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83368B-E647-12F8-D9C9-8DD47A7F04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B58598B-7287-8CC1-9F0A-E9D0EA4E22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CEFE7F8-7725-6A73-2359-0B3783B89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033C1-247A-4255-B493-EC2B335393F0}" type="datetimeFigureOut">
              <a:rPr lang="pl-PL" smtClean="0"/>
              <a:t>2023-06-12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6C15744-E705-A60F-E596-BDA67FBBD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C351324-731F-F43B-69A8-60303F353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BAA2-1B11-4B5F-81FC-C53F468584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9653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D2E3FB-82E1-B4DC-5629-DC6062F54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4933C8B-1F3B-F642-4020-614E2CBFC6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4892C41-2032-22A6-52EF-E017B6D8C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033C1-247A-4255-B493-EC2B335393F0}" type="datetimeFigureOut">
              <a:rPr lang="pl-PL" smtClean="0"/>
              <a:t>2023-06-12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B41893A-3662-A59C-CED7-44E56813C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AA63FBF-B3FC-41D1-8906-EC1166218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BAA2-1B11-4B5F-81FC-C53F468584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1060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07A2B826-EC86-C0CC-9905-CC6EF00F82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3C69976-57B3-1EF2-36C0-C8579DD215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EAAB979-7C4E-D50B-3620-0E7B5D23F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033C1-247A-4255-B493-EC2B335393F0}" type="datetimeFigureOut">
              <a:rPr lang="pl-PL" smtClean="0"/>
              <a:t>2023-06-12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D50E737-D937-35E3-4B4D-FE30DB8AA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CE057FE-3CF2-3856-4A35-BA398A145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BAA2-1B11-4B5F-81FC-C53F468584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94FC61-1AFA-DFBF-F380-ADC2B4EF9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485AA3E-A62B-5B44-7E41-8CF811036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AECC29E-5FD5-DF94-9ED3-2DD3B63E2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033C1-247A-4255-B493-EC2B335393F0}" type="datetimeFigureOut">
              <a:rPr lang="pl-PL" smtClean="0"/>
              <a:t>2023-06-12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2D2FB5F-35BA-5699-19CD-76ABEBCA8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BAF6767-13F8-401A-3B43-963787F86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BAA2-1B11-4B5F-81FC-C53F468584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9006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C0B3F1-3CBA-1255-DE6C-7DC5FB474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FEE374F-4112-4438-5377-86323CE6D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16CCC6E-E9E1-F09F-85BF-0CD7010B2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033C1-247A-4255-B493-EC2B335393F0}" type="datetimeFigureOut">
              <a:rPr lang="pl-PL" smtClean="0"/>
              <a:t>2023-06-12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7470382-7C7E-3BF3-BCC4-E3ABA9517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943C126-B4AC-4A71-921D-FF81BC571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BAA2-1B11-4B5F-81FC-C53F468584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8962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94BF54-CF18-D743-6ED7-FCAE97904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68DE2E-BF51-D78A-991C-4141A169DD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32EA6E5-3166-8089-8DEF-C898BD7AD2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2F316C1-D5FB-7E98-3AE8-65BD81DC4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033C1-247A-4255-B493-EC2B335393F0}" type="datetimeFigureOut">
              <a:rPr lang="pl-PL" smtClean="0"/>
              <a:t>2023-06-12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DAD9325-7C77-B91D-BC14-753A2D8B0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5CB14CA-1A5B-9C26-7BBA-C2949249D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BAA2-1B11-4B5F-81FC-C53F468584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5844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0F850D-CF0D-2CA3-913F-99608395D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27BF442-A04D-FAE2-C63B-BCC78FB3FA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998471C-4A5C-DFCE-4615-65549CDEB6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32D8068-43F1-E561-D9D4-89C8FBD8E0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B4D41463-5789-4334-9A2D-BE181CF02E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13E9BA51-170D-146F-35F7-0BE4A73FF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033C1-247A-4255-B493-EC2B335393F0}" type="datetimeFigureOut">
              <a:rPr lang="pl-PL" smtClean="0"/>
              <a:t>2023-06-12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697DADB5-EDB3-2F91-AC40-4B9ECA27F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6CC7AFC3-98D8-1CF6-4EF5-C6D1A65E5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BAA2-1B11-4B5F-81FC-C53F468584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9087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8783BB-172F-2430-822D-1CF68FBF2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FB8B6040-9D40-F52E-7852-0F734E687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033C1-247A-4255-B493-EC2B335393F0}" type="datetimeFigureOut">
              <a:rPr lang="pl-PL" smtClean="0"/>
              <a:t>2023-06-12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D1036C40-6BFA-62A6-6620-94ED00774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4415F817-BAE4-AE65-CFB8-050EA8EF5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BAA2-1B11-4B5F-81FC-C53F468584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9189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F5B9618-86BF-DDC6-71EB-CAF6BC747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033C1-247A-4255-B493-EC2B335393F0}" type="datetimeFigureOut">
              <a:rPr lang="pl-PL" smtClean="0"/>
              <a:t>2023-06-12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94F6C80-8EC7-FCB0-4436-4024D885E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927A75C-4CB0-6D30-5437-6500ACEE1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BAA2-1B11-4B5F-81FC-C53F468584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460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337A96-E629-2388-F70A-13F4DF7BD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247C52C-466D-6C55-3D7D-1E5DF21F1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CADA950-3DA9-FABD-3D1A-8694643D9C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71B9AF9-CD3B-1A40-8F50-5F79AE1CC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033C1-247A-4255-B493-EC2B335393F0}" type="datetimeFigureOut">
              <a:rPr lang="pl-PL" smtClean="0"/>
              <a:t>2023-06-12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83806B6-1C33-0D5C-B60E-857D61270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BEC30E3-225A-BE5D-6887-755AA11CF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BAA2-1B11-4B5F-81FC-C53F468584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2373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A20959-4FAB-028C-3072-E1CBEAC30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07F2DC1A-EC0C-4CFF-D67E-B277CA8938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6AD09B0-0F59-FB95-4A5A-797E4B0F93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7C7D553-AACA-2833-3C07-93F38675F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033C1-247A-4255-B493-EC2B335393F0}" type="datetimeFigureOut">
              <a:rPr lang="pl-PL" smtClean="0"/>
              <a:t>2023-06-12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8F20889-9033-0676-D2F3-301B10A58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5BB11C0-F4EA-C7FC-EE4A-A06546FAE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BAA2-1B11-4B5F-81FC-C53F468584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9893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6655C14C-CEC5-DB37-84FE-E5DB13C4C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DB33C8E-C91B-3861-7E13-F65431447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A20C807-47D9-B6DB-3E22-168669CAD9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033C1-247A-4255-B493-EC2B335393F0}" type="datetimeFigureOut">
              <a:rPr lang="pl-PL" smtClean="0"/>
              <a:t>2023-06-12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467A4BD-C3CC-1910-AC31-DA11799B02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5202A3F-6EFC-993E-8FDE-93F107340E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1BAA2-1B11-4B5F-81FC-C53F468584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861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030FDBFD-3199-CF54-06BD-21B8898070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474" y="69312"/>
            <a:ext cx="11567603" cy="6788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56206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Panoramiczny</PresentationFormat>
  <Paragraphs>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DELL</dc:creator>
  <cp:lastModifiedBy>DELL</cp:lastModifiedBy>
  <cp:revision>1</cp:revision>
  <dcterms:created xsi:type="dcterms:W3CDTF">2023-06-11T22:24:02Z</dcterms:created>
  <dcterms:modified xsi:type="dcterms:W3CDTF">2023-06-11T22:25:09Z</dcterms:modified>
</cp:coreProperties>
</file>