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ED929-DC3C-E599-3926-1901C30DE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12B3E9E-C870-EE37-216E-8CCDD6C2C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1A6DA7-3437-43F5-7133-6A42893A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11DF2D-6C55-2C0A-A10F-22F35F18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817522-C1B2-B46F-A70B-300AFA91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04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DDA897-61CF-F205-31D9-68846D4A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D740CF-50A1-8EAE-DDAB-781E0F91E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2E6D2F-189A-C415-41BC-9678C313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4C5534-6D96-C42F-85E7-49BCE0DF2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A0CFCA-3998-568F-DB0E-774A3DD5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1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2657A0E-1A28-8027-48DD-E771DB858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5F8DAC-562E-5F6F-91B3-9535AD4BA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B60D14-2421-C47A-18F3-D103AE9A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AA92D4-4753-04CA-DE94-401BE112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BE5034-596C-73A5-ABDC-5860FE50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24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0B19D-DD08-D9B6-D2F9-A225D449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115335-AFFD-3FF3-371E-69F60528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B4A258-9A60-7895-8442-DFC0015F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263661-60DD-EFA3-DBBD-C0D126F5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E75128-C534-9060-3B47-D44D0C91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90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FE4BD-8DCF-95DC-F714-3F576CB4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292A2A-C963-D70D-4657-18D6B1893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4291D8-57C2-92AF-D77E-AAB66876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A7C37D-0A2C-01BD-6D5F-B8F4B1F9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F528A5-AA31-CB75-2AA0-E12C3F0F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57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F25DE-61F0-9FBA-9872-54913581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8DEE0D-2BF9-3A23-BAA4-57E742BB9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C5E94D-2A24-8EDD-9538-BD902E867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E1F7F9-8566-5FA4-D497-91A2BCCA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D46CAC-5D5D-DEAD-84CB-4E65ED76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313DDC-7B95-51CB-EAD7-2C4B87D1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59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0A965-F771-0F2A-914C-A59130E9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CB5DAB-E281-3179-4651-A6652F4F1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8DCA9D-108B-20A1-C9F2-255CE0824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538F1E-9D29-41F3-87CD-8E9AADF2C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B5C3C5D-BD97-A1CE-7F62-8FA4EE629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5CB561B-F60D-0AE3-15C2-ED14161E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F9757E-F7DF-26B6-1ED6-D46BDC7F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0AFDA7D-F8F1-F456-1496-C682E843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13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BB67C6-B849-3184-3CF5-4E13445E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34C0B23-329E-ADD4-860D-8A361DB4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C871A00-F8E9-0CCF-A081-2FD3C42B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92095E-DDB9-76E8-8137-9A09AEEF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5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439FE0B-0EA3-DFD7-AF5C-F7DB83A9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BE54187-BB29-25C5-7318-99EC43EC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C5CED0-B014-0ECB-EFB6-AF80F8E7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78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D6D6B7-F3CE-0E96-8A17-9E59F5E1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B278E7-1E3D-BDFE-C9C4-D545F3FC6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C852C8-7E87-FA9C-9495-5CEB9A4C6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FC3059-CE3E-BFFE-2392-D9180D75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AD5AEA-1714-B552-0B30-54A61D3A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D7EE80-939C-26C2-AC67-F48B43DB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75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D358D-3BD5-985E-932D-48C01176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1DEBC36-468B-E78D-AB02-A1677D13F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0A58C0-78F0-0242-EA6E-DE766B16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3B28314-A0DD-2C47-C979-CA7D8C35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71AA1BE-B56D-166B-96D7-5B122601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598302-0048-1B28-42A0-7C9739CC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2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68B80DF-C286-20F1-194F-11C0622D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4600AC-F6C5-7BEC-E4FB-FFE5E45E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BB28D2-5CE4-5461-36D4-D1851CA30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BB39-EF66-4AF7-BFDD-6CA59950355C}" type="datetimeFigureOut">
              <a:rPr lang="pl-PL" smtClean="0"/>
              <a:t>2023-05-24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DA5B09-468F-4A38-5D27-2F52B24F3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89CD36-9F5D-9AD0-F954-F6FD5E851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E1E4-A3B0-4BBE-A6E9-B172481EA2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5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B32B1-81A4-C9AD-DD0C-F7F925FFC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LE DETAIL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15CCA6-2CD3-A06A-3BEE-E40AEF86C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Selon</a:t>
            </a:r>
            <a:r>
              <a:rPr lang="pl-PL" dirty="0"/>
              <a:t> Daniel </a:t>
            </a:r>
            <a:r>
              <a:rPr lang="pl-PL" dirty="0" err="1"/>
              <a:t>Arasse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671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48D5E4D-AD3D-5DFD-C0B7-4A2EFC3B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72" y="0"/>
            <a:ext cx="5672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BD2E2C8-1649-8E56-7158-96E1342F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89" y="0"/>
            <a:ext cx="531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38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Panoramiczny</PresentationFormat>
  <Paragraphs>2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LE DETAIL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DETAIL</dc:title>
  <dc:creator>DELL</dc:creator>
  <cp:lastModifiedBy>DELL</cp:lastModifiedBy>
  <cp:revision>1</cp:revision>
  <dcterms:created xsi:type="dcterms:W3CDTF">2023-05-23T22:54:26Z</dcterms:created>
  <dcterms:modified xsi:type="dcterms:W3CDTF">2023-05-23T22:54:50Z</dcterms:modified>
</cp:coreProperties>
</file>