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468E3-65C3-DA91-689C-636926C38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2307EB-8471-1FD7-E55E-2A3790E41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CCAB59-006C-6354-8396-F8F3582A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E47DD-B70D-D308-28B3-15DB2340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2ACB64-964E-CEFB-7ADA-64483718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40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F3218-09F6-6EF1-6048-E57BB9C6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D15448-5D20-CAEF-DCAD-23D6AC254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08DE4A-F13A-E9F0-7ABC-F4472EAD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059632-4F6A-D0B1-2154-A55BF8E8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B2DC57-8BBB-67EB-5AD4-3AEB4F64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5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DBE264F-C97F-5748-A1BB-7FC891995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FA70B0-5EAC-E34F-5DCC-117E60554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E652ED-CDB5-CC5C-F406-2BBC59D8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4362CC-6D15-A89C-7AEC-FC860E11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D3C24B-3F4B-B841-991C-77FBF5AC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74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2C0950-3968-1236-14AE-80204354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1B729E-A20D-232C-3B68-76785E94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3525BF-1906-F090-50D1-2AB57C72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F9D352-B664-B281-5BB1-21B4AA9E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BABC98-98DC-2992-8AA6-A7FCEFDE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3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A0AAC-15AF-2221-F2DC-10428E5C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A2A484-9C10-FDAA-3CB1-C8DAC3D58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9DB699-1264-2381-AD2B-E39A90C0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01FA63-E688-510B-FC64-00FDEA82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7EFFAE-BB3C-46F4-3E70-E8760EC7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06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4F756-7681-7987-1704-69D31B6E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FDA3E5-1295-528E-E7B4-832E58867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3734D3-AC25-644D-4E83-A10FC1FFD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760FFC-20E7-63EF-4914-C1371FC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627B2A-DD8A-988A-F775-443BC98F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513820-AA69-C595-2FCE-B1A1FD97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41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E3186-BF52-A2FF-836F-3713132D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2966D4-8CE3-C14A-0CF8-C4C9E6153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CCE1F0-740F-7E99-DC14-971F9F789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D88B53D-093E-04F6-4ECD-B0B8B8BC2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9C237F4-4FD3-FAAD-AA03-F3F60FF32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BD955F3-7AB4-6931-EF9E-64D25538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D315E7F-ED75-6733-88B5-8AA1135C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221C9B6-02FE-2167-47B1-1343FF8E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55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8F1E3-ABD7-93AE-7D56-A333C565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6E9BDE-7E06-108B-F347-3C2894C6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E0AD22-0E33-FE77-9214-8002834C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B89E484-66BC-4179-BECC-317D688F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66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8933FD7-2051-014E-F978-1698E97E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44C0CB-41A3-A672-1796-891ED936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A68627-8FBC-590B-214B-240CA949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09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50B2F-05F6-DA26-0ED1-CE8B18FD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4CB762-E6F3-5A49-8E42-372889EF5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565AAE-B048-DC22-ED6D-0077BC7FB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01D29F6-A5A7-C20E-7D4D-2D357C2F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D1190E5-568D-C202-FAEB-3330043C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8517F8-4050-1D19-E1BF-EB1801EE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12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334E2-657D-9C39-147A-DBD778F6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A05B120-1DB2-ACE9-3BC3-B0EA9A2BB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5A14972-0A42-E399-859C-7090AEB6D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B5D4CD-772D-FB1C-0B1B-CF4A3F62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D08D73-D84E-8BE6-E5B5-0743B97A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CEDFE4-55C0-F972-1AAA-073F5176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2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8FD9A8-266D-8090-AFCB-1370483F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CE156E-C036-6ADC-0719-D8C806E7E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90E287-2B43-9669-43AC-5D0BE3C78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38CD-3B41-4687-85DA-35DF980D28F7}" type="datetimeFigureOut">
              <a:rPr lang="pl-PL" smtClean="0"/>
              <a:t>2023-03-16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EF79EF-91DC-460F-1BDA-2E388760B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F8D505-DD8D-D4FC-EA90-6DA2E466C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30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5D0EA6-18E4-390B-6FDF-8B9A3654B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err="1"/>
              <a:t>Les</a:t>
            </a:r>
            <a:r>
              <a:rPr lang="pl-PL" i="1" dirty="0"/>
              <a:t> </a:t>
            </a:r>
            <a:r>
              <a:rPr lang="pl-PL" i="1" dirty="0" err="1"/>
              <a:t>verbes</a:t>
            </a:r>
            <a:r>
              <a:rPr lang="pl-PL" i="1" dirty="0"/>
              <a:t> </a:t>
            </a:r>
            <a:r>
              <a:rPr lang="pl-PL" i="1" dirty="0" err="1"/>
              <a:t>pronominaux</a:t>
            </a:r>
            <a:endParaRPr lang="pl-PL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564A2DA-473B-53BF-70F9-338DDB818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/>
              <a:t>Les</a:t>
            </a:r>
            <a:r>
              <a:rPr lang="pl-PL" i="1" dirty="0"/>
              <a:t> </a:t>
            </a:r>
            <a:r>
              <a:rPr lang="pl-PL" i="1" dirty="0" err="1"/>
              <a:t>regles</a:t>
            </a:r>
            <a:r>
              <a:rPr lang="pl-PL" i="1" dirty="0"/>
              <a:t> </a:t>
            </a:r>
            <a:r>
              <a:rPr lang="pl-PL" i="1" dirty="0" err="1"/>
              <a:t>d`accord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36103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5F56400-69C9-4710-8241-51BFFADAD6FA}"/>
              </a:ext>
            </a:extLst>
          </p:cNvPr>
          <p:cNvSpPr txBox="1"/>
          <p:nvPr/>
        </p:nvSpPr>
        <p:spPr>
          <a:xfrm>
            <a:off x="1171851" y="476564"/>
            <a:ext cx="941033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Les verbes pronominaux se divisent en 2 catégories :</a:t>
            </a:r>
            <a:endParaRPr lang="pl-PL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verbes </a:t>
            </a:r>
            <a:r>
              <a:rPr lang="fr-FR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essentiellement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pronominaux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(qui n'existent pas sous une autre forme ) :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s'évader, s'évanouir, s'enfuir, se souvenir, s'enquérir, s'abstenir, se repentir,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verbes </a:t>
            </a:r>
            <a:r>
              <a:rPr lang="fr-FR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occasionnellement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pronominaux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(verbes qui existent sous une forme non pronominale et pronominale) :</a:t>
            </a:r>
            <a:endParaRPr lang="pl-P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laver / laver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me lave.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lave mon linge.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s'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embrasser / embrasser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</a:t>
            </a:r>
            <a:r>
              <a:rPr lang="pl-PL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amoureux</a:t>
            </a: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s'embrassent 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souvent</a:t>
            </a: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J'embrasse ma mère avec tendresse.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mentir / mentir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me suis menti pour ne pas voir la vérité.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J'ai menti à mes parents.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8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8912112-DF06-4CCB-82F3-B6FD9DE9F54E}"/>
              </a:ext>
            </a:extLst>
          </p:cNvPr>
          <p:cNvSpPr txBox="1"/>
          <p:nvPr/>
        </p:nvSpPr>
        <p:spPr>
          <a:xfrm>
            <a:off x="1" y="88777"/>
            <a:ext cx="12277816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règle d'accord du participe passé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indent="-342900" algn="l">
              <a:buAutoNum type="alphaUcPeriod"/>
            </a:pP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 verbes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essentiellement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pronominaux est fort simple :</a:t>
            </a:r>
            <a:b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 participe passé de ces verbes s'accorde toujours en genre et en nombre avec le sujet</a:t>
            </a:r>
            <a:r>
              <a:rPr lang="fr-FR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lang="fr-FR" sz="16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Elle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 s’est évanoui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Ils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 se sont enfui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s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</a:p>
          <a:p>
            <a:pPr algn="l"/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Marie s'est absenté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plus d'un mois.</a:t>
            </a:r>
            <a:endParaRPr lang="pl-PL" sz="1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sz="1600" dirty="0">
                <a:solidFill>
                  <a:srgbClr val="000000"/>
                </a:solidFill>
                <a:latin typeface="Verdana" panose="020B0604030504040204" pitchFamily="34" charset="0"/>
              </a:rPr>
              <a:t>B. 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 verbes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occasionnellement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pronominaux est la même que celle du participe passé avec "avoir" :</a:t>
            </a:r>
            <a:b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 participe passé de ces verbes s'accorde avec le complément d'objet direct (C. O. D.) si celui-ci est placé avant le verbe.</a:t>
            </a:r>
            <a:endParaRPr lang="fr-FR" sz="16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Pour appliquer cette règle, il faut d'abord déterminer s'il y a un complément d'objet direct, ce complément pouvant être le pronom réfléchi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(„</a:t>
            </a:r>
            <a:r>
              <a:rPr lang="pl-P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”)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un autre élément de la phrase.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 façon simple de trouver le COD consiste à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remplacer l'auxiliaire 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être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par l'auxiliaire 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avoir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 à poser la question habituelle 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verbe + qui ?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ou 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verbe + quoi ?</a:t>
            </a:r>
            <a:endParaRPr lang="pl-PL" sz="1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 s'est lav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ée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 a lavé quoi ? -&gt; elle-même = se, placé avant l'auxiliaire-&gt; accord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 s'est lav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les mains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 a lavé quoi ? -&gt; les mains, placé après l'auxiliaire-&gt; pas d'accord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Elles se sont parl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pl-PL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 on parle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quelqu’un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participe passé d’un verbe pronominal reste invariable quand le pronom réfléchi est objet indirect</a:t>
            </a: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Elle s’est perm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prendre la parole</a:t>
            </a:r>
            <a:r>
              <a:rPr lang="pl-PL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 on permet quelque chose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quelqu’un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Elles se sont embrassées.</a:t>
            </a:r>
            <a:br>
              <a:rPr lang="fr-FR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elles ont embrassé qui ? l'une et l'autre = se , placé avant l'auxiliaire-&gt; accord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0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F61184A-6F9A-446A-AD72-373C9BC100B7}"/>
              </a:ext>
            </a:extLst>
          </p:cNvPr>
          <p:cNvSpPr txBox="1"/>
          <p:nvPr/>
        </p:nvSpPr>
        <p:spPr>
          <a:xfrm>
            <a:off x="426128" y="195309"/>
            <a:ext cx="12624048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1. 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Elles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retrouv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au café.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2. Elles se sont lav  les cheveux.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3. La maison au bout de la rue s'est vend  la semaine dernière.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4. Marie s'est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prépar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une tasse de thé.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5. Ils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insult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pendant plus d'une heure.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6. Elles se sont regard  dans les yeux.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7. Louise s'est coup  en tranchant les légumes.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8. </a:t>
            </a:r>
            <a:r>
              <a:rPr lang="pl-PL" sz="2000" dirty="0" err="1">
                <a:solidFill>
                  <a:srgbClr val="000000"/>
                </a:solidFill>
              </a:rPr>
              <a:t>Ils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se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sont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rencontre</a:t>
            </a:r>
            <a:r>
              <a:rPr lang="pl-PL" sz="2000" dirty="0">
                <a:solidFill>
                  <a:srgbClr val="000000"/>
                </a:solidFill>
              </a:rPr>
              <a:t>   a </a:t>
            </a:r>
            <a:r>
              <a:rPr lang="pl-PL" sz="2000" dirty="0" err="1">
                <a:solidFill>
                  <a:srgbClr val="000000"/>
                </a:solidFill>
              </a:rPr>
              <a:t>l`universite</a:t>
            </a:r>
            <a:r>
              <a:rPr lang="pl-PL" sz="2000" dirty="0">
                <a:solidFill>
                  <a:srgbClr val="000000"/>
                </a:solidFill>
              </a:rPr>
              <a:t>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9. Ils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enfu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i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devant le danger.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10. 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Mes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parents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se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sont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marie</a:t>
            </a:r>
            <a:r>
              <a:rPr lang="pl-PL" sz="2000" dirty="0">
                <a:solidFill>
                  <a:srgbClr val="000000"/>
                </a:solidFill>
              </a:rPr>
              <a:t>    en 1965.</a:t>
            </a:r>
            <a:endParaRPr lang="pl-PL" sz="2000" i="0" dirty="0">
              <a:solidFill>
                <a:srgbClr val="000000"/>
              </a:solidFill>
              <a:effectLst/>
            </a:endParaRPr>
          </a:p>
          <a:p>
            <a:endParaRPr lang="pl-PL" sz="2000" i="0" dirty="0">
              <a:solidFill>
                <a:srgbClr val="000000"/>
              </a:solidFill>
              <a:effectLst/>
            </a:endParaRPr>
          </a:p>
          <a:p>
            <a:br>
              <a:rPr lang="fr-FR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593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530</Words>
  <Application>Microsoft Office PowerPoint</Application>
  <PresentationFormat>Panoramiczny</PresentationFormat>
  <Paragraphs>31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Verdana</vt:lpstr>
      <vt:lpstr>Motyw pakietu Office</vt:lpstr>
      <vt:lpstr>Les verbes pronominaux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pronominaux</dc:title>
  <dc:creator>DELL</dc:creator>
  <cp:lastModifiedBy>DELL</cp:lastModifiedBy>
  <cp:revision>1</cp:revision>
  <dcterms:created xsi:type="dcterms:W3CDTF">2023-03-16T00:21:00Z</dcterms:created>
  <dcterms:modified xsi:type="dcterms:W3CDTF">2023-03-16T00:26:26Z</dcterms:modified>
</cp:coreProperties>
</file>