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5"/>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Lst>
  <p:sldSz cx="12192000" cy="6858000"/>
  <p:notesSz cx="6858000" cy="9144000"/>
  <p:defaultTex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74AB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9" d="100"/>
          <a:sy n="59" d="100"/>
        </p:scale>
        <p:origin x="940" y="76"/>
      </p:cViewPr>
      <p:guideLst>
        <p:guide orient="horz" pos="2160"/>
        <p:guide pos="384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49405" name="Rectangle 2"/>
          <p:cNvSpPr>
            <a:spLocks noGrp="1" noChangeArrowheads="1"/>
          </p:cNvSpPr>
          <p:nvPr>
            <p:ph type="hdr" sz="quarter"/>
          </p:nvPr>
        </p:nvSpPr>
        <p:spPr bwMode="auto">
          <a:xfrm>
            <a:off x="2" y="1"/>
            <a:ext cx="3076575" cy="512763"/>
          </a:xfrm>
          <a:prstGeom prst="rect">
            <a:avLst/>
          </a:prstGeom>
          <a:noFill/>
          <a:ln w="9525">
            <a:noFill/>
            <a:miter lim="800000"/>
            <a:headEnd/>
            <a:tailEnd/>
          </a:ln>
          <a:effectLst/>
        </p:spPr>
        <p:txBody>
          <a:bodyPr vert="horz" wrap="square" lIns="91492" tIns="45745" rIns="91492" bIns="45745" numCol="1" anchor="t" anchorCtr="0" compatLnSpc="1">
            <a:prstTxWarp prst="textNoShape">
              <a:avLst/>
            </a:prstTxWarp>
          </a:bodyPr>
          <a:lstStyle>
            <a:lvl1pPr algn="l">
              <a:defRPr sz="1100"/>
            </a:lvl1pPr>
          </a:lstStyle>
          <a:p>
            <a:endParaRPr lang="en-US"/>
          </a:p>
        </p:txBody>
      </p:sp>
      <p:sp>
        <p:nvSpPr>
          <p:cNvPr id="1049406" name="Rectangle 3"/>
          <p:cNvSpPr>
            <a:spLocks noGrp="1" noChangeArrowheads="1"/>
          </p:cNvSpPr>
          <p:nvPr>
            <p:ph type="dt" idx="1"/>
          </p:nvPr>
        </p:nvSpPr>
        <p:spPr bwMode="auto">
          <a:xfrm>
            <a:off x="4021139" y="1"/>
            <a:ext cx="3076575" cy="512763"/>
          </a:xfrm>
          <a:prstGeom prst="rect">
            <a:avLst/>
          </a:prstGeom>
          <a:noFill/>
          <a:ln w="9525">
            <a:noFill/>
            <a:miter lim="800000"/>
            <a:headEnd/>
            <a:tailEnd/>
          </a:ln>
          <a:effectLst/>
        </p:spPr>
        <p:txBody>
          <a:bodyPr vert="horz" wrap="square" lIns="91492" tIns="45745" rIns="91492" bIns="45745" numCol="1" anchor="t" anchorCtr="0" compatLnSpc="1">
            <a:prstTxWarp prst="textNoShape">
              <a:avLst/>
            </a:prstTxWarp>
          </a:bodyPr>
          <a:lstStyle>
            <a:lvl1pPr algn="r">
              <a:defRPr sz="1100"/>
            </a:lvl1pPr>
          </a:lstStyle>
          <a:p>
            <a:endParaRPr lang="en-US"/>
          </a:p>
        </p:txBody>
      </p:sp>
      <p:sp>
        <p:nvSpPr>
          <p:cNvPr id="1049407" name="Rectangle 4"/>
          <p:cNvSpPr>
            <a:spLocks noGrp="1" noRot="1" noChangeAspect="1" noChangeArrowheads="1" noTextEdit="1"/>
          </p:cNvSpPr>
          <p:nvPr>
            <p:ph type="sldImg" idx="2"/>
          </p:nvPr>
        </p:nvSpPr>
        <p:spPr bwMode="auto">
          <a:xfrm>
            <a:off x="990600" y="766763"/>
            <a:ext cx="5118100" cy="3838575"/>
          </a:xfrm>
          <a:prstGeom prst="rect">
            <a:avLst/>
          </a:prstGeom>
          <a:noFill/>
          <a:ln w="9525">
            <a:solidFill>
              <a:srgbClr val="000000"/>
            </a:solidFill>
            <a:miter lim="800000"/>
            <a:headEnd/>
            <a:tailEnd/>
          </a:ln>
          <a:effectLst/>
        </p:spPr>
      </p:sp>
      <p:sp>
        <p:nvSpPr>
          <p:cNvPr id="1049408" name="Rectangle 5"/>
          <p:cNvSpPr>
            <a:spLocks noGrp="1" noChangeArrowheads="1"/>
          </p:cNvSpPr>
          <p:nvPr>
            <p:ph type="body" sz="quarter" idx="3"/>
          </p:nvPr>
        </p:nvSpPr>
        <p:spPr bwMode="auto">
          <a:xfrm>
            <a:off x="709614" y="4862514"/>
            <a:ext cx="5680075" cy="4605337"/>
          </a:xfrm>
          <a:prstGeom prst="rect">
            <a:avLst/>
          </a:prstGeom>
          <a:noFill/>
          <a:ln w="9525">
            <a:noFill/>
            <a:miter lim="800000"/>
            <a:headEnd/>
            <a:tailEnd/>
          </a:ln>
          <a:effectLst/>
        </p:spPr>
        <p:txBody>
          <a:bodyPr vert="horz" wrap="square" lIns="91492" tIns="45745" rIns="91492" bIns="4574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49409" name="Rectangle 6"/>
          <p:cNvSpPr>
            <a:spLocks noGrp="1" noChangeArrowheads="1"/>
          </p:cNvSpPr>
          <p:nvPr>
            <p:ph type="ftr" sz="quarter" idx="4"/>
          </p:nvPr>
        </p:nvSpPr>
        <p:spPr bwMode="auto">
          <a:xfrm>
            <a:off x="2" y="9720264"/>
            <a:ext cx="3076575" cy="512762"/>
          </a:xfrm>
          <a:prstGeom prst="rect">
            <a:avLst/>
          </a:prstGeom>
          <a:noFill/>
          <a:ln w="9525">
            <a:noFill/>
            <a:miter lim="800000"/>
            <a:headEnd/>
            <a:tailEnd/>
          </a:ln>
          <a:effectLst/>
        </p:spPr>
        <p:txBody>
          <a:bodyPr vert="horz" wrap="square" lIns="91492" tIns="45745" rIns="91492" bIns="45745" numCol="1" anchor="b" anchorCtr="0" compatLnSpc="1">
            <a:prstTxWarp prst="textNoShape">
              <a:avLst/>
            </a:prstTxWarp>
          </a:bodyPr>
          <a:lstStyle>
            <a:lvl1pPr algn="l">
              <a:defRPr sz="1100"/>
            </a:lvl1pPr>
          </a:lstStyle>
          <a:p>
            <a:endParaRPr lang="en-US"/>
          </a:p>
        </p:txBody>
      </p:sp>
      <p:sp>
        <p:nvSpPr>
          <p:cNvPr id="1049410" name="Rectangle 7"/>
          <p:cNvSpPr>
            <a:spLocks noGrp="1" noChangeArrowheads="1"/>
          </p:cNvSpPr>
          <p:nvPr>
            <p:ph type="sldNum" sz="quarter" idx="5"/>
          </p:nvPr>
        </p:nvSpPr>
        <p:spPr bwMode="auto">
          <a:xfrm>
            <a:off x="4021139" y="9720264"/>
            <a:ext cx="3076575" cy="512762"/>
          </a:xfrm>
          <a:prstGeom prst="rect">
            <a:avLst/>
          </a:prstGeom>
          <a:noFill/>
          <a:ln w="9525">
            <a:noFill/>
            <a:miter lim="800000"/>
            <a:headEnd/>
            <a:tailEnd/>
          </a:ln>
          <a:effectLst/>
        </p:spPr>
        <p:txBody>
          <a:bodyPr vert="horz" wrap="square" lIns="91492" tIns="45745" rIns="91492" bIns="45745" numCol="1" anchor="b" anchorCtr="0" compatLnSpc="1">
            <a:prstTxWarp prst="textNoShape">
              <a:avLst/>
            </a:prstTxWarp>
          </a:bodyPr>
          <a:lstStyle>
            <a:lvl1pPr algn="r">
              <a:defRPr sz="1100"/>
            </a:lvl1pPr>
          </a:lstStyle>
          <a:p>
            <a:fld id="{A9A0EA98-5831-4853-B862-C702E6EB345C}" type="slidenum">
              <a:rPr lang="en-US"/>
              <a:t>‹#›</a:t>
            </a:fld>
            <a:endParaRPr 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1048581" name="Tytuł 1"/>
          <p:cNvSpPr>
            <a:spLocks noGrp="1"/>
          </p:cNvSpPr>
          <p:nvPr>
            <p:ph type="ctrTitle"/>
          </p:nvPr>
        </p:nvSpPr>
        <p:spPr>
          <a:xfrm>
            <a:off x="1524000" y="1122363"/>
            <a:ext cx="9144000" cy="2387600"/>
          </a:xfrm>
        </p:spPr>
        <p:txBody>
          <a:bodyPr anchor="b"/>
          <a:lstStyle>
            <a:lvl1pPr algn="ctr">
              <a:defRPr sz="6000"/>
            </a:lvl1pPr>
          </a:lstStyle>
          <a:p>
            <a:r>
              <a:rPr lang="pl-PL"/>
              <a:t>Kliknij, aby edytować styl</a:t>
            </a:r>
          </a:p>
        </p:txBody>
      </p:sp>
      <p:sp>
        <p:nvSpPr>
          <p:cNvPr id="1048582" name="Podtytuł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l-PL"/>
              <a:t>Kliknij, aby edytować styl wzorca podtytułu</a:t>
            </a:r>
          </a:p>
        </p:txBody>
      </p:sp>
      <p:sp>
        <p:nvSpPr>
          <p:cNvPr id="1048583" name="Symbol zastępczy daty 3"/>
          <p:cNvSpPr>
            <a:spLocks noGrp="1"/>
          </p:cNvSpPr>
          <p:nvPr>
            <p:ph type="dt" sz="half" idx="10"/>
          </p:nvPr>
        </p:nvSpPr>
        <p:spPr/>
        <p:txBody>
          <a:bodyPr/>
          <a:lstStyle/>
          <a:p>
            <a:fld id="{F98AA868-8872-43E4-8C98-D34DABD1FD38}" type="datetimeFigureOut">
              <a:rPr lang="pl-PL" smtClean="0"/>
              <a:t>18.06.2022</a:t>
            </a:fld>
            <a:endParaRPr lang="pl-PL"/>
          </a:p>
        </p:txBody>
      </p:sp>
      <p:sp>
        <p:nvSpPr>
          <p:cNvPr id="1048584" name="Symbol zastępczy stopki 4"/>
          <p:cNvSpPr>
            <a:spLocks noGrp="1"/>
          </p:cNvSpPr>
          <p:nvPr>
            <p:ph type="ftr" sz="quarter" idx="11"/>
          </p:nvPr>
        </p:nvSpPr>
        <p:spPr/>
        <p:txBody>
          <a:bodyPr/>
          <a:lstStyle/>
          <a:p>
            <a:endParaRPr lang="pl-PL"/>
          </a:p>
        </p:txBody>
      </p:sp>
      <p:sp>
        <p:nvSpPr>
          <p:cNvPr id="1048585" name="Symbol zastępczy numeru slajdu 5"/>
          <p:cNvSpPr>
            <a:spLocks noGrp="1"/>
          </p:cNvSpPr>
          <p:nvPr>
            <p:ph type="sldNum" sz="quarter" idx="12"/>
          </p:nvPr>
        </p:nvSpPr>
        <p:spPr/>
        <p:txBody>
          <a:bodyPr/>
          <a:lstStyle/>
          <a:p>
            <a:fld id="{C77C6C3F-668B-4AF5-BFA9-0F657EB068D6}" type="slidenum">
              <a:rPr lang="pl-PL" smtClean="0"/>
              <a:t>‹#›</a:t>
            </a:fld>
            <a:endParaRPr lang="pl-PL"/>
          </a:p>
        </p:txBody>
      </p:sp>
    </p:spTree>
  </p:cSld>
  <p:clrMapOvr>
    <a:masterClrMapping/>
  </p:clrMapOvr>
  <p:transition spd="slow"/>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1049392" name="Tytuł 1"/>
          <p:cNvSpPr>
            <a:spLocks noGrp="1"/>
          </p:cNvSpPr>
          <p:nvPr>
            <p:ph type="title"/>
          </p:nvPr>
        </p:nvSpPr>
        <p:spPr/>
        <p:txBody>
          <a:bodyPr/>
          <a:lstStyle/>
          <a:p>
            <a:r>
              <a:rPr lang="pl-PL"/>
              <a:t>Kliknij, aby edytować styl</a:t>
            </a:r>
          </a:p>
        </p:txBody>
      </p:sp>
      <p:sp>
        <p:nvSpPr>
          <p:cNvPr id="1049393" name="Symbol zastępczy tytułu pionowego 2"/>
          <p:cNvSpPr>
            <a:spLocks noGrp="1"/>
          </p:cNvSpPr>
          <p:nvPr>
            <p:ph type="body" orient="vert" idx="1"/>
          </p:nvPr>
        </p:nvSpPr>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1049394" name="Symbol zastępczy daty 3"/>
          <p:cNvSpPr>
            <a:spLocks noGrp="1"/>
          </p:cNvSpPr>
          <p:nvPr>
            <p:ph type="dt" sz="half" idx="10"/>
          </p:nvPr>
        </p:nvSpPr>
        <p:spPr/>
        <p:txBody>
          <a:bodyPr/>
          <a:lstStyle/>
          <a:p>
            <a:fld id="{F98AA868-8872-43E4-8C98-D34DABD1FD38}" type="datetimeFigureOut">
              <a:rPr lang="pl-PL" smtClean="0"/>
              <a:t>18.06.2022</a:t>
            </a:fld>
            <a:endParaRPr lang="pl-PL"/>
          </a:p>
        </p:txBody>
      </p:sp>
      <p:sp>
        <p:nvSpPr>
          <p:cNvPr id="1049395" name="Symbol zastępczy stopki 4"/>
          <p:cNvSpPr>
            <a:spLocks noGrp="1"/>
          </p:cNvSpPr>
          <p:nvPr>
            <p:ph type="ftr" sz="quarter" idx="11"/>
          </p:nvPr>
        </p:nvSpPr>
        <p:spPr/>
        <p:txBody>
          <a:bodyPr/>
          <a:lstStyle/>
          <a:p>
            <a:endParaRPr lang="pl-PL"/>
          </a:p>
        </p:txBody>
      </p:sp>
      <p:sp>
        <p:nvSpPr>
          <p:cNvPr id="1049396" name="Symbol zastępczy numeru slajdu 5"/>
          <p:cNvSpPr>
            <a:spLocks noGrp="1"/>
          </p:cNvSpPr>
          <p:nvPr>
            <p:ph type="sldNum" sz="quarter" idx="12"/>
          </p:nvPr>
        </p:nvSpPr>
        <p:spPr/>
        <p:txBody>
          <a:bodyPr/>
          <a:lstStyle/>
          <a:p>
            <a:fld id="{C77C6C3F-668B-4AF5-BFA9-0F657EB068D6}" type="slidenum">
              <a:rPr lang="pl-PL" smtClean="0"/>
              <a:t>‹#›</a:t>
            </a:fld>
            <a:endParaRPr lang="pl-PL"/>
          </a:p>
        </p:txBody>
      </p:sp>
    </p:spTree>
  </p:cSld>
  <p:clrMapOvr>
    <a:masterClrMapping/>
  </p:clrMapOvr>
  <p:transition spd="slow"/>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1049381" name="Tytuł pionowy 1"/>
          <p:cNvSpPr>
            <a:spLocks noGrp="1"/>
          </p:cNvSpPr>
          <p:nvPr>
            <p:ph type="title" orient="vert"/>
          </p:nvPr>
        </p:nvSpPr>
        <p:spPr>
          <a:xfrm>
            <a:off x="8724900" y="365125"/>
            <a:ext cx="2628900" cy="5811838"/>
          </a:xfrm>
        </p:spPr>
        <p:txBody>
          <a:bodyPr vert="eaVert"/>
          <a:lstStyle/>
          <a:p>
            <a:r>
              <a:rPr lang="pl-PL"/>
              <a:t>Kliknij, aby edytować styl</a:t>
            </a:r>
          </a:p>
        </p:txBody>
      </p:sp>
      <p:sp>
        <p:nvSpPr>
          <p:cNvPr id="1049382" name="Symbol zastępczy tytułu pionowego 2"/>
          <p:cNvSpPr>
            <a:spLocks noGrp="1"/>
          </p:cNvSpPr>
          <p:nvPr>
            <p:ph type="body" orient="vert" idx="1"/>
          </p:nvPr>
        </p:nvSpPr>
        <p:spPr>
          <a:xfrm>
            <a:off x="838200" y="365125"/>
            <a:ext cx="7734300" cy="5811838"/>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1049383" name="Symbol zastępczy daty 3"/>
          <p:cNvSpPr>
            <a:spLocks noGrp="1"/>
          </p:cNvSpPr>
          <p:nvPr>
            <p:ph type="dt" sz="half" idx="10"/>
          </p:nvPr>
        </p:nvSpPr>
        <p:spPr/>
        <p:txBody>
          <a:bodyPr/>
          <a:lstStyle/>
          <a:p>
            <a:fld id="{F98AA868-8872-43E4-8C98-D34DABD1FD38}" type="datetimeFigureOut">
              <a:rPr lang="pl-PL" smtClean="0"/>
              <a:t>18.06.2022</a:t>
            </a:fld>
            <a:endParaRPr lang="pl-PL"/>
          </a:p>
        </p:txBody>
      </p:sp>
      <p:sp>
        <p:nvSpPr>
          <p:cNvPr id="1049384" name="Symbol zastępczy stopki 4"/>
          <p:cNvSpPr>
            <a:spLocks noGrp="1"/>
          </p:cNvSpPr>
          <p:nvPr>
            <p:ph type="ftr" sz="quarter" idx="11"/>
          </p:nvPr>
        </p:nvSpPr>
        <p:spPr/>
        <p:txBody>
          <a:bodyPr/>
          <a:lstStyle/>
          <a:p>
            <a:endParaRPr lang="pl-PL"/>
          </a:p>
        </p:txBody>
      </p:sp>
      <p:sp>
        <p:nvSpPr>
          <p:cNvPr id="1049385" name="Symbol zastępczy numeru slajdu 5"/>
          <p:cNvSpPr>
            <a:spLocks noGrp="1"/>
          </p:cNvSpPr>
          <p:nvPr>
            <p:ph type="sldNum" sz="quarter" idx="12"/>
          </p:nvPr>
        </p:nvSpPr>
        <p:spPr/>
        <p:txBody>
          <a:bodyPr/>
          <a:lstStyle/>
          <a:p>
            <a:fld id="{C77C6C3F-668B-4AF5-BFA9-0F657EB068D6}" type="slidenum">
              <a:rPr lang="pl-PL" smtClean="0"/>
              <a:t>‹#›</a:t>
            </a:fld>
            <a:endParaRPr lang="pl-PL"/>
          </a:p>
        </p:txBody>
      </p:sp>
    </p:spTree>
  </p:cSld>
  <p:clrMapOvr>
    <a:masterClrMapping/>
  </p:clrMapOvr>
  <p:transition spd="slow"/>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1048605" name="Tytuł 1"/>
          <p:cNvSpPr>
            <a:spLocks noGrp="1"/>
          </p:cNvSpPr>
          <p:nvPr>
            <p:ph type="title"/>
          </p:nvPr>
        </p:nvSpPr>
        <p:spPr/>
        <p:txBody>
          <a:bodyPr/>
          <a:lstStyle/>
          <a:p>
            <a:r>
              <a:rPr lang="pl-PL"/>
              <a:t>Kliknij, aby edytować styl</a:t>
            </a:r>
          </a:p>
        </p:txBody>
      </p:sp>
      <p:sp>
        <p:nvSpPr>
          <p:cNvPr id="1048606" name="Symbol zastępczy zawartości 2"/>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1048607" name="Symbol zastępczy daty 3"/>
          <p:cNvSpPr>
            <a:spLocks noGrp="1"/>
          </p:cNvSpPr>
          <p:nvPr>
            <p:ph type="dt" sz="half" idx="10"/>
          </p:nvPr>
        </p:nvSpPr>
        <p:spPr/>
        <p:txBody>
          <a:bodyPr/>
          <a:lstStyle/>
          <a:p>
            <a:fld id="{F98AA868-8872-43E4-8C98-D34DABD1FD38}" type="datetimeFigureOut">
              <a:rPr lang="pl-PL" smtClean="0"/>
              <a:t>18.06.2022</a:t>
            </a:fld>
            <a:endParaRPr lang="pl-PL"/>
          </a:p>
        </p:txBody>
      </p:sp>
      <p:sp>
        <p:nvSpPr>
          <p:cNvPr id="1048608" name="Symbol zastępczy stopki 4"/>
          <p:cNvSpPr>
            <a:spLocks noGrp="1"/>
          </p:cNvSpPr>
          <p:nvPr>
            <p:ph type="ftr" sz="quarter" idx="11"/>
          </p:nvPr>
        </p:nvSpPr>
        <p:spPr/>
        <p:txBody>
          <a:bodyPr/>
          <a:lstStyle/>
          <a:p>
            <a:endParaRPr lang="pl-PL"/>
          </a:p>
        </p:txBody>
      </p:sp>
      <p:sp>
        <p:nvSpPr>
          <p:cNvPr id="1048609" name="Symbol zastępczy numeru slajdu 5"/>
          <p:cNvSpPr>
            <a:spLocks noGrp="1"/>
          </p:cNvSpPr>
          <p:nvPr>
            <p:ph type="sldNum" sz="quarter" idx="12"/>
          </p:nvPr>
        </p:nvSpPr>
        <p:spPr/>
        <p:txBody>
          <a:bodyPr/>
          <a:lstStyle/>
          <a:p>
            <a:fld id="{C77C6C3F-668B-4AF5-BFA9-0F657EB068D6}" type="slidenum">
              <a:rPr lang="pl-PL" smtClean="0"/>
              <a:t>‹#›</a:t>
            </a:fld>
            <a:endParaRPr lang="pl-PL"/>
          </a:p>
        </p:txBody>
      </p:sp>
    </p:spTree>
  </p:cSld>
  <p:clrMapOvr>
    <a:masterClrMapping/>
  </p:clrMapOvr>
  <p:transition spd="slow"/>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1048901" name="Tytuł 1"/>
          <p:cNvSpPr>
            <a:spLocks noGrp="1"/>
          </p:cNvSpPr>
          <p:nvPr>
            <p:ph type="title"/>
          </p:nvPr>
        </p:nvSpPr>
        <p:spPr>
          <a:xfrm>
            <a:off x="831850" y="1709738"/>
            <a:ext cx="10515600" cy="2852737"/>
          </a:xfrm>
        </p:spPr>
        <p:txBody>
          <a:bodyPr anchor="b"/>
          <a:lstStyle>
            <a:lvl1pPr>
              <a:defRPr sz="6000"/>
            </a:lvl1pPr>
          </a:lstStyle>
          <a:p>
            <a:r>
              <a:rPr lang="pl-PL"/>
              <a:t>Kliknij, aby edytować styl</a:t>
            </a:r>
          </a:p>
        </p:txBody>
      </p:sp>
      <p:sp>
        <p:nvSpPr>
          <p:cNvPr id="1048902" name="Symbol zastępczy tekst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l-PL"/>
              <a:t>Kliknij, aby edytować style wzorca tekstu</a:t>
            </a:r>
          </a:p>
        </p:txBody>
      </p:sp>
      <p:sp>
        <p:nvSpPr>
          <p:cNvPr id="1048903" name="Symbol zastępczy daty 3"/>
          <p:cNvSpPr>
            <a:spLocks noGrp="1"/>
          </p:cNvSpPr>
          <p:nvPr>
            <p:ph type="dt" sz="half" idx="10"/>
          </p:nvPr>
        </p:nvSpPr>
        <p:spPr/>
        <p:txBody>
          <a:bodyPr/>
          <a:lstStyle/>
          <a:p>
            <a:fld id="{F98AA868-8872-43E4-8C98-D34DABD1FD38}" type="datetimeFigureOut">
              <a:rPr lang="pl-PL" smtClean="0"/>
              <a:t>18.06.2022</a:t>
            </a:fld>
            <a:endParaRPr lang="pl-PL"/>
          </a:p>
        </p:txBody>
      </p:sp>
      <p:sp>
        <p:nvSpPr>
          <p:cNvPr id="1048904" name="Symbol zastępczy stopki 4"/>
          <p:cNvSpPr>
            <a:spLocks noGrp="1"/>
          </p:cNvSpPr>
          <p:nvPr>
            <p:ph type="ftr" sz="quarter" idx="11"/>
          </p:nvPr>
        </p:nvSpPr>
        <p:spPr/>
        <p:txBody>
          <a:bodyPr/>
          <a:lstStyle/>
          <a:p>
            <a:endParaRPr lang="pl-PL"/>
          </a:p>
        </p:txBody>
      </p:sp>
      <p:sp>
        <p:nvSpPr>
          <p:cNvPr id="1048905" name="Symbol zastępczy numeru slajdu 5"/>
          <p:cNvSpPr>
            <a:spLocks noGrp="1"/>
          </p:cNvSpPr>
          <p:nvPr>
            <p:ph type="sldNum" sz="quarter" idx="12"/>
          </p:nvPr>
        </p:nvSpPr>
        <p:spPr/>
        <p:txBody>
          <a:bodyPr/>
          <a:lstStyle/>
          <a:p>
            <a:fld id="{C77C6C3F-668B-4AF5-BFA9-0F657EB068D6}" type="slidenum">
              <a:rPr lang="pl-PL" smtClean="0"/>
              <a:t>‹#›</a:t>
            </a:fld>
            <a:endParaRPr lang="pl-PL"/>
          </a:p>
        </p:txBody>
      </p:sp>
    </p:spTree>
  </p:cSld>
  <p:clrMapOvr>
    <a:masterClrMapping/>
  </p:clrMapOvr>
  <p:transition spd="slow"/>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1048942" name="Tytuł 1"/>
          <p:cNvSpPr>
            <a:spLocks noGrp="1"/>
          </p:cNvSpPr>
          <p:nvPr>
            <p:ph type="title"/>
          </p:nvPr>
        </p:nvSpPr>
        <p:spPr/>
        <p:txBody>
          <a:bodyPr/>
          <a:lstStyle/>
          <a:p>
            <a:r>
              <a:rPr lang="pl-PL"/>
              <a:t>Kliknij, aby edytować styl</a:t>
            </a:r>
          </a:p>
        </p:txBody>
      </p:sp>
      <p:sp>
        <p:nvSpPr>
          <p:cNvPr id="1048943" name="Symbol zastępczy zawartości 2"/>
          <p:cNvSpPr>
            <a:spLocks noGrp="1"/>
          </p:cNvSpPr>
          <p:nvPr>
            <p:ph sz="half" idx="1"/>
          </p:nvPr>
        </p:nvSpPr>
        <p:spPr>
          <a:xfrm>
            <a:off x="838200" y="1825625"/>
            <a:ext cx="5181600" cy="435133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1048944" name="Symbol zastępczy zawartości 3"/>
          <p:cNvSpPr>
            <a:spLocks noGrp="1"/>
          </p:cNvSpPr>
          <p:nvPr>
            <p:ph sz="half" idx="2"/>
          </p:nvPr>
        </p:nvSpPr>
        <p:spPr>
          <a:xfrm>
            <a:off x="6172200" y="1825625"/>
            <a:ext cx="5181600" cy="435133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1048945" name="Symbol zastępczy daty 4"/>
          <p:cNvSpPr>
            <a:spLocks noGrp="1"/>
          </p:cNvSpPr>
          <p:nvPr>
            <p:ph type="dt" sz="half" idx="10"/>
          </p:nvPr>
        </p:nvSpPr>
        <p:spPr/>
        <p:txBody>
          <a:bodyPr/>
          <a:lstStyle/>
          <a:p>
            <a:fld id="{F98AA868-8872-43E4-8C98-D34DABD1FD38}" type="datetimeFigureOut">
              <a:rPr lang="pl-PL" smtClean="0"/>
              <a:t>18.06.2022</a:t>
            </a:fld>
            <a:endParaRPr lang="pl-PL"/>
          </a:p>
        </p:txBody>
      </p:sp>
      <p:sp>
        <p:nvSpPr>
          <p:cNvPr id="1048946" name="Symbol zastępczy stopki 5"/>
          <p:cNvSpPr>
            <a:spLocks noGrp="1"/>
          </p:cNvSpPr>
          <p:nvPr>
            <p:ph type="ftr" sz="quarter" idx="11"/>
          </p:nvPr>
        </p:nvSpPr>
        <p:spPr/>
        <p:txBody>
          <a:bodyPr/>
          <a:lstStyle/>
          <a:p>
            <a:endParaRPr lang="pl-PL"/>
          </a:p>
        </p:txBody>
      </p:sp>
      <p:sp>
        <p:nvSpPr>
          <p:cNvPr id="1048947" name="Symbol zastępczy numeru slajdu 6"/>
          <p:cNvSpPr>
            <a:spLocks noGrp="1"/>
          </p:cNvSpPr>
          <p:nvPr>
            <p:ph type="sldNum" sz="quarter" idx="12"/>
          </p:nvPr>
        </p:nvSpPr>
        <p:spPr/>
        <p:txBody>
          <a:bodyPr/>
          <a:lstStyle/>
          <a:p>
            <a:fld id="{C77C6C3F-668B-4AF5-BFA9-0F657EB068D6}" type="slidenum">
              <a:rPr lang="pl-PL" smtClean="0"/>
              <a:t>‹#›</a:t>
            </a:fld>
            <a:endParaRPr lang="pl-PL"/>
          </a:p>
        </p:txBody>
      </p:sp>
    </p:spTree>
  </p:cSld>
  <p:clrMapOvr>
    <a:masterClrMapping/>
  </p:clrMapOvr>
  <p:transition spd="slow"/>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1049397" name="Tytuł 1"/>
          <p:cNvSpPr>
            <a:spLocks noGrp="1"/>
          </p:cNvSpPr>
          <p:nvPr>
            <p:ph type="title"/>
          </p:nvPr>
        </p:nvSpPr>
        <p:spPr>
          <a:xfrm>
            <a:off x="839788" y="365125"/>
            <a:ext cx="10515600" cy="1325563"/>
          </a:xfrm>
        </p:spPr>
        <p:txBody>
          <a:bodyPr/>
          <a:lstStyle/>
          <a:p>
            <a:r>
              <a:rPr lang="pl-PL"/>
              <a:t>Kliknij, aby edytować styl</a:t>
            </a:r>
          </a:p>
        </p:txBody>
      </p:sp>
      <p:sp>
        <p:nvSpPr>
          <p:cNvPr id="1049398" name="Symbol zastępczy tekst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1049399" name="Symbol zastępczy zawartości 3"/>
          <p:cNvSpPr>
            <a:spLocks noGrp="1"/>
          </p:cNvSpPr>
          <p:nvPr>
            <p:ph sz="half" idx="2"/>
          </p:nvPr>
        </p:nvSpPr>
        <p:spPr>
          <a:xfrm>
            <a:off x="839788" y="2505075"/>
            <a:ext cx="5157787" cy="368458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1049400" name="Symbol zastępczy tekst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1049401" name="Symbol zastępczy zawartości 5"/>
          <p:cNvSpPr>
            <a:spLocks noGrp="1"/>
          </p:cNvSpPr>
          <p:nvPr>
            <p:ph sz="quarter" idx="4"/>
          </p:nvPr>
        </p:nvSpPr>
        <p:spPr>
          <a:xfrm>
            <a:off x="6172200" y="2505075"/>
            <a:ext cx="5183188" cy="368458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1049402" name="Symbol zastępczy daty 6"/>
          <p:cNvSpPr>
            <a:spLocks noGrp="1"/>
          </p:cNvSpPr>
          <p:nvPr>
            <p:ph type="dt" sz="half" idx="10"/>
          </p:nvPr>
        </p:nvSpPr>
        <p:spPr/>
        <p:txBody>
          <a:bodyPr/>
          <a:lstStyle/>
          <a:p>
            <a:fld id="{F98AA868-8872-43E4-8C98-D34DABD1FD38}" type="datetimeFigureOut">
              <a:rPr lang="pl-PL" smtClean="0"/>
              <a:t>18.06.2022</a:t>
            </a:fld>
            <a:endParaRPr lang="pl-PL"/>
          </a:p>
        </p:txBody>
      </p:sp>
      <p:sp>
        <p:nvSpPr>
          <p:cNvPr id="1049403" name="Symbol zastępczy stopki 7"/>
          <p:cNvSpPr>
            <a:spLocks noGrp="1"/>
          </p:cNvSpPr>
          <p:nvPr>
            <p:ph type="ftr" sz="quarter" idx="11"/>
          </p:nvPr>
        </p:nvSpPr>
        <p:spPr/>
        <p:txBody>
          <a:bodyPr/>
          <a:lstStyle/>
          <a:p>
            <a:endParaRPr lang="pl-PL"/>
          </a:p>
        </p:txBody>
      </p:sp>
      <p:sp>
        <p:nvSpPr>
          <p:cNvPr id="1049404" name="Symbol zastępczy numeru slajdu 8"/>
          <p:cNvSpPr>
            <a:spLocks noGrp="1"/>
          </p:cNvSpPr>
          <p:nvPr>
            <p:ph type="sldNum" sz="quarter" idx="12"/>
          </p:nvPr>
        </p:nvSpPr>
        <p:spPr/>
        <p:txBody>
          <a:bodyPr/>
          <a:lstStyle/>
          <a:p>
            <a:fld id="{C77C6C3F-668B-4AF5-BFA9-0F657EB068D6}" type="slidenum">
              <a:rPr lang="pl-PL" smtClean="0"/>
              <a:t>‹#›</a:t>
            </a:fld>
            <a:endParaRPr lang="pl-PL"/>
          </a:p>
        </p:txBody>
      </p:sp>
    </p:spTree>
  </p:cSld>
  <p:clrMapOvr>
    <a:masterClrMapping/>
  </p:clrMapOvr>
  <p:transition spd="slow"/>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1049377" name="Tytuł 1"/>
          <p:cNvSpPr>
            <a:spLocks noGrp="1"/>
          </p:cNvSpPr>
          <p:nvPr>
            <p:ph type="title"/>
          </p:nvPr>
        </p:nvSpPr>
        <p:spPr/>
        <p:txBody>
          <a:bodyPr/>
          <a:lstStyle/>
          <a:p>
            <a:r>
              <a:rPr lang="pl-PL"/>
              <a:t>Kliknij, aby edytować styl</a:t>
            </a:r>
          </a:p>
        </p:txBody>
      </p:sp>
      <p:sp>
        <p:nvSpPr>
          <p:cNvPr id="1049378" name="Symbol zastępczy daty 2"/>
          <p:cNvSpPr>
            <a:spLocks noGrp="1"/>
          </p:cNvSpPr>
          <p:nvPr>
            <p:ph type="dt" sz="half" idx="10"/>
          </p:nvPr>
        </p:nvSpPr>
        <p:spPr/>
        <p:txBody>
          <a:bodyPr/>
          <a:lstStyle/>
          <a:p>
            <a:fld id="{F98AA868-8872-43E4-8C98-D34DABD1FD38}" type="datetimeFigureOut">
              <a:rPr lang="pl-PL" smtClean="0"/>
              <a:t>18.06.2022</a:t>
            </a:fld>
            <a:endParaRPr lang="pl-PL"/>
          </a:p>
        </p:txBody>
      </p:sp>
      <p:sp>
        <p:nvSpPr>
          <p:cNvPr id="1049379" name="Symbol zastępczy stopki 3"/>
          <p:cNvSpPr>
            <a:spLocks noGrp="1"/>
          </p:cNvSpPr>
          <p:nvPr>
            <p:ph type="ftr" sz="quarter" idx="11"/>
          </p:nvPr>
        </p:nvSpPr>
        <p:spPr/>
        <p:txBody>
          <a:bodyPr/>
          <a:lstStyle/>
          <a:p>
            <a:endParaRPr lang="pl-PL"/>
          </a:p>
        </p:txBody>
      </p:sp>
      <p:sp>
        <p:nvSpPr>
          <p:cNvPr id="1049380" name="Symbol zastępczy numeru slajdu 4"/>
          <p:cNvSpPr>
            <a:spLocks noGrp="1"/>
          </p:cNvSpPr>
          <p:nvPr>
            <p:ph type="sldNum" sz="quarter" idx="12"/>
          </p:nvPr>
        </p:nvSpPr>
        <p:spPr/>
        <p:txBody>
          <a:bodyPr/>
          <a:lstStyle/>
          <a:p>
            <a:fld id="{C77C6C3F-668B-4AF5-BFA9-0F657EB068D6}" type="slidenum">
              <a:rPr lang="pl-PL" smtClean="0"/>
              <a:t>‹#›</a:t>
            </a:fld>
            <a:endParaRPr lang="pl-PL"/>
          </a:p>
        </p:txBody>
      </p:sp>
    </p:spTree>
  </p:cSld>
  <p:clrMapOvr>
    <a:masterClrMapping/>
  </p:clrMapOvr>
  <p:transition spd="slow"/>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1049146" name="Symbol zastępczy daty 1"/>
          <p:cNvSpPr>
            <a:spLocks noGrp="1"/>
          </p:cNvSpPr>
          <p:nvPr>
            <p:ph type="dt" sz="half" idx="10"/>
          </p:nvPr>
        </p:nvSpPr>
        <p:spPr/>
        <p:txBody>
          <a:bodyPr/>
          <a:lstStyle/>
          <a:p>
            <a:fld id="{F98AA868-8872-43E4-8C98-D34DABD1FD38}" type="datetimeFigureOut">
              <a:rPr lang="pl-PL" smtClean="0"/>
              <a:t>18.06.2022</a:t>
            </a:fld>
            <a:endParaRPr lang="pl-PL"/>
          </a:p>
        </p:txBody>
      </p:sp>
      <p:sp>
        <p:nvSpPr>
          <p:cNvPr id="1049147" name="Symbol zastępczy stopki 2"/>
          <p:cNvSpPr>
            <a:spLocks noGrp="1"/>
          </p:cNvSpPr>
          <p:nvPr>
            <p:ph type="ftr" sz="quarter" idx="11"/>
          </p:nvPr>
        </p:nvSpPr>
        <p:spPr/>
        <p:txBody>
          <a:bodyPr/>
          <a:lstStyle/>
          <a:p>
            <a:endParaRPr lang="pl-PL"/>
          </a:p>
        </p:txBody>
      </p:sp>
      <p:sp>
        <p:nvSpPr>
          <p:cNvPr id="1049148" name="Symbol zastępczy numeru slajdu 3"/>
          <p:cNvSpPr>
            <a:spLocks noGrp="1"/>
          </p:cNvSpPr>
          <p:nvPr>
            <p:ph type="sldNum" sz="quarter" idx="12"/>
          </p:nvPr>
        </p:nvSpPr>
        <p:spPr/>
        <p:txBody>
          <a:bodyPr/>
          <a:lstStyle/>
          <a:p>
            <a:fld id="{C77C6C3F-668B-4AF5-BFA9-0F657EB068D6}" type="slidenum">
              <a:rPr lang="pl-PL" smtClean="0"/>
              <a:t>‹#›</a:t>
            </a:fld>
            <a:endParaRPr lang="pl-PL"/>
          </a:p>
        </p:txBody>
      </p:sp>
    </p:spTree>
  </p:cSld>
  <p:clrMapOvr>
    <a:masterClrMapping/>
  </p:clrMapOvr>
  <p:transition spd="slow"/>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1048930" name="Tytuł 1"/>
          <p:cNvSpPr>
            <a:spLocks noGrp="1"/>
          </p:cNvSpPr>
          <p:nvPr>
            <p:ph type="title"/>
          </p:nvPr>
        </p:nvSpPr>
        <p:spPr>
          <a:xfrm>
            <a:off x="839788" y="457200"/>
            <a:ext cx="3932237" cy="1600200"/>
          </a:xfrm>
        </p:spPr>
        <p:txBody>
          <a:bodyPr anchor="b"/>
          <a:lstStyle>
            <a:lvl1pPr>
              <a:defRPr sz="3200"/>
            </a:lvl1pPr>
          </a:lstStyle>
          <a:p>
            <a:r>
              <a:rPr lang="pl-PL"/>
              <a:t>Kliknij, aby edytować styl</a:t>
            </a:r>
          </a:p>
        </p:txBody>
      </p:sp>
      <p:sp>
        <p:nvSpPr>
          <p:cNvPr id="1048931" name="Symbol zastępczy zawartości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1048932" name="Symbol zastępczy tekst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sp>
        <p:nvSpPr>
          <p:cNvPr id="1048933" name="Symbol zastępczy daty 4"/>
          <p:cNvSpPr>
            <a:spLocks noGrp="1"/>
          </p:cNvSpPr>
          <p:nvPr>
            <p:ph type="dt" sz="half" idx="10"/>
          </p:nvPr>
        </p:nvSpPr>
        <p:spPr/>
        <p:txBody>
          <a:bodyPr/>
          <a:lstStyle/>
          <a:p>
            <a:fld id="{F98AA868-8872-43E4-8C98-D34DABD1FD38}" type="datetimeFigureOut">
              <a:rPr lang="pl-PL" smtClean="0"/>
              <a:t>18.06.2022</a:t>
            </a:fld>
            <a:endParaRPr lang="pl-PL"/>
          </a:p>
        </p:txBody>
      </p:sp>
      <p:sp>
        <p:nvSpPr>
          <p:cNvPr id="1048934" name="Symbol zastępczy stopki 5"/>
          <p:cNvSpPr>
            <a:spLocks noGrp="1"/>
          </p:cNvSpPr>
          <p:nvPr>
            <p:ph type="ftr" sz="quarter" idx="11"/>
          </p:nvPr>
        </p:nvSpPr>
        <p:spPr/>
        <p:txBody>
          <a:bodyPr/>
          <a:lstStyle/>
          <a:p>
            <a:endParaRPr lang="pl-PL"/>
          </a:p>
        </p:txBody>
      </p:sp>
      <p:sp>
        <p:nvSpPr>
          <p:cNvPr id="1048935" name="Symbol zastępczy numeru slajdu 6"/>
          <p:cNvSpPr>
            <a:spLocks noGrp="1"/>
          </p:cNvSpPr>
          <p:nvPr>
            <p:ph type="sldNum" sz="quarter" idx="12"/>
          </p:nvPr>
        </p:nvSpPr>
        <p:spPr/>
        <p:txBody>
          <a:bodyPr/>
          <a:lstStyle/>
          <a:p>
            <a:fld id="{C77C6C3F-668B-4AF5-BFA9-0F657EB068D6}" type="slidenum">
              <a:rPr lang="pl-PL" smtClean="0"/>
              <a:t>‹#›</a:t>
            </a:fld>
            <a:endParaRPr lang="pl-PL"/>
          </a:p>
        </p:txBody>
      </p:sp>
    </p:spTree>
  </p:cSld>
  <p:clrMapOvr>
    <a:masterClrMapping/>
  </p:clrMapOvr>
  <p:transition spd="slow"/>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1049386" name="Tytuł 1"/>
          <p:cNvSpPr>
            <a:spLocks noGrp="1"/>
          </p:cNvSpPr>
          <p:nvPr>
            <p:ph type="title"/>
          </p:nvPr>
        </p:nvSpPr>
        <p:spPr>
          <a:xfrm>
            <a:off x="839788" y="457200"/>
            <a:ext cx="3932237" cy="1600200"/>
          </a:xfrm>
        </p:spPr>
        <p:txBody>
          <a:bodyPr anchor="b"/>
          <a:lstStyle>
            <a:lvl1pPr>
              <a:defRPr sz="3200"/>
            </a:lvl1pPr>
          </a:lstStyle>
          <a:p>
            <a:r>
              <a:rPr lang="pl-PL"/>
              <a:t>Kliknij, aby edytować styl</a:t>
            </a:r>
          </a:p>
        </p:txBody>
      </p:sp>
      <p:sp>
        <p:nvSpPr>
          <p:cNvPr id="1049387" name="Symbol zastępczy obraz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l-PL"/>
          </a:p>
        </p:txBody>
      </p:sp>
      <p:sp>
        <p:nvSpPr>
          <p:cNvPr id="1049388" name="Symbol zastępczy tekst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sp>
        <p:nvSpPr>
          <p:cNvPr id="1049389" name="Symbol zastępczy daty 4"/>
          <p:cNvSpPr>
            <a:spLocks noGrp="1"/>
          </p:cNvSpPr>
          <p:nvPr>
            <p:ph type="dt" sz="half" idx="10"/>
          </p:nvPr>
        </p:nvSpPr>
        <p:spPr/>
        <p:txBody>
          <a:bodyPr/>
          <a:lstStyle/>
          <a:p>
            <a:fld id="{F98AA868-8872-43E4-8C98-D34DABD1FD38}" type="datetimeFigureOut">
              <a:rPr lang="pl-PL" smtClean="0"/>
              <a:t>18.06.2022</a:t>
            </a:fld>
            <a:endParaRPr lang="pl-PL"/>
          </a:p>
        </p:txBody>
      </p:sp>
      <p:sp>
        <p:nvSpPr>
          <p:cNvPr id="1049390" name="Symbol zastępczy stopki 5"/>
          <p:cNvSpPr>
            <a:spLocks noGrp="1"/>
          </p:cNvSpPr>
          <p:nvPr>
            <p:ph type="ftr" sz="quarter" idx="11"/>
          </p:nvPr>
        </p:nvSpPr>
        <p:spPr/>
        <p:txBody>
          <a:bodyPr/>
          <a:lstStyle/>
          <a:p>
            <a:endParaRPr lang="pl-PL"/>
          </a:p>
        </p:txBody>
      </p:sp>
      <p:sp>
        <p:nvSpPr>
          <p:cNvPr id="1049391" name="Symbol zastępczy numeru slajdu 6"/>
          <p:cNvSpPr>
            <a:spLocks noGrp="1"/>
          </p:cNvSpPr>
          <p:nvPr>
            <p:ph type="sldNum" sz="quarter" idx="12"/>
          </p:nvPr>
        </p:nvSpPr>
        <p:spPr/>
        <p:txBody>
          <a:bodyPr/>
          <a:lstStyle/>
          <a:p>
            <a:fld id="{C77C6C3F-668B-4AF5-BFA9-0F657EB068D6}" type="slidenum">
              <a:rPr lang="pl-PL" smtClean="0"/>
              <a:t>‹#›</a:t>
            </a:fld>
            <a:endParaRPr lang="pl-PL"/>
          </a:p>
        </p:txBody>
      </p:sp>
    </p:spTree>
  </p:cSld>
  <p:clrMapOvr>
    <a:masterClrMapping/>
  </p:clrMapOvr>
  <p:transition spd="slow"/>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48576" name="Symbol zastępczy tytuł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l-PL"/>
              <a:t>Kliknij, aby edytować styl</a:t>
            </a:r>
          </a:p>
        </p:txBody>
      </p:sp>
      <p:sp>
        <p:nvSpPr>
          <p:cNvPr id="1048577" name="Symbol zastępczy tekst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1048578" name="Symbol zastępczy daty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98AA868-8872-43E4-8C98-D34DABD1FD38}" type="datetimeFigureOut">
              <a:rPr lang="pl-PL" smtClean="0"/>
              <a:t>18.06.2022</a:t>
            </a:fld>
            <a:endParaRPr lang="pl-PL"/>
          </a:p>
        </p:txBody>
      </p:sp>
      <p:sp>
        <p:nvSpPr>
          <p:cNvPr id="1048579" name="Symbol zastępczy stopki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l-PL"/>
          </a:p>
        </p:txBody>
      </p:sp>
      <p:sp>
        <p:nvSpPr>
          <p:cNvPr id="1048580" name="Symbol zastępczy numeru slajd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77C6C3F-668B-4AF5-BFA9-0F657EB068D6}" type="slidenum">
              <a:rPr lang="pl-PL" smtClean="0"/>
              <a:t>‹#›</a:t>
            </a:fld>
            <a:endParaRPr lang="pl-PL"/>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8.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Layout" Target="../slideLayouts/slideLayout8.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7.xml"/><Relationship Id="rId4" Type="http://schemas.openxmlformats.org/officeDocument/2006/relationships/image" Target="../media/image61.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hyperlink" Target="https://youtu.be/PYqnlzVRflQ" TargetMode="Externa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hyperlink" Target="https://youtu.be/P4PTBvdqGpk" TargetMode="Externa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8" Type="http://schemas.openxmlformats.org/officeDocument/2006/relationships/hyperlink" Target="http://www.osrodekprzystan.com" TargetMode="External"/><Relationship Id="rId3" Type="http://schemas.openxmlformats.org/officeDocument/2006/relationships/hyperlink" Target="https://youtu.be/P4PTBvdqGpk" TargetMode="External"/><Relationship Id="rId7" Type="http://schemas.openxmlformats.org/officeDocument/2006/relationships/hyperlink" Target="http://www.dziecisawazne.pl" TargetMode="External"/><Relationship Id="rId2" Type="http://schemas.openxmlformats.org/officeDocument/2006/relationships/hyperlink" Target="http://www.dzieciecapsychologia.pl" TargetMode="External"/><Relationship Id="rId1" Type="http://schemas.openxmlformats.org/officeDocument/2006/relationships/slideLayout" Target="../slideLayouts/slideLayout2.xml"/><Relationship Id="rId6" Type="http://schemas.openxmlformats.org/officeDocument/2006/relationships/hyperlink" Target="http://www.famiga.pl" TargetMode="External"/><Relationship Id="rId11" Type="http://schemas.openxmlformats.org/officeDocument/2006/relationships/image" Target="../media/image63.png"/><Relationship Id="rId5" Type="http://schemas.openxmlformats.org/officeDocument/2006/relationships/hyperlink" Target="http://www.emocjedziecka.pl" TargetMode="External"/><Relationship Id="rId10" Type="http://schemas.openxmlformats.org/officeDocument/2006/relationships/image" Target="../media/image62.png"/><Relationship Id="rId4" Type="http://schemas.openxmlformats.org/officeDocument/2006/relationships/hyperlink" Target="https://youtu.be/PYqnlzVRflQ" TargetMode="External"/><Relationship Id="rId9" Type="http://schemas.openxmlformats.org/officeDocument/2006/relationships/hyperlink" Target="http://www.ppp23.waw.pl/trudne-emocje-u-dzieci/"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48586" name="Rectangle 37"/>
          <p:cNvSpPr>
            <a:spLocks noGrp="1" noRot="1" noChangeAspect="1" noMove="1" noResize="1" noEditPoints="1" noAdjustHandles="1" noChangeArrowheads="1" noChangeShapeType="1" noTextEdit="1"/>
          </p:cNvSpPr>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 name="Group 39"/>
          <p:cNvGrpSpPr>
            <a:grpSpLocks noGrp="1" noRot="1" noChangeAspect="1" noMove="1" noResize="1"/>
          </p:cNvGrpSpPr>
          <p:nvPr/>
        </p:nvGrpSpPr>
        <p:grpSpPr>
          <a:xfrm>
            <a:off x="0" y="1479558"/>
            <a:ext cx="1861854" cy="717514"/>
            <a:chOff x="0" y="1479558"/>
            <a:chExt cx="1861854" cy="717514"/>
          </a:xfrm>
          <a:solidFill>
            <a:schemeClr val="bg1"/>
          </a:solidFill>
        </p:grpSpPr>
        <p:sp>
          <p:nvSpPr>
            <p:cNvPr id="1048587" name="Freeform: Shape 40"/>
            <p:cNvSpPr/>
            <p:nvPr/>
          </p:nvSpPr>
          <p:spPr>
            <a:xfrm>
              <a:off x="0" y="1479558"/>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grpFill/>
            <a:ln w="9525" cap="flat">
              <a:noFill/>
              <a:prstDash val="solid"/>
              <a:miter/>
            </a:ln>
          </p:spPr>
          <p:txBody>
            <a:bodyPr wrap="square" rtlCol="0" anchor="ctr">
              <a:noAutofit/>
            </a:bodyPr>
            <a:lstStyle/>
            <a:p>
              <a:endParaRPr lang="en-US"/>
            </a:p>
          </p:txBody>
        </p:sp>
        <p:sp>
          <p:nvSpPr>
            <p:cNvPr id="1048588" name="Freeform: Shape 41"/>
            <p:cNvSpPr/>
            <p:nvPr/>
          </p:nvSpPr>
          <p:spPr>
            <a:xfrm>
              <a:off x="0" y="1919293"/>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grpFill/>
            <a:ln w="9525" cap="flat">
              <a:noFill/>
              <a:prstDash val="solid"/>
              <a:miter/>
            </a:ln>
          </p:spPr>
          <p:txBody>
            <a:bodyPr wrap="square" rtlCol="0" anchor="ctr">
              <a:noAutofit/>
            </a:bodyPr>
            <a:lstStyle/>
            <a:p>
              <a:endParaRPr lang="en-US"/>
            </a:p>
          </p:txBody>
        </p:sp>
      </p:grpSp>
      <p:sp>
        <p:nvSpPr>
          <p:cNvPr id="1048589" name="Freeform: Shape 43"/>
          <p:cNvSpPr>
            <a:spLocks noGrp="1" noRot="1" noChangeAspect="1" noMove="1" noResize="1" noEditPoints="1" noAdjustHandles="1" noChangeArrowheads="1" noChangeShapeType="1" noTextEdit="1"/>
          </p:cNvSpPr>
          <p:nvPr/>
        </p:nvSpPr>
        <p:spPr>
          <a:xfrm>
            <a:off x="2018992" y="-34538"/>
            <a:ext cx="6655405" cy="6335470"/>
          </a:xfrm>
          <a:custGeom>
            <a:avLst/>
            <a:gdLst>
              <a:gd name="connsiteX0" fmla="*/ 1825048 w 6355652"/>
              <a:gd name="connsiteY0" fmla="*/ 0 h 6050127"/>
              <a:gd name="connsiteX1" fmla="*/ 4530604 w 6355652"/>
              <a:gd name="connsiteY1" fmla="*/ 0 h 6050127"/>
              <a:gd name="connsiteX2" fmla="*/ 4692567 w 6355652"/>
              <a:gd name="connsiteY2" fmla="*/ 78022 h 6050127"/>
              <a:gd name="connsiteX3" fmla="*/ 6355652 w 6355652"/>
              <a:gd name="connsiteY3" fmla="*/ 2872301 h 6050127"/>
              <a:gd name="connsiteX4" fmla="*/ 3177826 w 6355652"/>
              <a:gd name="connsiteY4" fmla="*/ 6050127 h 6050127"/>
              <a:gd name="connsiteX5" fmla="*/ 0 w 6355652"/>
              <a:gd name="connsiteY5" fmla="*/ 2872301 h 6050127"/>
              <a:gd name="connsiteX6" fmla="*/ 1663086 w 6355652"/>
              <a:gd name="connsiteY6" fmla="*/ 78022 h 6050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55652" h="6050127">
                <a:moveTo>
                  <a:pt x="1825048" y="0"/>
                </a:moveTo>
                <a:lnTo>
                  <a:pt x="4530604" y="0"/>
                </a:lnTo>
                <a:lnTo>
                  <a:pt x="4692567" y="78022"/>
                </a:lnTo>
                <a:cubicBezTo>
                  <a:pt x="5683175" y="616152"/>
                  <a:pt x="6355652" y="1665694"/>
                  <a:pt x="6355652" y="2872301"/>
                </a:cubicBezTo>
                <a:cubicBezTo>
                  <a:pt x="6355652" y="4627366"/>
                  <a:pt x="4932891" y="6050127"/>
                  <a:pt x="3177826" y="6050127"/>
                </a:cubicBezTo>
                <a:cubicBezTo>
                  <a:pt x="1422761" y="6050127"/>
                  <a:pt x="0" y="4627366"/>
                  <a:pt x="0" y="2872301"/>
                </a:cubicBezTo>
                <a:cubicBezTo>
                  <a:pt x="0" y="1665694"/>
                  <a:pt x="672477" y="616152"/>
                  <a:pt x="1663086" y="78022"/>
                </a:cubicBezTo>
                <a:close/>
              </a:path>
            </a:pathLst>
          </a:cu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8590" name="Freeform: Shape 45"/>
          <p:cNvSpPr>
            <a:spLocks noGrp="1" noRot="1" noChangeAspect="1" noMove="1" noResize="1" noEditPoints="1" noAdjustHandles="1" noChangeArrowheads="1" noChangeShapeType="1" noTextEdit="1"/>
          </p:cNvSpPr>
          <p:nvPr/>
        </p:nvSpPr>
        <p:spPr>
          <a:xfrm>
            <a:off x="1955194" y="-23905"/>
            <a:ext cx="6705251" cy="6318526"/>
          </a:xfrm>
          <a:custGeom>
            <a:avLst/>
            <a:gdLst>
              <a:gd name="connsiteX0" fmla="*/ 1825048 w 6355652"/>
              <a:gd name="connsiteY0" fmla="*/ 0 h 6050127"/>
              <a:gd name="connsiteX1" fmla="*/ 4530604 w 6355652"/>
              <a:gd name="connsiteY1" fmla="*/ 0 h 6050127"/>
              <a:gd name="connsiteX2" fmla="*/ 4692567 w 6355652"/>
              <a:gd name="connsiteY2" fmla="*/ 78022 h 6050127"/>
              <a:gd name="connsiteX3" fmla="*/ 6355652 w 6355652"/>
              <a:gd name="connsiteY3" fmla="*/ 2872301 h 6050127"/>
              <a:gd name="connsiteX4" fmla="*/ 3177826 w 6355652"/>
              <a:gd name="connsiteY4" fmla="*/ 6050127 h 6050127"/>
              <a:gd name="connsiteX5" fmla="*/ 0 w 6355652"/>
              <a:gd name="connsiteY5" fmla="*/ 2872301 h 6050127"/>
              <a:gd name="connsiteX6" fmla="*/ 1663086 w 6355652"/>
              <a:gd name="connsiteY6" fmla="*/ 78022 h 6050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55652" h="6050127">
                <a:moveTo>
                  <a:pt x="1825048" y="0"/>
                </a:moveTo>
                <a:lnTo>
                  <a:pt x="4530604" y="0"/>
                </a:lnTo>
                <a:lnTo>
                  <a:pt x="4692567" y="78022"/>
                </a:lnTo>
                <a:cubicBezTo>
                  <a:pt x="5683175" y="616152"/>
                  <a:pt x="6355652" y="1665694"/>
                  <a:pt x="6355652" y="2872301"/>
                </a:cubicBezTo>
                <a:cubicBezTo>
                  <a:pt x="6355652" y="4627366"/>
                  <a:pt x="4932891" y="6050127"/>
                  <a:pt x="3177826" y="6050127"/>
                </a:cubicBezTo>
                <a:cubicBezTo>
                  <a:pt x="1422761" y="6050127"/>
                  <a:pt x="0" y="4627366"/>
                  <a:pt x="0" y="2872301"/>
                </a:cubicBezTo>
                <a:cubicBezTo>
                  <a:pt x="0" y="1665694"/>
                  <a:pt x="672477" y="616152"/>
                  <a:pt x="1663086" y="78022"/>
                </a:cubicBezTo>
                <a:close/>
              </a:path>
            </a:pathLst>
          </a:custGeom>
          <a:solidFill>
            <a:schemeClr val="accent6">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8591" name="Freeform: Shape 47"/>
          <p:cNvSpPr>
            <a:spLocks noGrp="1" noRot="1" noChangeAspect="1" noMove="1" noResize="1" noEditPoints="1" noAdjustHandles="1" noChangeArrowheads="1" noChangeShapeType="1" noTextEdit="1"/>
          </p:cNvSpPr>
          <p:nvPr/>
        </p:nvSpPr>
        <p:spPr>
          <a:xfrm>
            <a:off x="1786886" y="-23905"/>
            <a:ext cx="6705251" cy="6215019"/>
          </a:xfrm>
          <a:custGeom>
            <a:avLst/>
            <a:gdLst>
              <a:gd name="connsiteX0" fmla="*/ 1529549 w 6355652"/>
              <a:gd name="connsiteY0" fmla="*/ 0 h 5890980"/>
              <a:gd name="connsiteX1" fmla="*/ 4826104 w 6355652"/>
              <a:gd name="connsiteY1" fmla="*/ 0 h 5890980"/>
              <a:gd name="connsiteX2" fmla="*/ 4954579 w 6355652"/>
              <a:gd name="connsiteY2" fmla="*/ 78051 h 5890980"/>
              <a:gd name="connsiteX3" fmla="*/ 6355652 w 6355652"/>
              <a:gd name="connsiteY3" fmla="*/ 2713154 h 5890980"/>
              <a:gd name="connsiteX4" fmla="*/ 3177826 w 6355652"/>
              <a:gd name="connsiteY4" fmla="*/ 5890980 h 5890980"/>
              <a:gd name="connsiteX5" fmla="*/ 0 w 6355652"/>
              <a:gd name="connsiteY5" fmla="*/ 2713154 h 5890980"/>
              <a:gd name="connsiteX6" fmla="*/ 1401073 w 6355652"/>
              <a:gd name="connsiteY6" fmla="*/ 78051 h 5890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55652" h="5890980">
                <a:moveTo>
                  <a:pt x="1529549" y="0"/>
                </a:moveTo>
                <a:lnTo>
                  <a:pt x="4826104" y="0"/>
                </a:lnTo>
                <a:lnTo>
                  <a:pt x="4954579" y="78051"/>
                </a:lnTo>
                <a:cubicBezTo>
                  <a:pt x="5799886" y="649129"/>
                  <a:pt x="6355652" y="1616239"/>
                  <a:pt x="6355652" y="2713154"/>
                </a:cubicBezTo>
                <a:cubicBezTo>
                  <a:pt x="6355652" y="4468219"/>
                  <a:pt x="4932891" y="5890980"/>
                  <a:pt x="3177826" y="5890980"/>
                </a:cubicBezTo>
                <a:cubicBezTo>
                  <a:pt x="1422761" y="5890980"/>
                  <a:pt x="0" y="4468219"/>
                  <a:pt x="0" y="2713154"/>
                </a:cubicBezTo>
                <a:cubicBezTo>
                  <a:pt x="0" y="1616239"/>
                  <a:pt x="555766" y="649129"/>
                  <a:pt x="1401073" y="78051"/>
                </a:cubicBezTo>
                <a:close/>
              </a:path>
            </a:pathLst>
          </a:cu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8592" name="Tytuł 1"/>
          <p:cNvSpPr>
            <a:spLocks noGrp="1"/>
          </p:cNvSpPr>
          <p:nvPr>
            <p:ph type="ctrTitle"/>
          </p:nvPr>
        </p:nvSpPr>
        <p:spPr>
          <a:xfrm>
            <a:off x="2299918" y="-628517"/>
            <a:ext cx="5786232" cy="3011190"/>
          </a:xfrm>
        </p:spPr>
        <p:txBody>
          <a:bodyPr>
            <a:normAutofit/>
          </a:bodyPr>
          <a:lstStyle/>
          <a:p>
            <a:r>
              <a:rPr lang="pl-PL" sz="5400">
                <a:solidFill>
                  <a:schemeClr val="bg1"/>
                </a:solidFill>
                <a:cs typeface="Calibri Light"/>
              </a:rPr>
              <a:t>Dziecko w świecie emocji</a:t>
            </a:r>
            <a:endParaRPr lang="pl-PL" sz="5400">
              <a:solidFill>
                <a:schemeClr val="bg1"/>
              </a:solidFill>
            </a:endParaRPr>
          </a:p>
        </p:txBody>
      </p:sp>
      <p:sp>
        <p:nvSpPr>
          <p:cNvPr id="1048593" name="Podtytuł 2"/>
          <p:cNvSpPr>
            <a:spLocks noGrp="1"/>
          </p:cNvSpPr>
          <p:nvPr>
            <p:ph type="subTitle" idx="1"/>
          </p:nvPr>
        </p:nvSpPr>
        <p:spPr>
          <a:xfrm>
            <a:off x="2566911" y="3135681"/>
            <a:ext cx="5338511" cy="2190952"/>
          </a:xfrm>
        </p:spPr>
        <p:txBody>
          <a:bodyPr vert="horz" lIns="91440" tIns="45720" rIns="91440" bIns="45720" rtlCol="0" anchor="t">
            <a:noAutofit/>
          </a:bodyPr>
          <a:lstStyle/>
          <a:p>
            <a:r>
              <a:rPr lang="pl-PL">
                <a:solidFill>
                  <a:schemeClr val="bg1"/>
                </a:solidFill>
                <a:cs typeface="Calibri"/>
              </a:rPr>
              <a:t>Katarzyna Tarnawska</a:t>
            </a:r>
            <a:endParaRPr lang="pl-PL">
              <a:solidFill>
                <a:schemeClr val="bg1"/>
              </a:solidFill>
              <a:ea typeface="Calibri"/>
              <a:cs typeface="Calibri"/>
            </a:endParaRPr>
          </a:p>
          <a:p>
            <a:r>
              <a:rPr lang="pl-PL">
                <a:solidFill>
                  <a:schemeClr val="bg1"/>
                </a:solidFill>
                <a:cs typeface="Calibri"/>
              </a:rPr>
              <a:t>Karolina </a:t>
            </a:r>
            <a:r>
              <a:rPr lang="pl-PL" err="1">
                <a:solidFill>
                  <a:schemeClr val="bg1"/>
                </a:solidFill>
                <a:cs typeface="Calibri"/>
              </a:rPr>
              <a:t>Pepłowska</a:t>
            </a:r>
            <a:endParaRPr lang="pl-PL">
              <a:solidFill>
                <a:schemeClr val="bg1"/>
              </a:solidFill>
              <a:ea typeface="Calibri"/>
              <a:cs typeface="Calibri"/>
            </a:endParaRPr>
          </a:p>
          <a:p>
            <a:r>
              <a:rPr lang="pl-PL">
                <a:solidFill>
                  <a:schemeClr val="bg1"/>
                </a:solidFill>
                <a:ea typeface="Calibri"/>
                <a:cs typeface="Calibri"/>
              </a:rPr>
              <a:t>Klaudia Skalska</a:t>
            </a:r>
          </a:p>
          <a:p>
            <a:r>
              <a:rPr lang="pl-PL">
                <a:solidFill>
                  <a:schemeClr val="bg1"/>
                </a:solidFill>
                <a:ea typeface="Calibri"/>
                <a:cs typeface="Calibri"/>
              </a:rPr>
              <a:t>Justyna Piotrowicz</a:t>
            </a:r>
          </a:p>
          <a:p>
            <a:r>
              <a:rPr lang="pl-PL">
                <a:solidFill>
                  <a:schemeClr val="bg1"/>
                </a:solidFill>
                <a:ea typeface="Calibri"/>
                <a:cs typeface="Calibri"/>
              </a:rPr>
              <a:t>Magdalena Winiarczyk</a:t>
            </a:r>
          </a:p>
        </p:txBody>
      </p:sp>
      <p:sp>
        <p:nvSpPr>
          <p:cNvPr id="1048594" name="Graphic 212"/>
          <p:cNvSpPr>
            <a:spLocks noGrp="1" noRot="1" noChangeAspect="1" noMove="1" noResize="1" noEditPoints="1" noAdjustHandles="1" noChangeArrowheads="1" noChangeShapeType="1" noTextEdit="1"/>
          </p:cNvSpPr>
          <p:nvPr/>
        </p:nvSpPr>
        <p:spPr>
          <a:xfrm>
            <a:off x="8534716" y="188494"/>
            <a:ext cx="1048371" cy="1048371"/>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1048595" name="Graphic 212"/>
          <p:cNvSpPr>
            <a:spLocks noGrp="1" noRot="1" noChangeAspect="1" noMove="1" noResize="1" noEditPoints="1" noAdjustHandles="1" noChangeArrowheads="1" noChangeShapeType="1" noTextEdit="1"/>
          </p:cNvSpPr>
          <p:nvPr/>
        </p:nvSpPr>
        <p:spPr>
          <a:xfrm>
            <a:off x="8534716" y="188494"/>
            <a:ext cx="1048371" cy="1048371"/>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chemeClr val="accent2">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grpSp>
        <p:nvGrpSpPr>
          <p:cNvPr id="26" name="Graphic 185"/>
          <p:cNvGrpSpPr>
            <a:grpSpLocks noGrp="1" noRot="1" noChangeAspect="1" noMove="1" noResize="1"/>
          </p:cNvGrpSpPr>
          <p:nvPr/>
        </p:nvGrpSpPr>
        <p:grpSpPr>
          <a:xfrm>
            <a:off x="9583101" y="3578317"/>
            <a:ext cx="1054466" cy="469689"/>
            <a:chOff x="9841624" y="4115729"/>
            <a:chExt cx="602169" cy="268223"/>
          </a:xfrm>
          <a:solidFill>
            <a:schemeClr val="bg1"/>
          </a:solidFill>
        </p:grpSpPr>
        <p:sp>
          <p:nvSpPr>
            <p:cNvPr id="1048596" name="Freeform: Shape 54"/>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48597" name="Freeform: Shape 55"/>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48598" name="Freeform: Shape 56"/>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48599" name="Freeform: Shape 57"/>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48600" name="Freeform: Shape 58"/>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1048601" name="Oval 60"/>
          <p:cNvSpPr>
            <a:spLocks noGrp="1" noRot="1" noChangeAspect="1" noMove="1" noResize="1" noEditPoints="1" noAdjustHandles="1" noChangeArrowheads="1" noChangeShapeType="1" noTextEdit="1"/>
          </p:cNvSpPr>
          <p:nvPr/>
        </p:nvSpPr>
        <p:spPr>
          <a:xfrm>
            <a:off x="1444525" y="4910353"/>
            <a:ext cx="468090" cy="468090"/>
          </a:xfrm>
          <a:prstGeom prst="ellipse">
            <a:avLst/>
          </a:pr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48602" name="Oval 62"/>
          <p:cNvSpPr>
            <a:spLocks noGrp="1" noRot="1" noChangeAspect="1" noMove="1" noResize="1" noEditPoints="1" noAdjustHandles="1" noChangeArrowheads="1" noChangeShapeType="1" noTextEdit="1"/>
          </p:cNvSpPr>
          <p:nvPr/>
        </p:nvSpPr>
        <p:spPr>
          <a:xfrm>
            <a:off x="1444525" y="4910353"/>
            <a:ext cx="468090" cy="468090"/>
          </a:xfrm>
          <a:prstGeom prst="ellipse">
            <a:avLst/>
          </a:prstGeom>
          <a:solidFill>
            <a:schemeClr val="accent2">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48603" name="Freeform: Shape 64"/>
          <p:cNvSpPr>
            <a:spLocks noGrp="1" noRot="1" noChangeAspect="1" noMove="1" noResize="1" noEditPoints="1" noAdjustHandles="1" noChangeArrowheads="1" noChangeShapeType="1" noTextEdit="1"/>
          </p:cNvSpPr>
          <p:nvPr/>
        </p:nvSpPr>
        <p:spPr>
          <a:xfrm>
            <a:off x="9422467" y="4200769"/>
            <a:ext cx="2769534" cy="2657232"/>
          </a:xfrm>
          <a:custGeom>
            <a:avLst/>
            <a:gdLst>
              <a:gd name="connsiteX0" fmla="*/ 2473947 w 3432581"/>
              <a:gd name="connsiteY0" fmla="*/ 0 h 3293393"/>
              <a:gd name="connsiteX1" fmla="*/ 3209623 w 3432581"/>
              <a:gd name="connsiteY1" fmla="*/ 111224 h 3293393"/>
              <a:gd name="connsiteX2" fmla="*/ 3432581 w 3432581"/>
              <a:gd name="connsiteY2" fmla="*/ 192828 h 3293393"/>
              <a:gd name="connsiteX3" fmla="*/ 3432581 w 3432581"/>
              <a:gd name="connsiteY3" fmla="*/ 3293393 h 3293393"/>
              <a:gd name="connsiteX4" fmla="*/ 141884 w 3432581"/>
              <a:gd name="connsiteY4" fmla="*/ 3293393 h 3293393"/>
              <a:gd name="connsiteX5" fmla="*/ 111224 w 3432581"/>
              <a:gd name="connsiteY5" fmla="*/ 3209623 h 3293393"/>
              <a:gd name="connsiteX6" fmla="*/ 0 w 3432581"/>
              <a:gd name="connsiteY6" fmla="*/ 2473947 h 3293393"/>
              <a:gd name="connsiteX7" fmla="*/ 2473947 w 3432581"/>
              <a:gd name="connsiteY7" fmla="*/ 0 h 329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2581" h="3293393">
                <a:moveTo>
                  <a:pt x="2473947" y="0"/>
                </a:moveTo>
                <a:cubicBezTo>
                  <a:pt x="2730133" y="0"/>
                  <a:pt x="2977223" y="38940"/>
                  <a:pt x="3209623" y="111224"/>
                </a:cubicBezTo>
                <a:lnTo>
                  <a:pt x="3432581" y="192828"/>
                </a:lnTo>
                <a:lnTo>
                  <a:pt x="3432581" y="3293393"/>
                </a:lnTo>
                <a:lnTo>
                  <a:pt x="141884" y="3293393"/>
                </a:lnTo>
                <a:lnTo>
                  <a:pt x="111224" y="3209623"/>
                </a:lnTo>
                <a:cubicBezTo>
                  <a:pt x="38940" y="2977224"/>
                  <a:pt x="0" y="2730133"/>
                  <a:pt x="0" y="2473947"/>
                </a:cubicBezTo>
                <a:cubicBezTo>
                  <a:pt x="0" y="1107624"/>
                  <a:pt x="1107624" y="0"/>
                  <a:pt x="2473947" y="0"/>
                </a:cubicBezTo>
                <a:close/>
              </a:path>
            </a:pathLst>
          </a:cu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48604" name="Freeform: Shape 66"/>
          <p:cNvSpPr>
            <a:spLocks noGrp="1" noRot="1" noChangeAspect="1" noMove="1" noResize="1" noEditPoints="1" noAdjustHandles="1" noChangeArrowheads="1" noChangeShapeType="1" noTextEdit="1"/>
          </p:cNvSpPr>
          <p:nvPr/>
        </p:nvSpPr>
        <p:spPr>
          <a:xfrm>
            <a:off x="9422467" y="4200769"/>
            <a:ext cx="2769534" cy="2657232"/>
          </a:xfrm>
          <a:custGeom>
            <a:avLst/>
            <a:gdLst>
              <a:gd name="connsiteX0" fmla="*/ 2473947 w 3432581"/>
              <a:gd name="connsiteY0" fmla="*/ 0 h 3293393"/>
              <a:gd name="connsiteX1" fmla="*/ 3209623 w 3432581"/>
              <a:gd name="connsiteY1" fmla="*/ 111224 h 3293393"/>
              <a:gd name="connsiteX2" fmla="*/ 3432581 w 3432581"/>
              <a:gd name="connsiteY2" fmla="*/ 192828 h 3293393"/>
              <a:gd name="connsiteX3" fmla="*/ 3432581 w 3432581"/>
              <a:gd name="connsiteY3" fmla="*/ 3293393 h 3293393"/>
              <a:gd name="connsiteX4" fmla="*/ 141884 w 3432581"/>
              <a:gd name="connsiteY4" fmla="*/ 3293393 h 3293393"/>
              <a:gd name="connsiteX5" fmla="*/ 111224 w 3432581"/>
              <a:gd name="connsiteY5" fmla="*/ 3209623 h 3293393"/>
              <a:gd name="connsiteX6" fmla="*/ 0 w 3432581"/>
              <a:gd name="connsiteY6" fmla="*/ 2473947 h 3293393"/>
              <a:gd name="connsiteX7" fmla="*/ 2473947 w 3432581"/>
              <a:gd name="connsiteY7" fmla="*/ 0 h 329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2581" h="3293393">
                <a:moveTo>
                  <a:pt x="2473947" y="0"/>
                </a:moveTo>
                <a:cubicBezTo>
                  <a:pt x="2730133" y="0"/>
                  <a:pt x="2977223" y="38940"/>
                  <a:pt x="3209623" y="111224"/>
                </a:cubicBezTo>
                <a:lnTo>
                  <a:pt x="3432581" y="192828"/>
                </a:lnTo>
                <a:lnTo>
                  <a:pt x="3432581" y="3293393"/>
                </a:lnTo>
                <a:lnTo>
                  <a:pt x="141884" y="3293393"/>
                </a:lnTo>
                <a:lnTo>
                  <a:pt x="111224" y="3209623"/>
                </a:lnTo>
                <a:cubicBezTo>
                  <a:pt x="38940" y="2977224"/>
                  <a:pt x="0" y="2730133"/>
                  <a:pt x="0" y="2473947"/>
                </a:cubicBezTo>
                <a:cubicBezTo>
                  <a:pt x="0" y="1107624"/>
                  <a:pt x="1107624" y="0"/>
                  <a:pt x="2473947" y="0"/>
                </a:cubicBezTo>
                <a:close/>
              </a:path>
            </a:pathLst>
          </a:custGeom>
          <a:solidFill>
            <a:schemeClr val="accent2">
              <a:alpha val="3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wd">
                                    <p:tmPct val="15000"/>
                                  </p:iterate>
                                  <p:childTnLst>
                                    <p:set>
                                      <p:cBhvr>
                                        <p:cTn id="6" dur="1" fill="hold">
                                          <p:stCondLst>
                                            <p:cond delay="0"/>
                                          </p:stCondLst>
                                        </p:cTn>
                                        <p:tgtEl>
                                          <p:spTgt spid="1048593">
                                            <p:txEl>
                                              <p:pRg st="0" end="0"/>
                                            </p:txEl>
                                          </p:spTgt>
                                        </p:tgtEl>
                                        <p:attrNameLst>
                                          <p:attrName>style.visibility</p:attrName>
                                        </p:attrNameLst>
                                      </p:cBhvr>
                                      <p:to>
                                        <p:strVal val="visible"/>
                                      </p:to>
                                    </p:set>
                                    <p:animEffect transition="in" filter="fade">
                                      <p:cBhvr>
                                        <p:cTn id="7" dur="1000"/>
                                        <p:tgtEl>
                                          <p:spTgt spid="104859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1000"/>
                                  </p:stCondLst>
                                  <p:iterate type="wd">
                                    <p:tmPct val="15000"/>
                                  </p:iterate>
                                  <p:childTnLst>
                                    <p:set>
                                      <p:cBhvr>
                                        <p:cTn id="11" dur="1" fill="hold">
                                          <p:stCondLst>
                                            <p:cond delay="0"/>
                                          </p:stCondLst>
                                        </p:cTn>
                                        <p:tgtEl>
                                          <p:spTgt spid="1048593">
                                            <p:txEl>
                                              <p:pRg st="1" end="1"/>
                                            </p:txEl>
                                          </p:spTgt>
                                        </p:tgtEl>
                                        <p:attrNameLst>
                                          <p:attrName>style.visibility</p:attrName>
                                        </p:attrNameLst>
                                      </p:cBhvr>
                                      <p:to>
                                        <p:strVal val="visible"/>
                                      </p:to>
                                    </p:set>
                                    <p:animEffect transition="in" filter="fade">
                                      <p:cBhvr>
                                        <p:cTn id="12" dur="1000"/>
                                        <p:tgtEl>
                                          <p:spTgt spid="104859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1000"/>
                                  </p:stCondLst>
                                  <p:iterate type="wd">
                                    <p:tmPct val="15000"/>
                                  </p:iterate>
                                  <p:childTnLst>
                                    <p:set>
                                      <p:cBhvr>
                                        <p:cTn id="16" dur="1" fill="hold">
                                          <p:stCondLst>
                                            <p:cond delay="0"/>
                                          </p:stCondLst>
                                        </p:cTn>
                                        <p:tgtEl>
                                          <p:spTgt spid="1048593">
                                            <p:txEl>
                                              <p:pRg st="2" end="2"/>
                                            </p:txEl>
                                          </p:spTgt>
                                        </p:tgtEl>
                                        <p:attrNameLst>
                                          <p:attrName>style.visibility</p:attrName>
                                        </p:attrNameLst>
                                      </p:cBhvr>
                                      <p:to>
                                        <p:strVal val="visible"/>
                                      </p:to>
                                    </p:set>
                                    <p:animEffect transition="in" filter="fade">
                                      <p:cBhvr>
                                        <p:cTn id="17" dur="1000"/>
                                        <p:tgtEl>
                                          <p:spTgt spid="104859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1000"/>
                                  </p:stCondLst>
                                  <p:iterate type="wd">
                                    <p:tmPct val="15000"/>
                                  </p:iterate>
                                  <p:childTnLst>
                                    <p:set>
                                      <p:cBhvr>
                                        <p:cTn id="21" dur="1" fill="hold">
                                          <p:stCondLst>
                                            <p:cond delay="0"/>
                                          </p:stCondLst>
                                        </p:cTn>
                                        <p:tgtEl>
                                          <p:spTgt spid="1048593">
                                            <p:txEl>
                                              <p:pRg st="3" end="3"/>
                                            </p:txEl>
                                          </p:spTgt>
                                        </p:tgtEl>
                                        <p:attrNameLst>
                                          <p:attrName>style.visibility</p:attrName>
                                        </p:attrNameLst>
                                      </p:cBhvr>
                                      <p:to>
                                        <p:strVal val="visible"/>
                                      </p:to>
                                    </p:set>
                                    <p:animEffect transition="in" filter="fade">
                                      <p:cBhvr>
                                        <p:cTn id="22" dur="1000"/>
                                        <p:tgtEl>
                                          <p:spTgt spid="104859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1000"/>
                                  </p:stCondLst>
                                  <p:iterate type="wd">
                                    <p:tmPct val="15000"/>
                                  </p:iterate>
                                  <p:childTnLst>
                                    <p:set>
                                      <p:cBhvr>
                                        <p:cTn id="26" dur="1" fill="hold">
                                          <p:stCondLst>
                                            <p:cond delay="0"/>
                                          </p:stCondLst>
                                        </p:cTn>
                                        <p:tgtEl>
                                          <p:spTgt spid="1048593">
                                            <p:txEl>
                                              <p:pRg st="4" end="4"/>
                                            </p:txEl>
                                          </p:spTgt>
                                        </p:tgtEl>
                                        <p:attrNameLst>
                                          <p:attrName>style.visibility</p:attrName>
                                        </p:attrNameLst>
                                      </p:cBhvr>
                                      <p:to>
                                        <p:strVal val="visible"/>
                                      </p:to>
                                    </p:set>
                                    <p:animEffect transition="in" filter="fade">
                                      <p:cBhvr>
                                        <p:cTn id="27" dur="1000"/>
                                        <p:tgtEl>
                                          <p:spTgt spid="1048593">
                                            <p:txEl>
                                              <p:pRg st="4" end="4"/>
                                            </p:txEl>
                                          </p:spTgt>
                                        </p:tgtEl>
                                      </p:cBhvr>
                                    </p:animEffect>
                                  </p:childTnLst>
                                </p:cTn>
                              </p:par>
                              <p:par>
                                <p:cTn id="28" presetID="10" presetClass="entr" presetSubtype="0" fill="hold" grpId="0" nodeType="withEffect">
                                  <p:stCondLst>
                                    <p:cond delay="500"/>
                                  </p:stCondLst>
                                  <p:iterate type="wd">
                                    <p:tmPct val="15000"/>
                                  </p:iterate>
                                  <p:childTnLst>
                                    <p:set>
                                      <p:cBhvr>
                                        <p:cTn id="29" dur="1" fill="hold">
                                          <p:stCondLst>
                                            <p:cond delay="0"/>
                                          </p:stCondLst>
                                        </p:cTn>
                                        <p:tgtEl>
                                          <p:spTgt spid="1048592"/>
                                        </p:tgtEl>
                                        <p:attrNameLst>
                                          <p:attrName>style.visibility</p:attrName>
                                        </p:attrNameLst>
                                      </p:cBhvr>
                                      <p:to>
                                        <p:strVal val="visible"/>
                                      </p:to>
                                    </p:set>
                                    <p:animEffect transition="in" filter="fade">
                                      <p:cBhvr>
                                        <p:cTn id="30" dur="1000"/>
                                        <p:tgtEl>
                                          <p:spTgt spid="10485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592" grpId="0"/>
      <p:bldP spid="104859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48846" name="Rectangle 7"/>
          <p:cNvSpPr>
            <a:spLocks noGrp="1" noRot="1" noChangeAspect="1" noMove="1" noResize="1" noEditPoints="1" noAdjustHandles="1" noChangeArrowheads="1" noChangeShapeType="1" noTextEdit="1"/>
          </p:cNvSpPr>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8847" name="Oval 9"/>
          <p:cNvSpPr>
            <a:spLocks noGrp="1" noRot="1" noChangeAspect="1" noMove="1" noResize="1" noEditPoints="1" noAdjustHandles="1" noChangeArrowheads="1" noChangeShapeType="1" noTextEdit="1"/>
          </p:cNvSpPr>
          <p:nvPr/>
        </p:nvSpPr>
        <p:spPr>
          <a:xfrm>
            <a:off x="888395" y="1040837"/>
            <a:ext cx="4754948" cy="4754948"/>
          </a:xfrm>
          <a:prstGeom prst="ellipse">
            <a:avLst/>
          </a:pr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8848" name="Oval 11"/>
          <p:cNvSpPr>
            <a:spLocks noGrp="1" noRot="1" noChangeAspect="1" noMove="1" noResize="1" noEditPoints="1" noAdjustHandles="1" noChangeArrowheads="1" noChangeShapeType="1" noTextEdit="1"/>
          </p:cNvSpPr>
          <p:nvPr/>
        </p:nvSpPr>
        <p:spPr>
          <a:xfrm>
            <a:off x="879411" y="1029607"/>
            <a:ext cx="4754948" cy="4754948"/>
          </a:xfrm>
          <a:prstGeom prst="ellipse">
            <a:avLst/>
          </a:prstGeom>
          <a:solidFill>
            <a:schemeClr val="accent6">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8849" name="Oval 13"/>
          <p:cNvSpPr>
            <a:spLocks noGrp="1" noRot="1" noChangeAspect="1" noMove="1" noResize="1" noEditPoints="1" noAdjustHandles="1" noChangeArrowheads="1" noChangeShapeType="1" noTextEdit="1"/>
          </p:cNvSpPr>
          <p:nvPr/>
        </p:nvSpPr>
        <p:spPr>
          <a:xfrm>
            <a:off x="739960" y="934855"/>
            <a:ext cx="4754948" cy="4754948"/>
          </a:xfrm>
          <a:prstGeom prst="ellipse">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8850" name="Tytuł 1"/>
          <p:cNvSpPr>
            <a:spLocks noGrp="1"/>
          </p:cNvSpPr>
          <p:nvPr>
            <p:ph type="title"/>
          </p:nvPr>
        </p:nvSpPr>
        <p:spPr>
          <a:xfrm>
            <a:off x="1102368" y="1877492"/>
            <a:ext cx="4030132" cy="3215373"/>
          </a:xfrm>
        </p:spPr>
        <p:txBody>
          <a:bodyPr>
            <a:normAutofit/>
          </a:bodyPr>
          <a:lstStyle/>
          <a:p>
            <a:pPr algn="ctr"/>
            <a:r>
              <a:rPr lang="pl-PL">
                <a:solidFill>
                  <a:schemeClr val="bg1"/>
                </a:solidFill>
                <a:latin typeface="Times New Roman"/>
                <a:cs typeface="Calibri Light"/>
              </a:rPr>
              <a:t>Wpływ emocji na dziecko</a:t>
            </a:r>
            <a:endParaRPr lang="pl-PL">
              <a:solidFill>
                <a:schemeClr val="bg1"/>
              </a:solidFill>
              <a:latin typeface="Times New Roman"/>
            </a:endParaRPr>
          </a:p>
        </p:txBody>
      </p:sp>
      <p:grpSp>
        <p:nvGrpSpPr>
          <p:cNvPr id="76" name="Group 15"/>
          <p:cNvGrpSpPr>
            <a:grpSpLocks noGrp="1" noRot="1" noChangeAspect="1" noMove="1" noResize="1"/>
          </p:cNvGrpSpPr>
          <p:nvPr/>
        </p:nvGrpSpPr>
        <p:grpSpPr>
          <a:xfrm>
            <a:off x="0" y="377893"/>
            <a:ext cx="1861854" cy="717514"/>
            <a:chOff x="0" y="377893"/>
            <a:chExt cx="1861854" cy="717514"/>
          </a:xfrm>
          <a:solidFill>
            <a:schemeClr val="bg1"/>
          </a:solidFill>
        </p:grpSpPr>
        <p:sp>
          <p:nvSpPr>
            <p:cNvPr id="1048851" name="Freeform: Shape 16"/>
            <p:cNvSpPr/>
            <p:nvPr/>
          </p:nvSpPr>
          <p:spPr>
            <a:xfrm>
              <a:off x="0" y="377893"/>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grpFill/>
            <a:ln w="9525" cap="flat">
              <a:noFill/>
              <a:prstDash val="solid"/>
              <a:miter/>
            </a:ln>
          </p:spPr>
          <p:txBody>
            <a:bodyPr wrap="square" rtlCol="0" anchor="ctr">
              <a:noAutofit/>
            </a:bodyPr>
            <a:lstStyle/>
            <a:p>
              <a:endParaRPr lang="en-US"/>
            </a:p>
          </p:txBody>
        </p:sp>
        <p:sp>
          <p:nvSpPr>
            <p:cNvPr id="1048852" name="Freeform: Shape 17"/>
            <p:cNvSpPr/>
            <p:nvPr/>
          </p:nvSpPr>
          <p:spPr>
            <a:xfrm>
              <a:off x="0" y="817628"/>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grpFill/>
            <a:ln w="9525" cap="flat">
              <a:noFill/>
              <a:prstDash val="solid"/>
              <a:miter/>
            </a:ln>
          </p:spPr>
          <p:txBody>
            <a:bodyPr wrap="square" rtlCol="0" anchor="ctr">
              <a:noAutofit/>
            </a:bodyPr>
            <a:lstStyle/>
            <a:p>
              <a:endParaRPr lang="en-US"/>
            </a:p>
          </p:txBody>
        </p:sp>
      </p:grpSp>
      <p:sp>
        <p:nvSpPr>
          <p:cNvPr id="1048853" name="Graphic 212"/>
          <p:cNvSpPr>
            <a:spLocks noGrp="1" noRot="1" noChangeAspect="1" noMove="1" noResize="1" noEditPoints="1" noAdjustHandles="1" noChangeArrowheads="1" noChangeShapeType="1" noTextEdit="1"/>
          </p:cNvSpPr>
          <p:nvPr/>
        </p:nvSpPr>
        <p:spPr>
          <a:xfrm>
            <a:off x="4588524" y="457812"/>
            <a:ext cx="914565" cy="914565"/>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1048854" name="Graphic 212"/>
          <p:cNvSpPr>
            <a:spLocks noGrp="1" noRot="1" noChangeAspect="1" noMove="1" noResize="1" noEditPoints="1" noAdjustHandles="1" noChangeArrowheads="1" noChangeShapeType="1" noTextEdit="1"/>
          </p:cNvSpPr>
          <p:nvPr/>
        </p:nvSpPr>
        <p:spPr>
          <a:xfrm>
            <a:off x="4588524" y="457812"/>
            <a:ext cx="914565" cy="914565"/>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chemeClr val="accent2">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1048855" name="Oval 23"/>
          <p:cNvSpPr>
            <a:spLocks noGrp="1" noRot="1" noChangeAspect="1" noMove="1" noResize="1" noEditPoints="1" noAdjustHandles="1" noChangeArrowheads="1" noChangeShapeType="1" noTextEdit="1"/>
          </p:cNvSpPr>
          <p:nvPr/>
        </p:nvSpPr>
        <p:spPr>
          <a:xfrm>
            <a:off x="642976" y="4946663"/>
            <a:ext cx="319941" cy="319941"/>
          </a:xfrm>
          <a:prstGeom prst="ellipse">
            <a:avLst/>
          </a:pr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48856" name="Oval 25"/>
          <p:cNvSpPr>
            <a:spLocks noGrp="1" noRot="1" noChangeAspect="1" noMove="1" noResize="1" noEditPoints="1" noAdjustHandles="1" noChangeArrowheads="1" noChangeShapeType="1" noTextEdit="1"/>
          </p:cNvSpPr>
          <p:nvPr/>
        </p:nvSpPr>
        <p:spPr>
          <a:xfrm>
            <a:off x="642976" y="4946663"/>
            <a:ext cx="319941" cy="319941"/>
          </a:xfrm>
          <a:prstGeom prst="ellipse">
            <a:avLst/>
          </a:prstGeom>
          <a:solidFill>
            <a:schemeClr val="accent2">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48857" name="Symbol zastępczy zawartości 2"/>
          <p:cNvSpPr>
            <a:spLocks noGrp="1"/>
          </p:cNvSpPr>
          <p:nvPr>
            <p:ph idx="1"/>
          </p:nvPr>
        </p:nvSpPr>
        <p:spPr>
          <a:xfrm>
            <a:off x="6234868" y="1102092"/>
            <a:ext cx="5217173" cy="4840167"/>
          </a:xfrm>
        </p:spPr>
        <p:txBody>
          <a:bodyPr vert="horz" lIns="91440" tIns="45720" rIns="91440" bIns="45720" rtlCol="0" anchor="t">
            <a:normAutofit/>
          </a:bodyPr>
          <a:lstStyle/>
          <a:p>
            <a:pPr>
              <a:buNone/>
            </a:pPr>
            <a:r>
              <a:rPr lang="pl-PL" sz="2200" dirty="0">
                <a:solidFill>
                  <a:schemeClr val="bg1"/>
                </a:solidFill>
                <a:latin typeface="Times New Roman"/>
                <a:cs typeface="Times New Roman"/>
              </a:rPr>
              <a:t>   Rozmowa z dzieckiem o jego doznaniach kwestiach emocjonalnych usprawnia inteligencję emocjonalną. Podobnie jest </a:t>
            </a:r>
            <a:br>
              <a:rPr lang="pl-PL" sz="2200" dirty="0">
                <a:solidFill>
                  <a:schemeClr val="bg1"/>
                </a:solidFill>
                <a:latin typeface="Times New Roman"/>
                <a:cs typeface="Times New Roman"/>
              </a:rPr>
            </a:br>
            <a:r>
              <a:rPr lang="pl-PL" sz="2200" dirty="0">
                <a:solidFill>
                  <a:schemeClr val="bg1"/>
                </a:solidFill>
                <a:latin typeface="Times New Roman"/>
                <a:cs typeface="Times New Roman"/>
              </a:rPr>
              <a:t>w przypadku informacji zwrotnej na temat zachowania dziecka. Właściwy dobór słów pomaga dzieciom budować więcej użytecznych pojęć. Ton głosu dorosłego ma znaczenie, gdyż wpływa na układ nerwowy dziecka. Postawa dorosłego wobec dziecka powinna być otwarta i empatyczna, ponieważ dziecko otwiera się przed nami ze swoimi uczuciami, a to pozwoli mu zaufać sobie samemu oraz rozwijać swoją osobowość.</a:t>
            </a:r>
            <a:endParaRPr lang="pl-PL" sz="2200" dirty="0">
              <a:solidFill>
                <a:schemeClr val="bg1"/>
              </a:solidFill>
              <a:ea typeface="+mn-lt"/>
              <a:cs typeface="+mn-lt"/>
            </a:endParaRPr>
          </a:p>
          <a:p>
            <a:pPr marL="0" indent="0">
              <a:buNone/>
            </a:pPr>
            <a:endParaRPr lang="pl-PL" sz="2200">
              <a:solidFill>
                <a:schemeClr val="bg1"/>
              </a:solidFill>
              <a:cs typeface="Calibri" panose="020F0502020204030204"/>
            </a:endParaRPr>
          </a:p>
        </p:txBody>
      </p:sp>
      <p:grpSp>
        <p:nvGrpSpPr>
          <p:cNvPr id="77" name="Graphic 185"/>
          <p:cNvGrpSpPr>
            <a:grpSpLocks noGrp="1" noRot="1" noChangeAspect="1" noMove="1" noResize="1"/>
          </p:cNvGrpSpPr>
          <p:nvPr/>
        </p:nvGrpSpPr>
        <p:grpSpPr>
          <a:xfrm>
            <a:off x="9812239" y="6139464"/>
            <a:ext cx="1054466" cy="469689"/>
            <a:chOff x="9841624" y="4115729"/>
            <a:chExt cx="602169" cy="268223"/>
          </a:xfrm>
          <a:solidFill>
            <a:schemeClr val="bg1"/>
          </a:solidFill>
        </p:grpSpPr>
        <p:sp>
          <p:nvSpPr>
            <p:cNvPr id="1048858" name="Freeform: Shape 28"/>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48859" name="Freeform: Shape 29"/>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48860" name="Freeform: Shape 30"/>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48861" name="Freeform: Shape 31"/>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48862" name="Freeform: Shape 32"/>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Tree>
  </p:cSld>
  <p:clrMapOvr>
    <a:masterClrMapping/>
  </p:clrMapOvr>
  <p:transition spd="slow"/>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48863" name="Rectangle 8"/>
          <p:cNvSpPr>
            <a:spLocks noGrp="1" noRot="1" noChangeAspect="1" noMove="1" noResize="1" noEditPoints="1" noAdjustHandles="1" noChangeArrowheads="1" noChangeShapeType="1" noTextEdit="1"/>
          </p:cNvSpPr>
          <p:nvPr/>
        </p:nvSpPr>
        <p:spPr>
          <a:xfrm>
            <a:off x="3048"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97161" name="Obraz 4"/>
          <p:cNvPicPr>
            <a:picLocks noChangeAspect="1"/>
          </p:cNvPicPr>
          <p:nvPr/>
        </p:nvPicPr>
        <p:blipFill>
          <a:blip r:embed="rId2"/>
          <a:stretch>
            <a:fillRect/>
          </a:stretch>
        </p:blipFill>
        <p:spPr>
          <a:xfrm>
            <a:off x="7390796" y="1680885"/>
            <a:ext cx="4378880" cy="1824533"/>
          </a:xfrm>
          <a:prstGeom prst="rect">
            <a:avLst/>
          </a:prstGeom>
        </p:spPr>
      </p:pic>
      <p:sp>
        <p:nvSpPr>
          <p:cNvPr id="1048864" name="Freeform: Shape 10"/>
          <p:cNvSpPr>
            <a:spLocks noGrp="1" noRot="1" noChangeAspect="1" noMove="1" noResize="1" noEditPoints="1" noAdjustHandles="1" noChangeArrowheads="1" noChangeShapeType="1" noTextEdit="1"/>
          </p:cNvSpPr>
          <p:nvPr/>
        </p:nvSpPr>
        <p:spPr>
          <a:xfrm>
            <a:off x="0" y="0"/>
            <a:ext cx="8663583" cy="6858478"/>
          </a:xfrm>
          <a:custGeom>
            <a:avLst/>
            <a:gdLst>
              <a:gd name="connsiteX0" fmla="*/ 0 w 8663583"/>
              <a:gd name="connsiteY0" fmla="*/ 0 h 6858478"/>
              <a:gd name="connsiteX1" fmla="*/ 480486 w 8663583"/>
              <a:gd name="connsiteY1" fmla="*/ 0 h 6858478"/>
              <a:gd name="connsiteX2" fmla="*/ 4415403 w 8663583"/>
              <a:gd name="connsiteY2" fmla="*/ 0 h 6858478"/>
              <a:gd name="connsiteX3" fmla="*/ 5481631 w 8663583"/>
              <a:gd name="connsiteY3" fmla="*/ 0 h 6858478"/>
              <a:gd name="connsiteX4" fmla="*/ 5487208 w 8663583"/>
              <a:gd name="connsiteY4" fmla="*/ 0 h 6858478"/>
              <a:gd name="connsiteX5" fmla="*/ 8663583 w 8663583"/>
              <a:gd name="connsiteY5" fmla="*/ 6858478 h 6858478"/>
              <a:gd name="connsiteX6" fmla="*/ 1239028 w 8663583"/>
              <a:gd name="connsiteY6" fmla="*/ 6858478 h 6858478"/>
              <a:gd name="connsiteX7" fmla="*/ 1239288 w 8663583"/>
              <a:gd name="connsiteY7" fmla="*/ 6857916 h 6858478"/>
              <a:gd name="connsiteX8" fmla="*/ 480486 w 8663583"/>
              <a:gd name="connsiteY8" fmla="*/ 6857916 h 6858478"/>
              <a:gd name="connsiteX9" fmla="*/ 480486 w 8663583"/>
              <a:gd name="connsiteY9" fmla="*/ 6858000 h 6858478"/>
              <a:gd name="connsiteX10" fmla="*/ 0 w 8663583"/>
              <a:gd name="connsiteY10" fmla="*/ 685800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663583" h="6858478">
                <a:moveTo>
                  <a:pt x="0" y="0"/>
                </a:moveTo>
                <a:lnTo>
                  <a:pt x="480486" y="0"/>
                </a:lnTo>
                <a:lnTo>
                  <a:pt x="4415403" y="0"/>
                </a:lnTo>
                <a:lnTo>
                  <a:pt x="5481631" y="0"/>
                </a:lnTo>
                <a:lnTo>
                  <a:pt x="5487208" y="0"/>
                </a:lnTo>
                <a:lnTo>
                  <a:pt x="8663583" y="6858478"/>
                </a:lnTo>
                <a:lnTo>
                  <a:pt x="1239028" y="6858478"/>
                </a:lnTo>
                <a:lnTo>
                  <a:pt x="1239288" y="6857916"/>
                </a:lnTo>
                <a:lnTo>
                  <a:pt x="480486" y="6857916"/>
                </a:lnTo>
                <a:lnTo>
                  <a:pt x="480486" y="6858000"/>
                </a:lnTo>
                <a:lnTo>
                  <a:pt x="0" y="685800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48865" name="Freeform: Shape 12"/>
          <p:cNvSpPr>
            <a:spLocks noGrp="1" noRot="1" noChangeAspect="1" noMove="1" noResize="1" noEditPoints="1" noAdjustHandles="1" noChangeArrowheads="1" noChangeShapeType="1" noTextEdit="1"/>
          </p:cNvSpPr>
          <p:nvPr/>
        </p:nvSpPr>
        <p:spPr>
          <a:xfrm>
            <a:off x="0" y="0"/>
            <a:ext cx="8234957" cy="6858478"/>
          </a:xfrm>
          <a:custGeom>
            <a:avLst/>
            <a:gdLst>
              <a:gd name="connsiteX0" fmla="*/ 156905 w 8234957"/>
              <a:gd name="connsiteY0" fmla="*/ 0 h 6858478"/>
              <a:gd name="connsiteX1" fmla="*/ 3986777 w 8234957"/>
              <a:gd name="connsiteY1" fmla="*/ 0 h 6858478"/>
              <a:gd name="connsiteX2" fmla="*/ 5053005 w 8234957"/>
              <a:gd name="connsiteY2" fmla="*/ 0 h 6858478"/>
              <a:gd name="connsiteX3" fmla="*/ 5058582 w 8234957"/>
              <a:gd name="connsiteY3" fmla="*/ 0 h 6858478"/>
              <a:gd name="connsiteX4" fmla="*/ 8234957 w 8234957"/>
              <a:gd name="connsiteY4" fmla="*/ 6858478 h 6858478"/>
              <a:gd name="connsiteX5" fmla="*/ 810402 w 8234957"/>
              <a:gd name="connsiteY5" fmla="*/ 6858478 h 6858478"/>
              <a:gd name="connsiteX6" fmla="*/ 810662 w 8234957"/>
              <a:gd name="connsiteY6" fmla="*/ 6857916 h 6858478"/>
              <a:gd name="connsiteX7" fmla="*/ 156905 w 8234957"/>
              <a:gd name="connsiteY7" fmla="*/ 6857916 h 6858478"/>
              <a:gd name="connsiteX8" fmla="*/ 156905 w 8234957"/>
              <a:gd name="connsiteY8" fmla="*/ 6858478 h 6858478"/>
              <a:gd name="connsiteX9" fmla="*/ 0 w 8234957"/>
              <a:gd name="connsiteY9" fmla="*/ 6858478 h 6858478"/>
              <a:gd name="connsiteX10" fmla="*/ 0 w 8234957"/>
              <a:gd name="connsiteY10" fmla="*/ 479 h 6858478"/>
              <a:gd name="connsiteX11" fmla="*/ 156905 w 8234957"/>
              <a:gd name="connsiteY11" fmla="*/ 479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234957" h="6858478">
                <a:moveTo>
                  <a:pt x="156905" y="0"/>
                </a:moveTo>
                <a:lnTo>
                  <a:pt x="3986777" y="0"/>
                </a:lnTo>
                <a:lnTo>
                  <a:pt x="5053005" y="0"/>
                </a:lnTo>
                <a:lnTo>
                  <a:pt x="5058582" y="0"/>
                </a:lnTo>
                <a:lnTo>
                  <a:pt x="8234957" y="6858478"/>
                </a:lnTo>
                <a:lnTo>
                  <a:pt x="810402" y="6858478"/>
                </a:lnTo>
                <a:lnTo>
                  <a:pt x="810662" y="6857916"/>
                </a:lnTo>
                <a:lnTo>
                  <a:pt x="156905" y="6857916"/>
                </a:lnTo>
                <a:lnTo>
                  <a:pt x="156905" y="6858478"/>
                </a:lnTo>
                <a:lnTo>
                  <a:pt x="0" y="6858478"/>
                </a:lnTo>
                <a:lnTo>
                  <a:pt x="0" y="479"/>
                </a:lnTo>
                <a:lnTo>
                  <a:pt x="156905" y="479"/>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48866" name="Tytuł 1"/>
          <p:cNvSpPr>
            <a:spLocks noGrp="1"/>
          </p:cNvSpPr>
          <p:nvPr>
            <p:ph type="title"/>
          </p:nvPr>
        </p:nvSpPr>
        <p:spPr>
          <a:xfrm>
            <a:off x="804672" y="365125"/>
            <a:ext cx="4378881" cy="1325563"/>
          </a:xfrm>
        </p:spPr>
        <p:txBody>
          <a:bodyPr>
            <a:normAutofit/>
          </a:bodyPr>
          <a:lstStyle/>
          <a:p>
            <a:pPr algn="ctr"/>
            <a:r>
              <a:rPr lang="pl-PL" dirty="0">
                <a:latin typeface="Times New Roman"/>
                <a:cs typeface="Calibri Light"/>
              </a:rPr>
              <a:t>Wpływ emocji </a:t>
            </a:r>
            <a:br>
              <a:rPr lang="pl-PL" dirty="0">
                <a:latin typeface="Times New Roman"/>
                <a:cs typeface="Calibri Light"/>
              </a:rPr>
            </a:br>
            <a:r>
              <a:rPr lang="pl-PL" dirty="0">
                <a:latin typeface="Times New Roman"/>
                <a:cs typeface="Calibri Light"/>
              </a:rPr>
              <a:t>na dziecko</a:t>
            </a:r>
            <a:endParaRPr lang="pl-PL" dirty="0">
              <a:latin typeface="Times New Roman"/>
              <a:cs typeface="Times New Roman"/>
            </a:endParaRPr>
          </a:p>
        </p:txBody>
      </p:sp>
      <p:sp>
        <p:nvSpPr>
          <p:cNvPr id="1048867" name="Symbol zastępczy zawartości 2"/>
          <p:cNvSpPr>
            <a:spLocks noGrp="1"/>
          </p:cNvSpPr>
          <p:nvPr>
            <p:ph idx="1"/>
          </p:nvPr>
        </p:nvSpPr>
        <p:spPr>
          <a:xfrm>
            <a:off x="188809" y="1624167"/>
            <a:ext cx="5858967" cy="6082471"/>
          </a:xfrm>
        </p:spPr>
        <p:txBody>
          <a:bodyPr vert="horz" lIns="91440" tIns="45720" rIns="91440" bIns="45720" rtlCol="0" anchor="t">
            <a:noAutofit/>
          </a:bodyPr>
          <a:lstStyle/>
          <a:p>
            <a:pPr marL="0" indent="0">
              <a:buNone/>
            </a:pPr>
            <a:r>
              <a:rPr lang="pl-PL" sz="2000">
                <a:latin typeface="Times New Roman"/>
                <a:ea typeface="+mn-lt"/>
                <a:cs typeface="+mn-lt"/>
              </a:rPr>
              <a:t>Emocje odgrywają ważną rolę w życiu każdego człowieka. Dzieci mające słabo rozwiniętą umiejętność radzenia sobie z własnymi uczuciami mają problem w dorosłym życiu, dlatego tak ważne jest okazanie zainteresowania i wsparcia. Pomagajmy dzieciom nazywać odczuwane przez nich emocje. Rozmowa o emocjach powinna być swobodna, także powinna nawiązywać do doświadczeń dorosłych. Dziecko pragnie być zrozumiane i wysłuchane. W prosty sposób należy wyjaśniać, że akceptujemy uczucia, ale także nie przyzwalamy na niektóre zachowania. Dzieci nie lubią krytyki, pouczania. My dorośli powinniśmy zaczynać rozmowę z dzieckiem od wyjaśnienia, nie krytykować negatywnego zachowania, wytłumaczyć jak ono by się czuło w takiej sytuacji. Szczera rozmowa sprawi, że dziecko wysłucha i zrozumie, że nie zbagatelizowaliśmy problemu i zależy nam na pozytywnej relacji z dzieckiem.</a:t>
            </a:r>
            <a:endParaRPr lang="pl-PL" sz="2000">
              <a:latin typeface="Times New Roman"/>
            </a:endParaRPr>
          </a:p>
        </p:txBody>
      </p:sp>
    </p:spTree>
  </p:cSld>
  <p:clrMapOvr>
    <a:overrideClrMapping bg1="dk1" tx1="lt1" bg2="dk2" tx2="lt2" accent1="accent1" accent2="accent2" accent3="accent3" accent4="accent4" accent5="accent5" accent6="accent6" hlink="hlink" folHlink="folHlink"/>
  </p:clrMapOvr>
  <p:transition spd="slow"/>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48868" name="Rectangle 7"/>
          <p:cNvSpPr>
            <a:spLocks noGrp="1" noRot="1" noChangeAspect="1" noMove="1" noResize="1" noEditPoints="1" noAdjustHandles="1" noChangeArrowheads="1" noChangeShapeType="1" noTextEdit="1"/>
          </p:cNvSpPr>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8869" name="Rectangle 9"/>
          <p:cNvSpPr>
            <a:spLocks noGrp="1" noRot="1" noChangeAspect="1" noMove="1" noResize="1" noEditPoints="1" noAdjustHandles="1" noChangeArrowheads="1" noChangeShapeType="1" noTextEdit="1"/>
          </p:cNvSpPr>
          <p:nvPr/>
        </p:nvSpPr>
        <p:spPr>
          <a:xfrm>
            <a:off x="780809" y="1187311"/>
            <a:ext cx="5089552" cy="4483379"/>
          </a:xfrm>
          <a:prstGeom prst="rect">
            <a:avLst/>
          </a:pr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8870" name="Rectangle 11"/>
          <p:cNvSpPr>
            <a:spLocks noGrp="1" noRot="1" noChangeAspect="1" noMove="1" noResize="1" noEditPoints="1" noAdjustHandles="1" noChangeArrowheads="1" noChangeShapeType="1" noTextEdit="1"/>
          </p:cNvSpPr>
          <p:nvPr/>
        </p:nvSpPr>
        <p:spPr>
          <a:xfrm>
            <a:off x="785301" y="1178924"/>
            <a:ext cx="5089552" cy="4483379"/>
          </a:xfrm>
          <a:prstGeom prst="rect">
            <a:avLst/>
          </a:prstGeom>
          <a:solidFill>
            <a:schemeClr val="accent6">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8871" name="Rectangle 13"/>
          <p:cNvSpPr>
            <a:spLocks noGrp="1" noRot="1" noChangeAspect="1" noMove="1" noResize="1" noEditPoints="1" noAdjustHandles="1" noChangeArrowheads="1" noChangeShapeType="1" noTextEdit="1"/>
          </p:cNvSpPr>
          <p:nvPr/>
        </p:nvSpPr>
        <p:spPr>
          <a:xfrm>
            <a:off x="743787" y="1130846"/>
            <a:ext cx="5039475" cy="4439266"/>
          </a:xfrm>
          <a:prstGeom prst="rect">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0" name="Graphic 38"/>
          <p:cNvGrpSpPr>
            <a:grpSpLocks noGrp="1" noRot="1" noChangeAspect="1" noMove="1" noResize="1"/>
          </p:cNvGrpSpPr>
          <p:nvPr/>
        </p:nvGrpSpPr>
        <p:grpSpPr>
          <a:xfrm>
            <a:off x="103040" y="1424181"/>
            <a:ext cx="1355538" cy="503582"/>
            <a:chOff x="2267504" y="2540250"/>
            <a:chExt cx="1990951" cy="739640"/>
          </a:xfrm>
          <a:solidFill>
            <a:schemeClr val="bg1"/>
          </a:solidFill>
        </p:grpSpPr>
        <p:sp>
          <p:nvSpPr>
            <p:cNvPr id="1048872" name="Freeform: Shape 16"/>
            <p:cNvSpPr/>
            <p:nvPr/>
          </p:nvSpPr>
          <p:spPr>
            <a:xfrm>
              <a:off x="2267504" y="2540250"/>
              <a:ext cx="1990951" cy="286230"/>
            </a:xfrm>
            <a:custGeom>
              <a:avLst/>
              <a:gdLst>
                <a:gd name="connsiteX0" fmla="*/ 1489414 w 1990951"/>
                <a:gd name="connsiteY0" fmla="*/ 286231 h 286230"/>
                <a:gd name="connsiteX1" fmla="*/ 1243712 w 1990951"/>
                <a:gd name="connsiteY1" fmla="*/ 40528 h 286230"/>
                <a:gd name="connsiteX2" fmla="*/ 995476 w 1990951"/>
                <a:gd name="connsiteY2" fmla="*/ 286231 h 286230"/>
                <a:gd name="connsiteX3" fmla="*/ 749773 w 1990951"/>
                <a:gd name="connsiteY3" fmla="*/ 40528 h 286230"/>
                <a:gd name="connsiteX4" fmla="*/ 504071 w 1990951"/>
                <a:gd name="connsiteY4" fmla="*/ 286231 h 286230"/>
                <a:gd name="connsiteX5" fmla="*/ 255835 w 1990951"/>
                <a:gd name="connsiteY5" fmla="*/ 40528 h 286230"/>
                <a:gd name="connsiteX6" fmla="*/ 20264 w 1990951"/>
                <a:gd name="connsiteY6" fmla="*/ 276099 h 286230"/>
                <a:gd name="connsiteX7" fmla="*/ 0 w 1990951"/>
                <a:gd name="connsiteY7" fmla="*/ 255835 h 286230"/>
                <a:gd name="connsiteX8" fmla="*/ 255835 w 1990951"/>
                <a:gd name="connsiteY8" fmla="*/ 0 h 286230"/>
                <a:gd name="connsiteX9" fmla="*/ 504071 w 1990951"/>
                <a:gd name="connsiteY9" fmla="*/ 245703 h 286230"/>
                <a:gd name="connsiteX10" fmla="*/ 749773 w 1990951"/>
                <a:gd name="connsiteY10" fmla="*/ 0 h 286230"/>
                <a:gd name="connsiteX11" fmla="*/ 995476 w 1990951"/>
                <a:gd name="connsiteY11" fmla="*/ 245703 h 286230"/>
                <a:gd name="connsiteX12" fmla="*/ 1243712 w 1990951"/>
                <a:gd name="connsiteY12" fmla="*/ 0 h 286230"/>
                <a:gd name="connsiteX13" fmla="*/ 1489414 w 1990951"/>
                <a:gd name="connsiteY13" fmla="*/ 245703 h 286230"/>
                <a:gd name="connsiteX14" fmla="*/ 1735117 w 1990951"/>
                <a:gd name="connsiteY14" fmla="*/ 0 h 286230"/>
                <a:gd name="connsiteX15" fmla="*/ 1990952 w 1990951"/>
                <a:gd name="connsiteY15" fmla="*/ 255835 h 286230"/>
                <a:gd name="connsiteX16" fmla="*/ 1973221 w 1990951"/>
                <a:gd name="connsiteY16" fmla="*/ 276099 h 286230"/>
                <a:gd name="connsiteX17" fmla="*/ 1735117 w 1990951"/>
                <a:gd name="connsiteY17" fmla="*/ 40528 h 28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90951" h="286230">
                  <a:moveTo>
                    <a:pt x="1489414" y="286231"/>
                  </a:moveTo>
                  <a:lnTo>
                    <a:pt x="1243712" y="40528"/>
                  </a:lnTo>
                  <a:lnTo>
                    <a:pt x="995476" y="286231"/>
                  </a:lnTo>
                  <a:lnTo>
                    <a:pt x="749773" y="40528"/>
                  </a:lnTo>
                  <a:lnTo>
                    <a:pt x="504071" y="286231"/>
                  </a:lnTo>
                  <a:lnTo>
                    <a:pt x="255835" y="40528"/>
                  </a:lnTo>
                  <a:lnTo>
                    <a:pt x="20264" y="276099"/>
                  </a:lnTo>
                  <a:lnTo>
                    <a:pt x="0" y="255835"/>
                  </a:lnTo>
                  <a:lnTo>
                    <a:pt x="255835" y="0"/>
                  </a:lnTo>
                  <a:lnTo>
                    <a:pt x="504071" y="245703"/>
                  </a:lnTo>
                  <a:lnTo>
                    <a:pt x="749773" y="0"/>
                  </a:lnTo>
                  <a:lnTo>
                    <a:pt x="995476" y="245703"/>
                  </a:lnTo>
                  <a:lnTo>
                    <a:pt x="1243712" y="0"/>
                  </a:lnTo>
                  <a:lnTo>
                    <a:pt x="1489414" y="245703"/>
                  </a:lnTo>
                  <a:lnTo>
                    <a:pt x="1735117" y="0"/>
                  </a:lnTo>
                  <a:lnTo>
                    <a:pt x="1990952" y="255835"/>
                  </a:lnTo>
                  <a:lnTo>
                    <a:pt x="1973221" y="276099"/>
                  </a:lnTo>
                  <a:lnTo>
                    <a:pt x="1735117" y="40528"/>
                  </a:lnTo>
                  <a:close/>
                </a:path>
              </a:pathLst>
            </a:custGeom>
            <a:grpFill/>
            <a:ln w="25320" cap="flat">
              <a:noFill/>
              <a:prstDash val="solid"/>
              <a:miter/>
            </a:ln>
          </p:spPr>
          <p:txBody>
            <a:bodyPr rtlCol="0" anchor="ctr"/>
            <a:lstStyle/>
            <a:p>
              <a:endParaRPr lang="en-US"/>
            </a:p>
          </p:txBody>
        </p:sp>
        <p:sp>
          <p:nvSpPr>
            <p:cNvPr id="1048873" name="Freeform: Shape 17"/>
            <p:cNvSpPr/>
            <p:nvPr/>
          </p:nvSpPr>
          <p:spPr>
            <a:xfrm>
              <a:off x="2267504" y="2993660"/>
              <a:ext cx="1990951" cy="286230"/>
            </a:xfrm>
            <a:custGeom>
              <a:avLst/>
              <a:gdLst>
                <a:gd name="connsiteX0" fmla="*/ 1489414 w 1990951"/>
                <a:gd name="connsiteY0" fmla="*/ 286231 h 286230"/>
                <a:gd name="connsiteX1" fmla="*/ 1243712 w 1990951"/>
                <a:gd name="connsiteY1" fmla="*/ 40528 h 286230"/>
                <a:gd name="connsiteX2" fmla="*/ 995476 w 1990951"/>
                <a:gd name="connsiteY2" fmla="*/ 286231 h 286230"/>
                <a:gd name="connsiteX3" fmla="*/ 749773 w 1990951"/>
                <a:gd name="connsiteY3" fmla="*/ 40528 h 286230"/>
                <a:gd name="connsiteX4" fmla="*/ 504071 w 1990951"/>
                <a:gd name="connsiteY4" fmla="*/ 286231 h 286230"/>
                <a:gd name="connsiteX5" fmla="*/ 255835 w 1990951"/>
                <a:gd name="connsiteY5" fmla="*/ 40528 h 286230"/>
                <a:gd name="connsiteX6" fmla="*/ 20264 w 1990951"/>
                <a:gd name="connsiteY6" fmla="*/ 276099 h 286230"/>
                <a:gd name="connsiteX7" fmla="*/ 0 w 1990951"/>
                <a:gd name="connsiteY7" fmla="*/ 258368 h 286230"/>
                <a:gd name="connsiteX8" fmla="*/ 255835 w 1990951"/>
                <a:gd name="connsiteY8" fmla="*/ 0 h 286230"/>
                <a:gd name="connsiteX9" fmla="*/ 504071 w 1990951"/>
                <a:gd name="connsiteY9" fmla="*/ 248236 h 286230"/>
                <a:gd name="connsiteX10" fmla="*/ 749773 w 1990951"/>
                <a:gd name="connsiteY10" fmla="*/ 0 h 286230"/>
                <a:gd name="connsiteX11" fmla="*/ 995476 w 1990951"/>
                <a:gd name="connsiteY11" fmla="*/ 248236 h 286230"/>
                <a:gd name="connsiteX12" fmla="*/ 1243712 w 1990951"/>
                <a:gd name="connsiteY12" fmla="*/ 0 h 286230"/>
                <a:gd name="connsiteX13" fmla="*/ 1489414 w 1990951"/>
                <a:gd name="connsiteY13" fmla="*/ 248236 h 286230"/>
                <a:gd name="connsiteX14" fmla="*/ 1735117 w 1990951"/>
                <a:gd name="connsiteY14" fmla="*/ 0 h 286230"/>
                <a:gd name="connsiteX15" fmla="*/ 1990952 w 1990951"/>
                <a:gd name="connsiteY15" fmla="*/ 258368 h 286230"/>
                <a:gd name="connsiteX16" fmla="*/ 1973221 w 1990951"/>
                <a:gd name="connsiteY16" fmla="*/ 276099 h 286230"/>
                <a:gd name="connsiteX17" fmla="*/ 1735117 w 1990951"/>
                <a:gd name="connsiteY17" fmla="*/ 40528 h 28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90951" h="286230">
                  <a:moveTo>
                    <a:pt x="1489414" y="286231"/>
                  </a:moveTo>
                  <a:lnTo>
                    <a:pt x="1243712" y="40528"/>
                  </a:lnTo>
                  <a:lnTo>
                    <a:pt x="995476" y="286231"/>
                  </a:lnTo>
                  <a:lnTo>
                    <a:pt x="749773" y="40528"/>
                  </a:lnTo>
                  <a:lnTo>
                    <a:pt x="504071" y="286231"/>
                  </a:lnTo>
                  <a:lnTo>
                    <a:pt x="255835" y="40528"/>
                  </a:lnTo>
                  <a:lnTo>
                    <a:pt x="20264" y="276099"/>
                  </a:lnTo>
                  <a:lnTo>
                    <a:pt x="0" y="258368"/>
                  </a:lnTo>
                  <a:lnTo>
                    <a:pt x="255835" y="0"/>
                  </a:lnTo>
                  <a:lnTo>
                    <a:pt x="504071" y="248236"/>
                  </a:lnTo>
                  <a:lnTo>
                    <a:pt x="749773" y="0"/>
                  </a:lnTo>
                  <a:lnTo>
                    <a:pt x="995476" y="248236"/>
                  </a:lnTo>
                  <a:lnTo>
                    <a:pt x="1243712" y="0"/>
                  </a:lnTo>
                  <a:lnTo>
                    <a:pt x="1489414" y="248236"/>
                  </a:lnTo>
                  <a:lnTo>
                    <a:pt x="1735117" y="0"/>
                  </a:lnTo>
                  <a:lnTo>
                    <a:pt x="1990952" y="258368"/>
                  </a:lnTo>
                  <a:lnTo>
                    <a:pt x="1973221" y="276099"/>
                  </a:lnTo>
                  <a:lnTo>
                    <a:pt x="1735117" y="40528"/>
                  </a:lnTo>
                  <a:close/>
                </a:path>
              </a:pathLst>
            </a:custGeom>
            <a:grpFill/>
            <a:ln w="25320" cap="flat">
              <a:noFill/>
              <a:prstDash val="solid"/>
              <a:miter/>
            </a:ln>
          </p:spPr>
          <p:txBody>
            <a:bodyPr rtlCol="0" anchor="ctr"/>
            <a:lstStyle/>
            <a:p>
              <a:endParaRPr lang="en-US"/>
            </a:p>
          </p:txBody>
        </p:sp>
      </p:grpSp>
      <p:sp>
        <p:nvSpPr>
          <p:cNvPr id="1048874" name="Graphic 212"/>
          <p:cNvSpPr>
            <a:spLocks noGrp="1" noRot="1" noChangeAspect="1" noMove="1" noResize="1" noEditPoints="1" noAdjustHandles="1" noChangeArrowheads="1" noChangeShapeType="1" noTextEdit="1"/>
          </p:cNvSpPr>
          <p:nvPr/>
        </p:nvSpPr>
        <p:spPr>
          <a:xfrm>
            <a:off x="4402502" y="629793"/>
            <a:ext cx="914565" cy="914565"/>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1048875" name="Graphic 212"/>
          <p:cNvSpPr>
            <a:spLocks noGrp="1" noRot="1" noChangeAspect="1" noMove="1" noResize="1" noEditPoints="1" noAdjustHandles="1" noChangeArrowheads="1" noChangeShapeType="1" noTextEdit="1"/>
          </p:cNvSpPr>
          <p:nvPr/>
        </p:nvSpPr>
        <p:spPr>
          <a:xfrm>
            <a:off x="4402502" y="629793"/>
            <a:ext cx="914565" cy="914565"/>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chemeClr val="accent2">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grpSp>
        <p:nvGrpSpPr>
          <p:cNvPr id="81" name="Graphic 4"/>
          <p:cNvGrpSpPr>
            <a:grpSpLocks noGrp="1" noRot="1" noChangeAspect="1" noMove="1" noResize="1"/>
          </p:cNvGrpSpPr>
          <p:nvPr/>
        </p:nvGrpSpPr>
        <p:grpSpPr>
          <a:xfrm>
            <a:off x="5532680" y="5188771"/>
            <a:ext cx="1076787" cy="1076789"/>
            <a:chOff x="5829300" y="3162300"/>
            <a:chExt cx="532256" cy="532257"/>
          </a:xfrm>
          <a:solidFill>
            <a:schemeClr val="bg1"/>
          </a:solidFill>
        </p:grpSpPr>
        <p:sp>
          <p:nvSpPr>
            <p:cNvPr id="1048876" name="Freeform: Shape 24"/>
            <p:cNvSpPr/>
            <p:nvPr/>
          </p:nvSpPr>
          <p:spPr>
            <a:xfrm>
              <a:off x="5859208" y="3192208"/>
              <a:ext cx="112966" cy="112966"/>
            </a:xfrm>
            <a:custGeom>
              <a:avLst/>
              <a:gdLst>
                <a:gd name="connsiteX0" fmla="*/ 112967 w 112966"/>
                <a:gd name="connsiteY0" fmla="*/ 0 h 112966"/>
                <a:gd name="connsiteX1" fmla="*/ 0 w 112966"/>
                <a:gd name="connsiteY1" fmla="*/ 112967 h 112966"/>
                <a:gd name="connsiteX2" fmla="*/ 112967 w 112966"/>
                <a:gd name="connsiteY2" fmla="*/ 0 h 112966"/>
              </a:gdLst>
              <a:ahLst/>
              <a:cxnLst>
                <a:cxn ang="0">
                  <a:pos x="connsiteX0" y="connsiteY0"/>
                </a:cxn>
                <a:cxn ang="0">
                  <a:pos x="connsiteX1" y="connsiteY1"/>
                </a:cxn>
                <a:cxn ang="0">
                  <a:pos x="connsiteX2" y="connsiteY2"/>
                </a:cxn>
              </a:cxnLst>
              <a:rect l="l" t="t" r="r" b="b"/>
              <a:pathLst>
                <a:path w="112966" h="112966">
                  <a:moveTo>
                    <a:pt x="112967" y="0"/>
                  </a:moveTo>
                  <a:lnTo>
                    <a:pt x="0" y="112967"/>
                  </a:lnTo>
                  <a:cubicBezTo>
                    <a:pt x="25356" y="64747"/>
                    <a:pt x="64747" y="25356"/>
                    <a:pt x="112967" y="0"/>
                  </a:cubicBezTo>
                  <a:close/>
                </a:path>
              </a:pathLst>
            </a:custGeom>
            <a:grpFill/>
            <a:ln w="9525" cap="flat">
              <a:noFill/>
              <a:prstDash val="solid"/>
              <a:miter/>
            </a:ln>
          </p:spPr>
          <p:txBody>
            <a:bodyPr rtlCol="0" anchor="ctr"/>
            <a:lstStyle/>
            <a:p>
              <a:endParaRPr lang="en-US"/>
            </a:p>
          </p:txBody>
        </p:sp>
        <p:sp>
          <p:nvSpPr>
            <p:cNvPr id="1048877" name="Freeform: Shape 25"/>
            <p:cNvSpPr/>
            <p:nvPr/>
          </p:nvSpPr>
          <p:spPr>
            <a:xfrm>
              <a:off x="5831205" y="3164205"/>
              <a:ext cx="230314" cy="230314"/>
            </a:xfrm>
            <a:custGeom>
              <a:avLst/>
              <a:gdLst>
                <a:gd name="connsiteX0" fmla="*/ 230314 w 230314"/>
                <a:gd name="connsiteY0" fmla="*/ 0 h 230314"/>
                <a:gd name="connsiteX1" fmla="*/ 0 w 230314"/>
                <a:gd name="connsiteY1" fmla="*/ 230314 h 230314"/>
                <a:gd name="connsiteX2" fmla="*/ 3524 w 230314"/>
                <a:gd name="connsiteY2" fmla="*/ 209550 h 230314"/>
                <a:gd name="connsiteX3" fmla="*/ 209550 w 230314"/>
                <a:gd name="connsiteY3" fmla="*/ 3524 h 230314"/>
                <a:gd name="connsiteX4" fmla="*/ 230314 w 230314"/>
                <a:gd name="connsiteY4" fmla="*/ 0 h 2303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314" h="230314">
                  <a:moveTo>
                    <a:pt x="230314" y="0"/>
                  </a:moveTo>
                  <a:lnTo>
                    <a:pt x="0" y="230314"/>
                  </a:lnTo>
                  <a:cubicBezTo>
                    <a:pt x="953" y="223361"/>
                    <a:pt x="2095" y="216408"/>
                    <a:pt x="3524" y="209550"/>
                  </a:cubicBezTo>
                  <a:lnTo>
                    <a:pt x="209550" y="3524"/>
                  </a:lnTo>
                  <a:cubicBezTo>
                    <a:pt x="216408" y="2095"/>
                    <a:pt x="223361" y="953"/>
                    <a:pt x="230314" y="0"/>
                  </a:cubicBezTo>
                  <a:close/>
                </a:path>
              </a:pathLst>
            </a:custGeom>
            <a:grpFill/>
            <a:ln w="9525" cap="flat">
              <a:noFill/>
              <a:prstDash val="solid"/>
              <a:miter/>
            </a:ln>
          </p:spPr>
          <p:txBody>
            <a:bodyPr rtlCol="0" anchor="ctr"/>
            <a:lstStyle/>
            <a:p>
              <a:endParaRPr lang="en-US"/>
            </a:p>
          </p:txBody>
        </p:sp>
        <p:sp>
          <p:nvSpPr>
            <p:cNvPr id="1048878" name="Freeform: Shape 26"/>
            <p:cNvSpPr/>
            <p:nvPr/>
          </p:nvSpPr>
          <p:spPr>
            <a:xfrm>
              <a:off x="5829300" y="3162300"/>
              <a:ext cx="294131" cy="294131"/>
            </a:xfrm>
            <a:custGeom>
              <a:avLst/>
              <a:gdLst>
                <a:gd name="connsiteX0" fmla="*/ 294132 w 294131"/>
                <a:gd name="connsiteY0" fmla="*/ 1238 h 294131"/>
                <a:gd name="connsiteX1" fmla="*/ 1238 w 294131"/>
                <a:gd name="connsiteY1" fmla="*/ 294132 h 294131"/>
                <a:gd name="connsiteX2" fmla="*/ 0 w 294131"/>
                <a:gd name="connsiteY2" fmla="*/ 278225 h 294131"/>
                <a:gd name="connsiteX3" fmla="*/ 278225 w 294131"/>
                <a:gd name="connsiteY3" fmla="*/ 0 h 294131"/>
                <a:gd name="connsiteX4" fmla="*/ 294132 w 294131"/>
                <a:gd name="connsiteY4" fmla="*/ 1238 h 294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131" h="294131">
                  <a:moveTo>
                    <a:pt x="294132" y="1238"/>
                  </a:moveTo>
                  <a:lnTo>
                    <a:pt x="1238" y="294132"/>
                  </a:lnTo>
                  <a:cubicBezTo>
                    <a:pt x="667" y="288893"/>
                    <a:pt x="0" y="283559"/>
                    <a:pt x="0" y="278225"/>
                  </a:cubicBezTo>
                  <a:lnTo>
                    <a:pt x="278225" y="0"/>
                  </a:lnTo>
                  <a:cubicBezTo>
                    <a:pt x="283559" y="0"/>
                    <a:pt x="288893" y="667"/>
                    <a:pt x="294132" y="1238"/>
                  </a:cubicBezTo>
                  <a:close/>
                </a:path>
              </a:pathLst>
            </a:custGeom>
            <a:grpFill/>
            <a:ln w="9525" cap="flat">
              <a:noFill/>
              <a:prstDash val="solid"/>
              <a:miter/>
            </a:ln>
          </p:spPr>
          <p:txBody>
            <a:bodyPr rtlCol="0" anchor="ctr"/>
            <a:lstStyle/>
            <a:p>
              <a:endParaRPr lang="en-US"/>
            </a:p>
          </p:txBody>
        </p:sp>
        <p:sp>
          <p:nvSpPr>
            <p:cNvPr id="1048879" name="Freeform: Shape 27"/>
            <p:cNvSpPr/>
            <p:nvPr/>
          </p:nvSpPr>
          <p:spPr>
            <a:xfrm>
              <a:off x="5837205" y="3170110"/>
              <a:ext cx="337184" cy="337280"/>
            </a:xfrm>
            <a:custGeom>
              <a:avLst/>
              <a:gdLst>
                <a:gd name="connsiteX0" fmla="*/ 337185 w 337184"/>
                <a:gd name="connsiteY0" fmla="*/ 3905 h 337280"/>
                <a:gd name="connsiteX1" fmla="*/ 3810 w 337184"/>
                <a:gd name="connsiteY1" fmla="*/ 337280 h 337280"/>
                <a:gd name="connsiteX2" fmla="*/ 0 w 337184"/>
                <a:gd name="connsiteY2" fmla="*/ 323850 h 337280"/>
                <a:gd name="connsiteX3" fmla="*/ 323850 w 337184"/>
                <a:gd name="connsiteY3" fmla="*/ 0 h 337280"/>
                <a:gd name="connsiteX4" fmla="*/ 337185 w 337184"/>
                <a:gd name="connsiteY4" fmla="*/ 3905 h 337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184" h="337280">
                  <a:moveTo>
                    <a:pt x="337185" y="3905"/>
                  </a:moveTo>
                  <a:lnTo>
                    <a:pt x="3810" y="337280"/>
                  </a:lnTo>
                  <a:cubicBezTo>
                    <a:pt x="2381" y="332899"/>
                    <a:pt x="1143" y="328422"/>
                    <a:pt x="0" y="323850"/>
                  </a:cubicBezTo>
                  <a:lnTo>
                    <a:pt x="323850" y="0"/>
                  </a:lnTo>
                  <a:cubicBezTo>
                    <a:pt x="328327" y="1715"/>
                    <a:pt x="332804" y="2477"/>
                    <a:pt x="337185" y="3905"/>
                  </a:cubicBezTo>
                  <a:close/>
                </a:path>
              </a:pathLst>
            </a:custGeom>
            <a:grpFill/>
            <a:ln w="9525" cap="flat">
              <a:noFill/>
              <a:prstDash val="solid"/>
              <a:miter/>
            </a:ln>
          </p:spPr>
          <p:txBody>
            <a:bodyPr rtlCol="0" anchor="ctr"/>
            <a:lstStyle/>
            <a:p>
              <a:endParaRPr lang="en-US"/>
            </a:p>
          </p:txBody>
        </p:sp>
        <p:sp>
          <p:nvSpPr>
            <p:cNvPr id="1048880" name="Freeform: Shape 28"/>
            <p:cNvSpPr/>
            <p:nvPr/>
          </p:nvSpPr>
          <p:spPr>
            <a:xfrm>
              <a:off x="5853207" y="3186207"/>
              <a:ext cx="364617" cy="364617"/>
            </a:xfrm>
            <a:custGeom>
              <a:avLst/>
              <a:gdLst>
                <a:gd name="connsiteX0" fmla="*/ 364617 w 364617"/>
                <a:gd name="connsiteY0" fmla="*/ 5620 h 364617"/>
                <a:gd name="connsiteX1" fmla="*/ 5620 w 364617"/>
                <a:gd name="connsiteY1" fmla="*/ 364617 h 364617"/>
                <a:gd name="connsiteX2" fmla="*/ 0 w 364617"/>
                <a:gd name="connsiteY2" fmla="*/ 353187 h 364617"/>
                <a:gd name="connsiteX3" fmla="*/ 353187 w 364617"/>
                <a:gd name="connsiteY3" fmla="*/ 0 h 364617"/>
                <a:gd name="connsiteX4" fmla="*/ 364617 w 364617"/>
                <a:gd name="connsiteY4" fmla="*/ 5620 h 3646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617" h="364617">
                  <a:moveTo>
                    <a:pt x="364617" y="5620"/>
                  </a:moveTo>
                  <a:lnTo>
                    <a:pt x="5620" y="364617"/>
                  </a:lnTo>
                  <a:cubicBezTo>
                    <a:pt x="3620" y="360902"/>
                    <a:pt x="1715" y="357092"/>
                    <a:pt x="0" y="353187"/>
                  </a:cubicBezTo>
                  <a:lnTo>
                    <a:pt x="353187" y="0"/>
                  </a:lnTo>
                  <a:cubicBezTo>
                    <a:pt x="357092" y="1715"/>
                    <a:pt x="360902" y="3715"/>
                    <a:pt x="364617" y="5620"/>
                  </a:cubicBezTo>
                  <a:close/>
                </a:path>
              </a:pathLst>
            </a:custGeom>
            <a:grpFill/>
            <a:ln w="9525" cap="flat">
              <a:noFill/>
              <a:prstDash val="solid"/>
              <a:miter/>
            </a:ln>
          </p:spPr>
          <p:txBody>
            <a:bodyPr rtlCol="0" anchor="ctr"/>
            <a:lstStyle/>
            <a:p>
              <a:endParaRPr lang="en-US"/>
            </a:p>
          </p:txBody>
        </p:sp>
        <p:sp>
          <p:nvSpPr>
            <p:cNvPr id="1048881" name="Freeform: Shape 29"/>
            <p:cNvSpPr/>
            <p:nvPr/>
          </p:nvSpPr>
          <p:spPr>
            <a:xfrm>
              <a:off x="5875305" y="3208305"/>
              <a:ext cx="380238" cy="380238"/>
            </a:xfrm>
            <a:custGeom>
              <a:avLst/>
              <a:gdLst>
                <a:gd name="connsiteX0" fmla="*/ 380238 w 380238"/>
                <a:gd name="connsiteY0" fmla="*/ 7239 h 380238"/>
                <a:gd name="connsiteX1" fmla="*/ 7239 w 380238"/>
                <a:gd name="connsiteY1" fmla="*/ 380238 h 380238"/>
                <a:gd name="connsiteX2" fmla="*/ 0 w 380238"/>
                <a:gd name="connsiteY2" fmla="*/ 370713 h 380238"/>
                <a:gd name="connsiteX3" fmla="*/ 370237 w 380238"/>
                <a:gd name="connsiteY3" fmla="*/ 0 h 380238"/>
                <a:gd name="connsiteX4" fmla="*/ 380238 w 380238"/>
                <a:gd name="connsiteY4" fmla="*/ 7239 h 380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238" h="380238">
                  <a:moveTo>
                    <a:pt x="380238" y="7239"/>
                  </a:moveTo>
                  <a:lnTo>
                    <a:pt x="7239" y="380238"/>
                  </a:lnTo>
                  <a:cubicBezTo>
                    <a:pt x="4763" y="377000"/>
                    <a:pt x="2381" y="373571"/>
                    <a:pt x="0" y="370713"/>
                  </a:cubicBezTo>
                  <a:lnTo>
                    <a:pt x="370237" y="0"/>
                  </a:lnTo>
                  <a:cubicBezTo>
                    <a:pt x="373571" y="2381"/>
                    <a:pt x="377000" y="4763"/>
                    <a:pt x="380238" y="7239"/>
                  </a:cubicBezTo>
                  <a:close/>
                </a:path>
              </a:pathLst>
            </a:custGeom>
            <a:grpFill/>
            <a:ln w="9525" cap="flat">
              <a:noFill/>
              <a:prstDash val="solid"/>
              <a:miter/>
            </a:ln>
          </p:spPr>
          <p:txBody>
            <a:bodyPr rtlCol="0" anchor="ctr"/>
            <a:lstStyle/>
            <a:p>
              <a:endParaRPr lang="en-US"/>
            </a:p>
          </p:txBody>
        </p:sp>
        <p:sp>
          <p:nvSpPr>
            <p:cNvPr id="1048882" name="Freeform: Shape 30"/>
            <p:cNvSpPr/>
            <p:nvPr/>
          </p:nvSpPr>
          <p:spPr>
            <a:xfrm>
              <a:off x="5902832" y="3235832"/>
              <a:ext cx="385191" cy="385191"/>
            </a:xfrm>
            <a:custGeom>
              <a:avLst/>
              <a:gdLst>
                <a:gd name="connsiteX0" fmla="*/ 380905 w 385191"/>
                <a:gd name="connsiteY0" fmla="*/ 4286 h 385191"/>
                <a:gd name="connsiteX1" fmla="*/ 385191 w 385191"/>
                <a:gd name="connsiteY1" fmla="*/ 8573 h 385191"/>
                <a:gd name="connsiteX2" fmla="*/ 8573 w 385191"/>
                <a:gd name="connsiteY2" fmla="*/ 385191 h 385191"/>
                <a:gd name="connsiteX3" fmla="*/ 4286 w 385191"/>
                <a:gd name="connsiteY3" fmla="*/ 380905 h 385191"/>
                <a:gd name="connsiteX4" fmla="*/ 0 w 385191"/>
                <a:gd name="connsiteY4" fmla="*/ 376523 h 385191"/>
                <a:gd name="connsiteX5" fmla="*/ 376523 w 385191"/>
                <a:gd name="connsiteY5" fmla="*/ 0 h 385191"/>
                <a:gd name="connsiteX6" fmla="*/ 380905 w 385191"/>
                <a:gd name="connsiteY6" fmla="*/ 4286 h 385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5191" h="385191">
                  <a:moveTo>
                    <a:pt x="380905" y="4286"/>
                  </a:moveTo>
                  <a:lnTo>
                    <a:pt x="385191" y="8573"/>
                  </a:lnTo>
                  <a:lnTo>
                    <a:pt x="8573" y="385191"/>
                  </a:lnTo>
                  <a:lnTo>
                    <a:pt x="4286" y="380905"/>
                  </a:lnTo>
                  <a:cubicBezTo>
                    <a:pt x="2762" y="379476"/>
                    <a:pt x="1334" y="377952"/>
                    <a:pt x="0" y="376523"/>
                  </a:cubicBezTo>
                  <a:lnTo>
                    <a:pt x="376523" y="0"/>
                  </a:lnTo>
                  <a:cubicBezTo>
                    <a:pt x="377952" y="1334"/>
                    <a:pt x="379476" y="2667"/>
                    <a:pt x="380905" y="4286"/>
                  </a:cubicBezTo>
                  <a:close/>
                </a:path>
              </a:pathLst>
            </a:custGeom>
            <a:grpFill/>
            <a:ln w="9525" cap="flat">
              <a:noFill/>
              <a:prstDash val="solid"/>
              <a:miter/>
            </a:ln>
          </p:spPr>
          <p:txBody>
            <a:bodyPr rtlCol="0" anchor="ctr"/>
            <a:lstStyle/>
            <a:p>
              <a:endParaRPr lang="en-US"/>
            </a:p>
          </p:txBody>
        </p:sp>
        <p:sp>
          <p:nvSpPr>
            <p:cNvPr id="1048883" name="Freeform: Shape 31"/>
            <p:cNvSpPr/>
            <p:nvPr/>
          </p:nvSpPr>
          <p:spPr>
            <a:xfrm>
              <a:off x="5935789" y="3268313"/>
              <a:ext cx="379761" cy="380237"/>
            </a:xfrm>
            <a:custGeom>
              <a:avLst/>
              <a:gdLst>
                <a:gd name="connsiteX0" fmla="*/ 372428 w 379761"/>
                <a:gd name="connsiteY0" fmla="*/ 0 h 380237"/>
                <a:gd name="connsiteX1" fmla="*/ 379762 w 379761"/>
                <a:gd name="connsiteY1" fmla="*/ 9525 h 380237"/>
                <a:gd name="connsiteX2" fmla="*/ 9525 w 379761"/>
                <a:gd name="connsiteY2" fmla="*/ 380238 h 380237"/>
                <a:gd name="connsiteX3" fmla="*/ 0 w 379761"/>
                <a:gd name="connsiteY3" fmla="*/ 372904 h 380237"/>
              </a:gdLst>
              <a:ahLst/>
              <a:cxnLst>
                <a:cxn ang="0">
                  <a:pos x="connsiteX0" y="connsiteY0"/>
                </a:cxn>
                <a:cxn ang="0">
                  <a:pos x="connsiteX1" y="connsiteY1"/>
                </a:cxn>
                <a:cxn ang="0">
                  <a:pos x="connsiteX2" y="connsiteY2"/>
                </a:cxn>
                <a:cxn ang="0">
                  <a:pos x="connsiteX3" y="connsiteY3"/>
                </a:cxn>
              </a:cxnLst>
              <a:rect l="l" t="t" r="r" b="b"/>
              <a:pathLst>
                <a:path w="379761" h="380237">
                  <a:moveTo>
                    <a:pt x="372428" y="0"/>
                  </a:moveTo>
                  <a:cubicBezTo>
                    <a:pt x="374999" y="3239"/>
                    <a:pt x="377381" y="6572"/>
                    <a:pt x="379762" y="9525"/>
                  </a:cubicBezTo>
                  <a:lnTo>
                    <a:pt x="9525" y="380238"/>
                  </a:lnTo>
                  <a:cubicBezTo>
                    <a:pt x="6096" y="377857"/>
                    <a:pt x="2762" y="375476"/>
                    <a:pt x="0" y="372904"/>
                  </a:cubicBezTo>
                  <a:close/>
                </a:path>
              </a:pathLst>
            </a:custGeom>
            <a:grpFill/>
            <a:ln w="9525" cap="flat">
              <a:noFill/>
              <a:prstDash val="solid"/>
              <a:miter/>
            </a:ln>
          </p:spPr>
          <p:txBody>
            <a:bodyPr rtlCol="0" anchor="ctr"/>
            <a:lstStyle/>
            <a:p>
              <a:endParaRPr lang="en-US"/>
            </a:p>
          </p:txBody>
        </p:sp>
        <p:sp>
          <p:nvSpPr>
            <p:cNvPr id="1048884" name="Freeform: Shape 32"/>
            <p:cNvSpPr/>
            <p:nvPr/>
          </p:nvSpPr>
          <p:spPr>
            <a:xfrm>
              <a:off x="5972841" y="3305841"/>
              <a:ext cx="364807" cy="364807"/>
            </a:xfrm>
            <a:custGeom>
              <a:avLst/>
              <a:gdLst>
                <a:gd name="connsiteX0" fmla="*/ 359188 w 364807"/>
                <a:gd name="connsiteY0" fmla="*/ 0 h 364807"/>
                <a:gd name="connsiteX1" fmla="*/ 364808 w 364807"/>
                <a:gd name="connsiteY1" fmla="*/ 11621 h 364807"/>
                <a:gd name="connsiteX2" fmla="*/ 11621 w 364807"/>
                <a:gd name="connsiteY2" fmla="*/ 364808 h 364807"/>
                <a:gd name="connsiteX3" fmla="*/ 0 w 364807"/>
                <a:gd name="connsiteY3" fmla="*/ 359188 h 364807"/>
              </a:gdLst>
              <a:ahLst/>
              <a:cxnLst>
                <a:cxn ang="0">
                  <a:pos x="connsiteX0" y="connsiteY0"/>
                </a:cxn>
                <a:cxn ang="0">
                  <a:pos x="connsiteX1" y="connsiteY1"/>
                </a:cxn>
                <a:cxn ang="0">
                  <a:pos x="connsiteX2" y="connsiteY2"/>
                </a:cxn>
                <a:cxn ang="0">
                  <a:pos x="connsiteX3" y="connsiteY3"/>
                </a:cxn>
              </a:cxnLst>
              <a:rect l="l" t="t" r="r" b="b"/>
              <a:pathLst>
                <a:path w="364807" h="364807">
                  <a:moveTo>
                    <a:pt x="359188" y="0"/>
                  </a:moveTo>
                  <a:cubicBezTo>
                    <a:pt x="361188" y="3905"/>
                    <a:pt x="362998" y="7715"/>
                    <a:pt x="364808" y="11621"/>
                  </a:cubicBezTo>
                  <a:lnTo>
                    <a:pt x="11621" y="364808"/>
                  </a:lnTo>
                  <a:cubicBezTo>
                    <a:pt x="7715" y="362998"/>
                    <a:pt x="3905" y="361188"/>
                    <a:pt x="0" y="359188"/>
                  </a:cubicBezTo>
                  <a:close/>
                </a:path>
              </a:pathLst>
            </a:custGeom>
            <a:grpFill/>
            <a:ln w="9525" cap="flat">
              <a:noFill/>
              <a:prstDash val="solid"/>
              <a:miter/>
            </a:ln>
          </p:spPr>
          <p:txBody>
            <a:bodyPr rtlCol="0" anchor="ctr"/>
            <a:lstStyle/>
            <a:p>
              <a:endParaRPr lang="en-US"/>
            </a:p>
          </p:txBody>
        </p:sp>
        <p:sp>
          <p:nvSpPr>
            <p:cNvPr id="1048885" name="Freeform: Shape 33"/>
            <p:cNvSpPr/>
            <p:nvPr/>
          </p:nvSpPr>
          <p:spPr>
            <a:xfrm>
              <a:off x="6016370" y="3349466"/>
              <a:ext cx="337280" cy="337280"/>
            </a:xfrm>
            <a:custGeom>
              <a:avLst/>
              <a:gdLst>
                <a:gd name="connsiteX0" fmla="*/ 333470 w 337280"/>
                <a:gd name="connsiteY0" fmla="*/ 0 h 337280"/>
                <a:gd name="connsiteX1" fmla="*/ 337280 w 337280"/>
                <a:gd name="connsiteY1" fmla="*/ 13430 h 337280"/>
                <a:gd name="connsiteX2" fmla="*/ 13430 w 337280"/>
                <a:gd name="connsiteY2" fmla="*/ 337280 h 337280"/>
                <a:gd name="connsiteX3" fmla="*/ 0 w 337280"/>
                <a:gd name="connsiteY3" fmla="*/ 333470 h 337280"/>
              </a:gdLst>
              <a:ahLst/>
              <a:cxnLst>
                <a:cxn ang="0">
                  <a:pos x="connsiteX0" y="connsiteY0"/>
                </a:cxn>
                <a:cxn ang="0">
                  <a:pos x="connsiteX1" y="connsiteY1"/>
                </a:cxn>
                <a:cxn ang="0">
                  <a:pos x="connsiteX2" y="connsiteY2"/>
                </a:cxn>
                <a:cxn ang="0">
                  <a:pos x="connsiteX3" y="connsiteY3"/>
                </a:cxn>
              </a:cxnLst>
              <a:rect l="l" t="t" r="r" b="b"/>
              <a:pathLst>
                <a:path w="337280" h="337280">
                  <a:moveTo>
                    <a:pt x="333470" y="0"/>
                  </a:moveTo>
                  <a:cubicBezTo>
                    <a:pt x="334899" y="4382"/>
                    <a:pt x="336137" y="8858"/>
                    <a:pt x="337280" y="13430"/>
                  </a:cubicBezTo>
                  <a:lnTo>
                    <a:pt x="13430" y="337280"/>
                  </a:lnTo>
                  <a:cubicBezTo>
                    <a:pt x="8858" y="336137"/>
                    <a:pt x="4382" y="334899"/>
                    <a:pt x="0" y="333470"/>
                  </a:cubicBezTo>
                  <a:close/>
                </a:path>
              </a:pathLst>
            </a:custGeom>
            <a:grpFill/>
            <a:ln w="9525" cap="flat">
              <a:noFill/>
              <a:prstDash val="solid"/>
              <a:miter/>
            </a:ln>
          </p:spPr>
          <p:txBody>
            <a:bodyPr rtlCol="0" anchor="ctr"/>
            <a:lstStyle/>
            <a:p>
              <a:endParaRPr lang="en-US"/>
            </a:p>
          </p:txBody>
        </p:sp>
        <p:sp>
          <p:nvSpPr>
            <p:cNvPr id="1048886" name="Freeform: Shape 34"/>
            <p:cNvSpPr/>
            <p:nvPr/>
          </p:nvSpPr>
          <p:spPr>
            <a:xfrm>
              <a:off x="6067329" y="3400425"/>
              <a:ext cx="294227" cy="294132"/>
            </a:xfrm>
            <a:custGeom>
              <a:avLst/>
              <a:gdLst>
                <a:gd name="connsiteX0" fmla="*/ 292989 w 294227"/>
                <a:gd name="connsiteY0" fmla="*/ 0 h 294132"/>
                <a:gd name="connsiteX1" fmla="*/ 294227 w 294227"/>
                <a:gd name="connsiteY1" fmla="*/ 15907 h 294132"/>
                <a:gd name="connsiteX2" fmla="*/ 15907 w 294227"/>
                <a:gd name="connsiteY2" fmla="*/ 294132 h 294132"/>
                <a:gd name="connsiteX3" fmla="*/ 0 w 294227"/>
                <a:gd name="connsiteY3" fmla="*/ 292894 h 294132"/>
              </a:gdLst>
              <a:ahLst/>
              <a:cxnLst>
                <a:cxn ang="0">
                  <a:pos x="connsiteX0" y="connsiteY0"/>
                </a:cxn>
                <a:cxn ang="0">
                  <a:pos x="connsiteX1" y="connsiteY1"/>
                </a:cxn>
                <a:cxn ang="0">
                  <a:pos x="connsiteX2" y="connsiteY2"/>
                </a:cxn>
                <a:cxn ang="0">
                  <a:pos x="connsiteX3" y="connsiteY3"/>
                </a:cxn>
              </a:cxnLst>
              <a:rect l="l" t="t" r="r" b="b"/>
              <a:pathLst>
                <a:path w="294227" h="294132">
                  <a:moveTo>
                    <a:pt x="292989" y="0"/>
                  </a:moveTo>
                  <a:cubicBezTo>
                    <a:pt x="293561" y="5334"/>
                    <a:pt x="293942" y="10668"/>
                    <a:pt x="294227" y="15907"/>
                  </a:cubicBezTo>
                  <a:lnTo>
                    <a:pt x="15907" y="294132"/>
                  </a:lnTo>
                  <a:cubicBezTo>
                    <a:pt x="10668" y="294132"/>
                    <a:pt x="5334" y="293465"/>
                    <a:pt x="0" y="292894"/>
                  </a:cubicBezTo>
                  <a:close/>
                </a:path>
              </a:pathLst>
            </a:custGeom>
            <a:grpFill/>
            <a:ln w="9525" cap="flat">
              <a:noFill/>
              <a:prstDash val="solid"/>
              <a:miter/>
            </a:ln>
          </p:spPr>
          <p:txBody>
            <a:bodyPr rtlCol="0" anchor="ctr"/>
            <a:lstStyle/>
            <a:p>
              <a:endParaRPr lang="en-US"/>
            </a:p>
          </p:txBody>
        </p:sp>
        <p:sp>
          <p:nvSpPr>
            <p:cNvPr id="1048887" name="Freeform: Shape 35"/>
            <p:cNvSpPr/>
            <p:nvPr/>
          </p:nvSpPr>
          <p:spPr>
            <a:xfrm>
              <a:off x="6129337" y="3462337"/>
              <a:ext cx="230314" cy="230314"/>
            </a:xfrm>
            <a:custGeom>
              <a:avLst/>
              <a:gdLst>
                <a:gd name="connsiteX0" fmla="*/ 230315 w 230314"/>
                <a:gd name="connsiteY0" fmla="*/ 0 h 230314"/>
                <a:gd name="connsiteX1" fmla="*/ 226886 w 230314"/>
                <a:gd name="connsiteY1" fmla="*/ 20574 h 230314"/>
                <a:gd name="connsiteX2" fmla="*/ 20669 w 230314"/>
                <a:gd name="connsiteY2" fmla="*/ 226790 h 230314"/>
                <a:gd name="connsiteX3" fmla="*/ 0 w 230314"/>
                <a:gd name="connsiteY3" fmla="*/ 230315 h 230314"/>
              </a:gdLst>
              <a:ahLst/>
              <a:cxnLst>
                <a:cxn ang="0">
                  <a:pos x="connsiteX0" y="connsiteY0"/>
                </a:cxn>
                <a:cxn ang="0">
                  <a:pos x="connsiteX1" y="connsiteY1"/>
                </a:cxn>
                <a:cxn ang="0">
                  <a:pos x="connsiteX2" y="connsiteY2"/>
                </a:cxn>
                <a:cxn ang="0">
                  <a:pos x="connsiteX3" y="connsiteY3"/>
                </a:cxn>
              </a:cxnLst>
              <a:rect l="l" t="t" r="r" b="b"/>
              <a:pathLst>
                <a:path w="230314" h="230314">
                  <a:moveTo>
                    <a:pt x="230315" y="0"/>
                  </a:moveTo>
                  <a:cubicBezTo>
                    <a:pt x="229457" y="6953"/>
                    <a:pt x="228314" y="13716"/>
                    <a:pt x="226886" y="20574"/>
                  </a:cubicBezTo>
                  <a:lnTo>
                    <a:pt x="20669" y="226790"/>
                  </a:lnTo>
                  <a:cubicBezTo>
                    <a:pt x="13811" y="228314"/>
                    <a:pt x="6953" y="229457"/>
                    <a:pt x="0" y="230315"/>
                  </a:cubicBezTo>
                  <a:close/>
                </a:path>
              </a:pathLst>
            </a:custGeom>
            <a:grpFill/>
            <a:ln w="9525" cap="flat">
              <a:noFill/>
              <a:prstDash val="solid"/>
              <a:miter/>
            </a:ln>
          </p:spPr>
          <p:txBody>
            <a:bodyPr rtlCol="0" anchor="ctr"/>
            <a:lstStyle/>
            <a:p>
              <a:endParaRPr lang="en-US"/>
            </a:p>
          </p:txBody>
        </p:sp>
        <p:sp>
          <p:nvSpPr>
            <p:cNvPr id="1048888" name="Freeform: Shape 36"/>
            <p:cNvSpPr/>
            <p:nvPr/>
          </p:nvSpPr>
          <p:spPr>
            <a:xfrm>
              <a:off x="6218682" y="3551682"/>
              <a:ext cx="112871" cy="112871"/>
            </a:xfrm>
            <a:custGeom>
              <a:avLst/>
              <a:gdLst>
                <a:gd name="connsiteX0" fmla="*/ 112871 w 112871"/>
                <a:gd name="connsiteY0" fmla="*/ 0 h 112871"/>
                <a:gd name="connsiteX1" fmla="*/ 0 w 112871"/>
                <a:gd name="connsiteY1" fmla="*/ 112871 h 112871"/>
              </a:gdLst>
              <a:ahLst/>
              <a:cxnLst>
                <a:cxn ang="0">
                  <a:pos x="connsiteX0" y="connsiteY0"/>
                </a:cxn>
                <a:cxn ang="0">
                  <a:pos x="connsiteX1" y="connsiteY1"/>
                </a:cxn>
              </a:cxnLst>
              <a:rect l="l" t="t" r="r" b="b"/>
              <a:pathLst>
                <a:path w="112871" h="112871">
                  <a:moveTo>
                    <a:pt x="112871" y="0"/>
                  </a:moveTo>
                  <a:cubicBezTo>
                    <a:pt x="87618" y="48239"/>
                    <a:pt x="48239" y="87618"/>
                    <a:pt x="0" y="112871"/>
                  </a:cubicBezTo>
                  <a:close/>
                </a:path>
              </a:pathLst>
            </a:custGeom>
            <a:grpFill/>
            <a:ln w="9525" cap="flat">
              <a:noFill/>
              <a:prstDash val="solid"/>
              <a:miter/>
            </a:ln>
          </p:spPr>
          <p:txBody>
            <a:bodyPr rtlCol="0" anchor="ctr"/>
            <a:lstStyle/>
            <a:p>
              <a:endParaRPr lang="en-US"/>
            </a:p>
          </p:txBody>
        </p:sp>
      </p:grpSp>
      <p:sp>
        <p:nvSpPr>
          <p:cNvPr id="1048889" name="Tytuł 1"/>
          <p:cNvSpPr>
            <a:spLocks noGrp="1"/>
          </p:cNvSpPr>
          <p:nvPr>
            <p:ph type="title"/>
          </p:nvPr>
        </p:nvSpPr>
        <p:spPr>
          <a:xfrm>
            <a:off x="838200" y="1391619"/>
            <a:ext cx="4905401" cy="4042196"/>
          </a:xfrm>
        </p:spPr>
        <p:txBody>
          <a:bodyPr>
            <a:normAutofit/>
          </a:bodyPr>
          <a:lstStyle/>
          <a:p>
            <a:pPr algn="ctr"/>
            <a:r>
              <a:rPr lang="pl-PL">
                <a:solidFill>
                  <a:schemeClr val="bg1"/>
                </a:solidFill>
                <a:latin typeface="Times New Roman"/>
                <a:cs typeface="Calibri"/>
              </a:rPr>
              <a:t>Emocje pod kontrolą - czyli jak radzić sobie z emocjami?</a:t>
            </a:r>
            <a:endParaRPr lang="pl-PL">
              <a:solidFill>
                <a:schemeClr val="bg1"/>
              </a:solidFill>
              <a:latin typeface="Times New Roman"/>
            </a:endParaRPr>
          </a:p>
        </p:txBody>
      </p:sp>
      <p:sp>
        <p:nvSpPr>
          <p:cNvPr id="1048890" name="Symbol zastępczy zawartości 2"/>
          <p:cNvSpPr>
            <a:spLocks noGrp="1"/>
          </p:cNvSpPr>
          <p:nvPr>
            <p:ph idx="1"/>
          </p:nvPr>
        </p:nvSpPr>
        <p:spPr>
          <a:xfrm>
            <a:off x="6686037" y="629805"/>
            <a:ext cx="4974771" cy="4351338"/>
          </a:xfrm>
        </p:spPr>
        <p:txBody>
          <a:bodyPr vert="horz" lIns="91440" tIns="45720" rIns="91440" bIns="45720" rtlCol="0" anchor="t">
            <a:noAutofit/>
          </a:bodyPr>
          <a:lstStyle/>
          <a:p>
            <a:pPr marL="0" indent="0">
              <a:buNone/>
            </a:pPr>
            <a:r>
              <a:rPr lang="pl-PL" sz="2400">
                <a:solidFill>
                  <a:schemeClr val="bg1"/>
                </a:solidFill>
                <a:latin typeface="Times New Roman"/>
                <a:ea typeface="+mn-lt"/>
                <a:cs typeface="+mn-lt"/>
              </a:rPr>
              <a:t>Małe dziecko doświadcza emocji intensywnie, całym swoim ciałem i umysłem. To dlatego zarówno radość, złość i strach opanowuje je od stóp do głowy, nie dając miejsca na „logiczne myślenie” i komunikację. Kilkulatek zazwyczaj ma kłopot, by poradzić sobie z tym, co czuje. Zarówno pozytywne emocje, jak i negatywne często go przerastają i stają się przyczyną trudnych </a:t>
            </a:r>
            <a:r>
              <a:rPr lang="pl-PL" sz="2400" err="1">
                <a:solidFill>
                  <a:schemeClr val="bg1"/>
                </a:solidFill>
                <a:latin typeface="Times New Roman"/>
                <a:ea typeface="+mn-lt"/>
                <a:cs typeface="+mn-lt"/>
              </a:rPr>
              <a:t>zachowań</a:t>
            </a:r>
            <a:r>
              <a:rPr lang="pl-PL" sz="2400">
                <a:solidFill>
                  <a:schemeClr val="bg1"/>
                </a:solidFill>
                <a:latin typeface="Times New Roman"/>
                <a:ea typeface="+mn-lt"/>
                <a:cs typeface="+mn-lt"/>
              </a:rPr>
              <a:t>. Rodzic często w obliczu dziecięcych emocji jest bezradny, chciałby, by te wszystkie trudne do zniesienia zachowania zniknęły, żeby dziecko przestało miewać napady furii, by było mniej głośne, umiało panować nad własnymi reakcjami.</a:t>
            </a:r>
            <a:br>
              <a:rPr lang="pl-PL" sz="2400">
                <a:latin typeface="Times New Roman"/>
                <a:ea typeface="+mn-lt"/>
                <a:cs typeface="+mn-lt"/>
              </a:rPr>
            </a:br>
            <a:br>
              <a:rPr lang="pl-PL" sz="2400">
                <a:latin typeface="Times New Roman"/>
                <a:ea typeface="+mn-lt"/>
                <a:cs typeface="+mn-lt"/>
              </a:rPr>
            </a:br>
            <a:endParaRPr lang="pl-PL" sz="2400">
              <a:solidFill>
                <a:schemeClr val="bg1"/>
              </a:solidFill>
              <a:latin typeface="Times New Roman"/>
              <a:cs typeface="Calibri" panose="020F0502020204030204"/>
            </a:endParaRPr>
          </a:p>
        </p:txBody>
      </p:sp>
    </p:spTree>
  </p:cSld>
  <p:clrMapOvr>
    <a:masterClrMapping/>
  </p:clrMapOvr>
  <p:transition spd="slow"/>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97162" name="Obraz 4" descr="Obraz zawierający osoba  Opis wygenerowany automatycznie"/>
          <p:cNvPicPr>
            <a:picLocks noChangeAspect="1"/>
          </p:cNvPicPr>
          <p:nvPr/>
        </p:nvPicPr>
        <p:blipFill rotWithShape="1">
          <a:blip r:embed="rId2"/>
          <a:srcRect l="33199" r="574"/>
          <a:stretch>
            <a:fillRect/>
          </a:stretch>
        </p:blipFill>
        <p:spPr>
          <a:xfrm>
            <a:off x="4117521" y="10"/>
            <a:ext cx="8074479" cy="6857990"/>
          </a:xfrm>
          <a:prstGeom prst="rect">
            <a:avLst/>
          </a:prstGeom>
        </p:spPr>
      </p:pic>
      <p:sp>
        <p:nvSpPr>
          <p:cNvPr id="1048891" name="Freeform: Shape 8"/>
          <p:cNvSpPr>
            <a:spLocks noGrp="1" noRot="1" noChangeAspect="1" noMove="1" noResize="1" noEditPoints="1" noAdjustHandles="1" noChangeArrowheads="1" noChangeShapeType="1" noTextEdit="1"/>
          </p:cNvSpPr>
          <p:nvPr/>
        </p:nvSpPr>
        <p:spPr>
          <a:xfrm flipV="1">
            <a:off x="0" y="-478"/>
            <a:ext cx="7859800" cy="6858478"/>
          </a:xfrm>
          <a:custGeom>
            <a:avLst/>
            <a:gdLst>
              <a:gd name="connsiteX0" fmla="*/ 7859800 w 7859800"/>
              <a:gd name="connsiteY0" fmla="*/ 6858478 h 6858478"/>
              <a:gd name="connsiteX1" fmla="*/ 435245 w 7859800"/>
              <a:gd name="connsiteY1" fmla="*/ 6858478 h 6858478"/>
              <a:gd name="connsiteX2" fmla="*/ 435505 w 7859800"/>
              <a:gd name="connsiteY2" fmla="*/ 6857916 h 6858478"/>
              <a:gd name="connsiteX3" fmla="*/ 0 w 7859800"/>
              <a:gd name="connsiteY3" fmla="*/ 6857916 h 6858478"/>
              <a:gd name="connsiteX4" fmla="*/ 0 w 7859800"/>
              <a:gd name="connsiteY4" fmla="*/ 0 h 6858478"/>
              <a:gd name="connsiteX5" fmla="*/ 3611620 w 7859800"/>
              <a:gd name="connsiteY5" fmla="*/ 0 h 6858478"/>
              <a:gd name="connsiteX6" fmla="*/ 4677848 w 7859800"/>
              <a:gd name="connsiteY6" fmla="*/ 0 h 6858478"/>
              <a:gd name="connsiteX7" fmla="*/ 4683425 w 7859800"/>
              <a:gd name="connsiteY7"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59800" h="6858478">
                <a:moveTo>
                  <a:pt x="7859800" y="6858478"/>
                </a:moveTo>
                <a:lnTo>
                  <a:pt x="435245" y="6858478"/>
                </a:lnTo>
                <a:lnTo>
                  <a:pt x="435505" y="6857916"/>
                </a:lnTo>
                <a:lnTo>
                  <a:pt x="0" y="6857916"/>
                </a:lnTo>
                <a:lnTo>
                  <a:pt x="0" y="0"/>
                </a:lnTo>
                <a:lnTo>
                  <a:pt x="3611620" y="0"/>
                </a:lnTo>
                <a:lnTo>
                  <a:pt x="4677848" y="0"/>
                </a:lnTo>
                <a:lnTo>
                  <a:pt x="4683425" y="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48892" name="Freeform: Shape 10"/>
          <p:cNvSpPr>
            <a:spLocks noGrp="1" noRot="1" noChangeAspect="1" noMove="1" noResize="1" noEditPoints="1" noAdjustHandles="1" noChangeArrowheads="1" noChangeShapeType="1" noTextEdit="1"/>
          </p:cNvSpPr>
          <p:nvPr/>
        </p:nvSpPr>
        <p:spPr>
          <a:xfrm flipV="1">
            <a:off x="0" y="-478"/>
            <a:ext cx="7431174" cy="6858478"/>
          </a:xfrm>
          <a:custGeom>
            <a:avLst/>
            <a:gdLst>
              <a:gd name="connsiteX0" fmla="*/ 7431174 w 7431174"/>
              <a:gd name="connsiteY0" fmla="*/ 6858478 h 6858478"/>
              <a:gd name="connsiteX1" fmla="*/ 6619 w 7431174"/>
              <a:gd name="connsiteY1" fmla="*/ 6858478 h 6858478"/>
              <a:gd name="connsiteX2" fmla="*/ 6879 w 7431174"/>
              <a:gd name="connsiteY2" fmla="*/ 6857916 h 6858478"/>
              <a:gd name="connsiteX3" fmla="*/ 0 w 7431174"/>
              <a:gd name="connsiteY3" fmla="*/ 6857916 h 6858478"/>
              <a:gd name="connsiteX4" fmla="*/ 0 w 7431174"/>
              <a:gd name="connsiteY4" fmla="*/ 0 h 6858478"/>
              <a:gd name="connsiteX5" fmla="*/ 3182994 w 7431174"/>
              <a:gd name="connsiteY5" fmla="*/ 0 h 6858478"/>
              <a:gd name="connsiteX6" fmla="*/ 4249222 w 7431174"/>
              <a:gd name="connsiteY6" fmla="*/ 0 h 6858478"/>
              <a:gd name="connsiteX7" fmla="*/ 4254799 w 7431174"/>
              <a:gd name="connsiteY7"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31174" h="6858478">
                <a:moveTo>
                  <a:pt x="7431174" y="6858478"/>
                </a:moveTo>
                <a:lnTo>
                  <a:pt x="6619" y="6858478"/>
                </a:lnTo>
                <a:lnTo>
                  <a:pt x="6879" y="6857916"/>
                </a:lnTo>
                <a:lnTo>
                  <a:pt x="0" y="6857916"/>
                </a:lnTo>
                <a:lnTo>
                  <a:pt x="0" y="0"/>
                </a:lnTo>
                <a:lnTo>
                  <a:pt x="3182994" y="0"/>
                </a:lnTo>
                <a:lnTo>
                  <a:pt x="4249222" y="0"/>
                </a:lnTo>
                <a:lnTo>
                  <a:pt x="4254799"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48893" name="Tytuł 1"/>
          <p:cNvSpPr>
            <a:spLocks noGrp="1"/>
          </p:cNvSpPr>
          <p:nvPr>
            <p:ph type="title"/>
          </p:nvPr>
        </p:nvSpPr>
        <p:spPr>
          <a:xfrm>
            <a:off x="804672" y="365125"/>
            <a:ext cx="5266155" cy="1325563"/>
          </a:xfrm>
        </p:spPr>
        <p:txBody>
          <a:bodyPr>
            <a:normAutofit fontScale="90000"/>
          </a:bodyPr>
          <a:lstStyle/>
          <a:p>
            <a:r>
              <a:rPr lang="pl-PL" sz="3400">
                <a:latin typeface="Times New Roman"/>
                <a:cs typeface="Times New Roman"/>
              </a:rPr>
              <a:t>Emocje pod kontrolą - czyli jak radzić sobie z emocjami?</a:t>
            </a:r>
            <a:endParaRPr lang="pl-PL" sz="3400"/>
          </a:p>
        </p:txBody>
      </p:sp>
      <p:sp>
        <p:nvSpPr>
          <p:cNvPr id="1048894" name="Symbol zastępczy zawartości 2"/>
          <p:cNvSpPr>
            <a:spLocks noGrp="1"/>
          </p:cNvSpPr>
          <p:nvPr>
            <p:ph idx="1"/>
          </p:nvPr>
        </p:nvSpPr>
        <p:spPr>
          <a:xfrm>
            <a:off x="804672" y="2022601"/>
            <a:ext cx="3941499" cy="4154361"/>
          </a:xfrm>
        </p:spPr>
        <p:txBody>
          <a:bodyPr vert="horz" lIns="91440" tIns="45720" rIns="91440" bIns="45720" rtlCol="0" anchor="t">
            <a:normAutofit/>
          </a:bodyPr>
          <a:lstStyle/>
          <a:p>
            <a:pPr marL="0" indent="0">
              <a:buNone/>
            </a:pPr>
            <a:r>
              <a:rPr lang="pl-PL" sz="2400">
                <a:latin typeface="Times New Roman"/>
                <a:ea typeface="+mn-lt"/>
                <a:cs typeface="+mn-lt"/>
              </a:rPr>
              <a:t>Dziecko wpada w złość nie dlatego, że nas nie kocha, że chce być „niegrzeczne”. Ono wykazuje trudne zachowania, bo nie potrafi inaczej, jest zagubione i przestraszone, nie jest w stanie sobie poradzić z narastającą falą emocji. Nie umie się uspokoić. Naszą rolą jest pomóc dziecku się tego nauczyć.</a:t>
            </a:r>
            <a:br>
              <a:rPr lang="pl-PL" sz="2000">
                <a:ea typeface="+mn-lt"/>
                <a:cs typeface="+mn-lt"/>
              </a:rPr>
            </a:br>
            <a:endParaRPr lang="pl-PL" sz="2000">
              <a:ea typeface="+mn-lt"/>
              <a:cs typeface="+mn-lt"/>
            </a:endParaRPr>
          </a:p>
        </p:txBody>
      </p:sp>
    </p:spTree>
  </p:cSld>
  <p:clrMapOvr>
    <a:overrideClrMapping bg1="dk1" tx1="lt1" bg2="dk2" tx2="lt2" accent1="accent1" accent2="accent2" accent3="accent3" accent4="accent4" accent5="accent5" accent6="accent6" hlink="hlink" folHlink="folHlink"/>
  </p:clrMapOvr>
  <p:transition spd="slow"/>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48895" name="Rectangle 8"/>
          <p:cNvSpPr>
            <a:spLocks noGrp="1" noRot="1" noChangeAspect="1" noMove="1" noResize="1" noEditPoints="1" noAdjustHandles="1" noChangeArrowheads="1" noChangeShapeType="1" noTextEdit="1"/>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97163" name="Obraz 4" descr="Obraz zawierający clipart, lalka  Opis wygenerowany automatycznie"/>
          <p:cNvPicPr>
            <a:picLocks noChangeAspect="1"/>
          </p:cNvPicPr>
          <p:nvPr/>
        </p:nvPicPr>
        <p:blipFill rotWithShape="1">
          <a:blip r:embed="rId2"/>
          <a:srcRect t="11633" r="-1" b="9262"/>
          <a:stretch>
            <a:fillRect/>
          </a:stretch>
        </p:blipFill>
        <p:spPr>
          <a:xfrm>
            <a:off x="3522468" y="10"/>
            <a:ext cx="8669532" cy="6857990"/>
          </a:xfrm>
          <a:prstGeom prst="rect">
            <a:avLst/>
          </a:prstGeom>
        </p:spPr>
      </p:pic>
      <p:sp>
        <p:nvSpPr>
          <p:cNvPr id="1048896" name="Rectangle 10"/>
          <p:cNvSpPr>
            <a:spLocks noGrp="1" noRot="1" noChangeAspect="1" noMove="1" noResize="1" noEditPoints="1" noAdjustHandles="1" noChangeArrowheads="1" noChangeShapeType="1" noTextEdit="1"/>
          </p:cNvSpPr>
          <p:nvPr/>
        </p:nvSpPr>
        <p:spPr>
          <a:xfrm>
            <a:off x="2" y="0"/>
            <a:ext cx="9756601" cy="6858000"/>
          </a:xfrm>
          <a:prstGeom prst="rect">
            <a:avLst/>
          </a:prstGeom>
          <a:gradFill>
            <a:gsLst>
              <a:gs pos="0">
                <a:schemeClr val="bg1">
                  <a:alpha val="0"/>
                </a:schemeClr>
              </a:gs>
              <a:gs pos="19000">
                <a:schemeClr val="bg1">
                  <a:alpha val="38000"/>
                </a:schemeClr>
              </a:gs>
              <a:gs pos="35000">
                <a:schemeClr val="bg1">
                  <a:alpha val="78000"/>
                </a:schemeClr>
              </a:gs>
              <a:gs pos="58000">
                <a:schemeClr val="bg1"/>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8897" name="Tytuł 1"/>
          <p:cNvSpPr>
            <a:spLocks noGrp="1"/>
          </p:cNvSpPr>
          <p:nvPr>
            <p:ph type="title"/>
          </p:nvPr>
        </p:nvSpPr>
        <p:spPr>
          <a:xfrm>
            <a:off x="371094" y="1161288"/>
            <a:ext cx="5484061" cy="1124712"/>
          </a:xfrm>
        </p:spPr>
        <p:txBody>
          <a:bodyPr anchor="b">
            <a:noAutofit/>
          </a:bodyPr>
          <a:lstStyle/>
          <a:p>
            <a:pPr algn="ctr"/>
            <a:r>
              <a:rPr lang="pl-PL" sz="3600" dirty="0">
                <a:latin typeface="Times New Roman"/>
                <a:cs typeface="Times New Roman"/>
              </a:rPr>
              <a:t>Emocje pod kontrolą - czyli jak radzić sobie </a:t>
            </a:r>
            <a:br>
              <a:rPr lang="pl-PL" sz="3600" dirty="0">
                <a:latin typeface="Times New Roman"/>
                <a:cs typeface="Times New Roman"/>
              </a:rPr>
            </a:br>
            <a:r>
              <a:rPr lang="pl-PL" sz="3600" dirty="0">
                <a:latin typeface="Times New Roman"/>
                <a:cs typeface="Times New Roman"/>
              </a:rPr>
              <a:t>z emocjami?</a:t>
            </a:r>
            <a:endParaRPr lang="pl-PL" sz="3600" dirty="0">
              <a:cs typeface="Calibri Light" panose="020F0302020204030204"/>
            </a:endParaRPr>
          </a:p>
        </p:txBody>
      </p:sp>
      <p:sp>
        <p:nvSpPr>
          <p:cNvPr id="1048898" name="Rectangle 12"/>
          <p:cNvSpPr>
            <a:spLocks noGrp="1" noRot="1" noChangeAspect="1" noMove="1" noResize="1" noEditPoints="1" noAdjustHandles="1" noChangeArrowheads="1" noChangeShapeType="1" noTextEdit="1"/>
          </p:cNvSpPr>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048899" name="Rectangle 14"/>
          <p:cNvSpPr>
            <a:spLocks noGrp="1" noRot="1" noChangeAspect="1" noMove="1" noResize="1" noEditPoints="1" noAdjustHandles="1" noChangeArrowheads="1" noChangeShapeType="1" noTextEdit="1"/>
          </p:cNvSpPr>
          <p:nvPr/>
        </p:nvSpPr>
        <p:spPr>
          <a:xfrm>
            <a:off x="428244" y="2443480"/>
            <a:ext cx="3300984"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48900" name="Symbol zastępczy zawartości 2"/>
          <p:cNvSpPr>
            <a:spLocks noGrp="1"/>
          </p:cNvSpPr>
          <p:nvPr>
            <p:ph idx="1"/>
          </p:nvPr>
        </p:nvSpPr>
        <p:spPr>
          <a:xfrm>
            <a:off x="371094" y="2718054"/>
            <a:ext cx="5766659" cy="3207258"/>
          </a:xfrm>
        </p:spPr>
        <p:txBody>
          <a:bodyPr vert="horz" lIns="91440" tIns="45720" rIns="91440" bIns="45720" rtlCol="0" anchor="t">
            <a:normAutofit fontScale="85714" lnSpcReduction="20000"/>
          </a:bodyPr>
          <a:lstStyle/>
          <a:p>
            <a:pPr marL="0" indent="0">
              <a:buNone/>
            </a:pPr>
            <a:r>
              <a:rPr lang="pl-PL" sz="2400">
                <a:latin typeface="Times New Roman"/>
                <a:ea typeface="+mn-lt"/>
                <a:cs typeface="+mn-lt"/>
              </a:rPr>
              <a:t>Dziecko uczy się przez naśladownictwo, jest szalenie wprawnym obserwatorem. Nic nie umknie jego uwadze. Można je próbować oszukać, ale ono odczyta prawdę o naszym samopoczuciu na poziomie niewerbalnym. W pierwszym rzędzie wierzy naszym gestom, mowie ciała, słowa nie są tak ważne, co czyny.</a:t>
            </a:r>
            <a:br>
              <a:rPr lang="pl-PL" sz="2400">
                <a:latin typeface="Times New Roman"/>
                <a:ea typeface="+mn-lt"/>
                <a:cs typeface="+mn-lt"/>
              </a:rPr>
            </a:br>
            <a:br>
              <a:rPr lang="pl-PL" sz="2400">
                <a:latin typeface="Times New Roman"/>
                <a:ea typeface="+mn-lt"/>
                <a:cs typeface="+mn-lt"/>
              </a:rPr>
            </a:br>
            <a:r>
              <a:rPr lang="pl-PL" sz="2400">
                <a:latin typeface="Times New Roman"/>
                <a:ea typeface="+mn-lt"/>
                <a:cs typeface="+mn-lt"/>
              </a:rPr>
              <a:t>Budowanie poczucia bezpieczeństwa, bezpiecznego przywiązania daje siłę do mierzenia się z trudnymi emocjami.</a:t>
            </a:r>
            <a:br>
              <a:rPr lang="pl-PL" sz="1400">
                <a:ea typeface="+mn-lt"/>
                <a:cs typeface="+mn-lt"/>
              </a:rPr>
            </a:br>
            <a:br>
              <a:rPr lang="pl-PL" sz="1400">
                <a:ea typeface="+mn-lt"/>
                <a:cs typeface="+mn-lt"/>
              </a:rPr>
            </a:br>
            <a:endParaRPr lang="pl-PL" sz="1400">
              <a:cs typeface="Calibri"/>
            </a:endParaRPr>
          </a:p>
        </p:txBody>
      </p:sp>
    </p:spTree>
  </p:cSld>
  <p:clrMapOvr>
    <a:overrideClrMapping bg1="dk1" tx1="lt1" bg2="dk2" tx2="lt2" accent1="accent1" accent2="accent2" accent3="accent3" accent4="accent4" accent5="accent5" accent6="accent6" hlink="hlink" folHlink="folHlink"/>
  </p:clrMapOvr>
  <p:transition spd="slow"/>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48906" name="Rectangle 7"/>
          <p:cNvSpPr>
            <a:spLocks noGrp="1" noRot="1" noChangeAspect="1" noMove="1" noResize="1" noEditPoints="1" noAdjustHandles="1" noChangeArrowheads="1" noChangeShapeType="1" noTextEdit="1"/>
          </p:cNvSpPr>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6" name="Graphic 38"/>
          <p:cNvGrpSpPr>
            <a:grpSpLocks noGrp="1" noRot="1" noChangeAspect="1" noMove="1" noResize="1"/>
          </p:cNvGrpSpPr>
          <p:nvPr/>
        </p:nvGrpSpPr>
        <p:grpSpPr>
          <a:xfrm>
            <a:off x="2385795" y="1690979"/>
            <a:ext cx="1910252" cy="709660"/>
            <a:chOff x="2267504" y="2540250"/>
            <a:chExt cx="1990951" cy="739640"/>
          </a:xfrm>
          <a:solidFill>
            <a:schemeClr val="bg1"/>
          </a:solidFill>
        </p:grpSpPr>
        <p:sp>
          <p:nvSpPr>
            <p:cNvPr id="1048907" name="Freeform: Shape 10"/>
            <p:cNvSpPr/>
            <p:nvPr/>
          </p:nvSpPr>
          <p:spPr>
            <a:xfrm>
              <a:off x="2267504" y="2540250"/>
              <a:ext cx="1990951" cy="286230"/>
            </a:xfrm>
            <a:custGeom>
              <a:avLst/>
              <a:gdLst>
                <a:gd name="connsiteX0" fmla="*/ 1489414 w 1990951"/>
                <a:gd name="connsiteY0" fmla="*/ 286231 h 286230"/>
                <a:gd name="connsiteX1" fmla="*/ 1243712 w 1990951"/>
                <a:gd name="connsiteY1" fmla="*/ 40528 h 286230"/>
                <a:gd name="connsiteX2" fmla="*/ 995476 w 1990951"/>
                <a:gd name="connsiteY2" fmla="*/ 286231 h 286230"/>
                <a:gd name="connsiteX3" fmla="*/ 749773 w 1990951"/>
                <a:gd name="connsiteY3" fmla="*/ 40528 h 286230"/>
                <a:gd name="connsiteX4" fmla="*/ 504071 w 1990951"/>
                <a:gd name="connsiteY4" fmla="*/ 286231 h 286230"/>
                <a:gd name="connsiteX5" fmla="*/ 255835 w 1990951"/>
                <a:gd name="connsiteY5" fmla="*/ 40528 h 286230"/>
                <a:gd name="connsiteX6" fmla="*/ 20264 w 1990951"/>
                <a:gd name="connsiteY6" fmla="*/ 276099 h 286230"/>
                <a:gd name="connsiteX7" fmla="*/ 0 w 1990951"/>
                <a:gd name="connsiteY7" fmla="*/ 255835 h 286230"/>
                <a:gd name="connsiteX8" fmla="*/ 255835 w 1990951"/>
                <a:gd name="connsiteY8" fmla="*/ 0 h 286230"/>
                <a:gd name="connsiteX9" fmla="*/ 504071 w 1990951"/>
                <a:gd name="connsiteY9" fmla="*/ 245703 h 286230"/>
                <a:gd name="connsiteX10" fmla="*/ 749773 w 1990951"/>
                <a:gd name="connsiteY10" fmla="*/ 0 h 286230"/>
                <a:gd name="connsiteX11" fmla="*/ 995476 w 1990951"/>
                <a:gd name="connsiteY11" fmla="*/ 245703 h 286230"/>
                <a:gd name="connsiteX12" fmla="*/ 1243712 w 1990951"/>
                <a:gd name="connsiteY12" fmla="*/ 0 h 286230"/>
                <a:gd name="connsiteX13" fmla="*/ 1489414 w 1990951"/>
                <a:gd name="connsiteY13" fmla="*/ 245703 h 286230"/>
                <a:gd name="connsiteX14" fmla="*/ 1735117 w 1990951"/>
                <a:gd name="connsiteY14" fmla="*/ 0 h 286230"/>
                <a:gd name="connsiteX15" fmla="*/ 1990952 w 1990951"/>
                <a:gd name="connsiteY15" fmla="*/ 255835 h 286230"/>
                <a:gd name="connsiteX16" fmla="*/ 1973221 w 1990951"/>
                <a:gd name="connsiteY16" fmla="*/ 276099 h 286230"/>
                <a:gd name="connsiteX17" fmla="*/ 1735117 w 1990951"/>
                <a:gd name="connsiteY17" fmla="*/ 40528 h 28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90951" h="286230">
                  <a:moveTo>
                    <a:pt x="1489414" y="286231"/>
                  </a:moveTo>
                  <a:lnTo>
                    <a:pt x="1243712" y="40528"/>
                  </a:lnTo>
                  <a:lnTo>
                    <a:pt x="995476" y="286231"/>
                  </a:lnTo>
                  <a:lnTo>
                    <a:pt x="749773" y="40528"/>
                  </a:lnTo>
                  <a:lnTo>
                    <a:pt x="504071" y="286231"/>
                  </a:lnTo>
                  <a:lnTo>
                    <a:pt x="255835" y="40528"/>
                  </a:lnTo>
                  <a:lnTo>
                    <a:pt x="20264" y="276099"/>
                  </a:lnTo>
                  <a:lnTo>
                    <a:pt x="0" y="255835"/>
                  </a:lnTo>
                  <a:lnTo>
                    <a:pt x="255835" y="0"/>
                  </a:lnTo>
                  <a:lnTo>
                    <a:pt x="504071" y="245703"/>
                  </a:lnTo>
                  <a:lnTo>
                    <a:pt x="749773" y="0"/>
                  </a:lnTo>
                  <a:lnTo>
                    <a:pt x="995476" y="245703"/>
                  </a:lnTo>
                  <a:lnTo>
                    <a:pt x="1243712" y="0"/>
                  </a:lnTo>
                  <a:lnTo>
                    <a:pt x="1489414" y="245703"/>
                  </a:lnTo>
                  <a:lnTo>
                    <a:pt x="1735117" y="0"/>
                  </a:lnTo>
                  <a:lnTo>
                    <a:pt x="1990952" y="255835"/>
                  </a:lnTo>
                  <a:lnTo>
                    <a:pt x="1973221" y="276099"/>
                  </a:lnTo>
                  <a:lnTo>
                    <a:pt x="1735117" y="40528"/>
                  </a:lnTo>
                  <a:close/>
                </a:path>
              </a:pathLst>
            </a:custGeom>
            <a:grpFill/>
            <a:ln w="25320" cap="flat">
              <a:noFill/>
              <a:prstDash val="solid"/>
              <a:miter/>
            </a:ln>
          </p:spPr>
          <p:txBody>
            <a:bodyPr rtlCol="0" anchor="ctr"/>
            <a:lstStyle/>
            <a:p>
              <a:endParaRPr lang="en-US"/>
            </a:p>
          </p:txBody>
        </p:sp>
        <p:sp>
          <p:nvSpPr>
            <p:cNvPr id="1048908" name="Freeform: Shape 11"/>
            <p:cNvSpPr/>
            <p:nvPr/>
          </p:nvSpPr>
          <p:spPr>
            <a:xfrm>
              <a:off x="2267504" y="2993660"/>
              <a:ext cx="1990951" cy="286230"/>
            </a:xfrm>
            <a:custGeom>
              <a:avLst/>
              <a:gdLst>
                <a:gd name="connsiteX0" fmla="*/ 1489414 w 1990951"/>
                <a:gd name="connsiteY0" fmla="*/ 286231 h 286230"/>
                <a:gd name="connsiteX1" fmla="*/ 1243712 w 1990951"/>
                <a:gd name="connsiteY1" fmla="*/ 40528 h 286230"/>
                <a:gd name="connsiteX2" fmla="*/ 995476 w 1990951"/>
                <a:gd name="connsiteY2" fmla="*/ 286231 h 286230"/>
                <a:gd name="connsiteX3" fmla="*/ 749773 w 1990951"/>
                <a:gd name="connsiteY3" fmla="*/ 40528 h 286230"/>
                <a:gd name="connsiteX4" fmla="*/ 504071 w 1990951"/>
                <a:gd name="connsiteY4" fmla="*/ 286231 h 286230"/>
                <a:gd name="connsiteX5" fmla="*/ 255835 w 1990951"/>
                <a:gd name="connsiteY5" fmla="*/ 40528 h 286230"/>
                <a:gd name="connsiteX6" fmla="*/ 20264 w 1990951"/>
                <a:gd name="connsiteY6" fmla="*/ 276099 h 286230"/>
                <a:gd name="connsiteX7" fmla="*/ 0 w 1990951"/>
                <a:gd name="connsiteY7" fmla="*/ 258368 h 286230"/>
                <a:gd name="connsiteX8" fmla="*/ 255835 w 1990951"/>
                <a:gd name="connsiteY8" fmla="*/ 0 h 286230"/>
                <a:gd name="connsiteX9" fmla="*/ 504071 w 1990951"/>
                <a:gd name="connsiteY9" fmla="*/ 248236 h 286230"/>
                <a:gd name="connsiteX10" fmla="*/ 749773 w 1990951"/>
                <a:gd name="connsiteY10" fmla="*/ 0 h 286230"/>
                <a:gd name="connsiteX11" fmla="*/ 995476 w 1990951"/>
                <a:gd name="connsiteY11" fmla="*/ 248236 h 286230"/>
                <a:gd name="connsiteX12" fmla="*/ 1243712 w 1990951"/>
                <a:gd name="connsiteY12" fmla="*/ 0 h 286230"/>
                <a:gd name="connsiteX13" fmla="*/ 1489414 w 1990951"/>
                <a:gd name="connsiteY13" fmla="*/ 248236 h 286230"/>
                <a:gd name="connsiteX14" fmla="*/ 1735117 w 1990951"/>
                <a:gd name="connsiteY14" fmla="*/ 0 h 286230"/>
                <a:gd name="connsiteX15" fmla="*/ 1990952 w 1990951"/>
                <a:gd name="connsiteY15" fmla="*/ 258368 h 286230"/>
                <a:gd name="connsiteX16" fmla="*/ 1973221 w 1990951"/>
                <a:gd name="connsiteY16" fmla="*/ 276099 h 286230"/>
                <a:gd name="connsiteX17" fmla="*/ 1735117 w 1990951"/>
                <a:gd name="connsiteY17" fmla="*/ 40528 h 28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90951" h="286230">
                  <a:moveTo>
                    <a:pt x="1489414" y="286231"/>
                  </a:moveTo>
                  <a:lnTo>
                    <a:pt x="1243712" y="40528"/>
                  </a:lnTo>
                  <a:lnTo>
                    <a:pt x="995476" y="286231"/>
                  </a:lnTo>
                  <a:lnTo>
                    <a:pt x="749773" y="40528"/>
                  </a:lnTo>
                  <a:lnTo>
                    <a:pt x="504071" y="286231"/>
                  </a:lnTo>
                  <a:lnTo>
                    <a:pt x="255835" y="40528"/>
                  </a:lnTo>
                  <a:lnTo>
                    <a:pt x="20264" y="276099"/>
                  </a:lnTo>
                  <a:lnTo>
                    <a:pt x="0" y="258368"/>
                  </a:lnTo>
                  <a:lnTo>
                    <a:pt x="255835" y="0"/>
                  </a:lnTo>
                  <a:lnTo>
                    <a:pt x="504071" y="248236"/>
                  </a:lnTo>
                  <a:lnTo>
                    <a:pt x="749773" y="0"/>
                  </a:lnTo>
                  <a:lnTo>
                    <a:pt x="995476" y="248236"/>
                  </a:lnTo>
                  <a:lnTo>
                    <a:pt x="1243712" y="0"/>
                  </a:lnTo>
                  <a:lnTo>
                    <a:pt x="1489414" y="248236"/>
                  </a:lnTo>
                  <a:lnTo>
                    <a:pt x="1735117" y="0"/>
                  </a:lnTo>
                  <a:lnTo>
                    <a:pt x="1990952" y="258368"/>
                  </a:lnTo>
                  <a:lnTo>
                    <a:pt x="1973221" y="276099"/>
                  </a:lnTo>
                  <a:lnTo>
                    <a:pt x="1735117" y="40528"/>
                  </a:lnTo>
                  <a:close/>
                </a:path>
              </a:pathLst>
            </a:custGeom>
            <a:grpFill/>
            <a:ln w="25320" cap="flat">
              <a:noFill/>
              <a:prstDash val="solid"/>
              <a:miter/>
            </a:ln>
          </p:spPr>
          <p:txBody>
            <a:bodyPr rtlCol="0" anchor="ctr"/>
            <a:lstStyle/>
            <a:p>
              <a:endParaRPr lang="en-US"/>
            </a:p>
          </p:txBody>
        </p:sp>
      </p:grpSp>
      <p:sp>
        <p:nvSpPr>
          <p:cNvPr id="1048909" name="Rectangle 13"/>
          <p:cNvSpPr>
            <a:spLocks noGrp="1" noRot="1" noChangeAspect="1" noMove="1" noResize="1" noEditPoints="1" noAdjustHandles="1" noChangeArrowheads="1" noChangeShapeType="1" noTextEdit="1"/>
          </p:cNvSpPr>
          <p:nvPr/>
        </p:nvSpPr>
        <p:spPr>
          <a:xfrm>
            <a:off x="3642953" y="1187311"/>
            <a:ext cx="5089552" cy="4483379"/>
          </a:xfrm>
          <a:prstGeom prst="rect">
            <a:avLst/>
          </a:pr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8910" name="Rectangle 15"/>
          <p:cNvSpPr>
            <a:spLocks noGrp="1" noRot="1" noChangeAspect="1" noMove="1" noResize="1" noEditPoints="1" noAdjustHandles="1" noChangeArrowheads="1" noChangeShapeType="1" noTextEdit="1"/>
          </p:cNvSpPr>
          <p:nvPr/>
        </p:nvSpPr>
        <p:spPr>
          <a:xfrm>
            <a:off x="3642953" y="1187311"/>
            <a:ext cx="5089552" cy="4483379"/>
          </a:xfrm>
          <a:prstGeom prst="rect">
            <a:avLst/>
          </a:prstGeom>
          <a:solidFill>
            <a:schemeClr val="accent6">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8911" name="Rectangle 17"/>
          <p:cNvSpPr>
            <a:spLocks noGrp="1" noRot="1" noChangeAspect="1" noMove="1" noResize="1" noEditPoints="1" noAdjustHandles="1" noChangeArrowheads="1" noChangeShapeType="1" noTextEdit="1"/>
          </p:cNvSpPr>
          <p:nvPr/>
        </p:nvSpPr>
        <p:spPr>
          <a:xfrm>
            <a:off x="3576263" y="1119679"/>
            <a:ext cx="5039475" cy="4439266"/>
          </a:xfrm>
          <a:prstGeom prst="rect">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8912" name="Tytuł 1"/>
          <p:cNvSpPr>
            <a:spLocks noGrp="1"/>
          </p:cNvSpPr>
          <p:nvPr>
            <p:ph type="title"/>
          </p:nvPr>
        </p:nvSpPr>
        <p:spPr>
          <a:xfrm>
            <a:off x="3839656" y="1842698"/>
            <a:ext cx="4502041" cy="3583491"/>
          </a:xfrm>
        </p:spPr>
        <p:txBody>
          <a:bodyPr vert="horz" lIns="91440" tIns="45720" rIns="91440" bIns="45720" rtlCol="0" anchor="b">
            <a:normAutofit fontScale="90000"/>
          </a:bodyPr>
          <a:lstStyle/>
          <a:p>
            <a:pPr algn="ctr"/>
            <a:r>
              <a:rPr lang="en-US" sz="5400" dirty="0">
                <a:solidFill>
                  <a:schemeClr val="bg1"/>
                </a:solidFill>
                <a:cs typeface="Calibri Light"/>
              </a:rPr>
              <a:t>Jak </a:t>
            </a:r>
            <a:r>
              <a:rPr lang="en-US" sz="5400" dirty="0" err="1">
                <a:solidFill>
                  <a:schemeClr val="bg1"/>
                </a:solidFill>
                <a:cs typeface="Calibri Light"/>
              </a:rPr>
              <a:t>możemy</a:t>
            </a:r>
            <a:r>
              <a:rPr lang="en-US" sz="5400" dirty="0">
                <a:solidFill>
                  <a:schemeClr val="bg1"/>
                </a:solidFill>
                <a:cs typeface="Calibri Light"/>
              </a:rPr>
              <a:t> </a:t>
            </a:r>
            <a:r>
              <a:rPr lang="en-US" sz="5400" dirty="0" err="1">
                <a:solidFill>
                  <a:schemeClr val="bg1"/>
                </a:solidFill>
                <a:cs typeface="Calibri Light"/>
              </a:rPr>
              <a:t>pomóc</a:t>
            </a:r>
            <a:r>
              <a:rPr lang="en-US" sz="5400" dirty="0">
                <a:solidFill>
                  <a:schemeClr val="bg1"/>
                </a:solidFill>
                <a:cs typeface="Calibri Light"/>
              </a:rPr>
              <a:t> </a:t>
            </a:r>
            <a:r>
              <a:rPr lang="en-US" sz="5400" dirty="0" err="1">
                <a:solidFill>
                  <a:schemeClr val="bg1"/>
                </a:solidFill>
                <a:cs typeface="Calibri Light"/>
              </a:rPr>
              <a:t>dziecku</a:t>
            </a:r>
            <a:r>
              <a:rPr lang="en-US" sz="5400" dirty="0">
                <a:solidFill>
                  <a:schemeClr val="bg1"/>
                </a:solidFill>
                <a:cs typeface="Calibri Light"/>
              </a:rPr>
              <a:t> </a:t>
            </a:r>
            <a:r>
              <a:rPr lang="en-US" sz="5400" dirty="0" err="1">
                <a:solidFill>
                  <a:schemeClr val="bg1"/>
                </a:solidFill>
                <a:cs typeface="Calibri Light"/>
              </a:rPr>
              <a:t>wejść</a:t>
            </a:r>
            <a:r>
              <a:rPr lang="en-US" sz="5400" dirty="0">
                <a:solidFill>
                  <a:schemeClr val="bg1"/>
                </a:solidFill>
                <a:cs typeface="Calibri Light"/>
              </a:rPr>
              <a:t> </a:t>
            </a:r>
            <a:br>
              <a:rPr lang="en-US" sz="5400" dirty="0">
                <a:cs typeface="Calibri Light"/>
              </a:rPr>
            </a:br>
            <a:r>
              <a:rPr lang="en-US" sz="5400" dirty="0">
                <a:solidFill>
                  <a:schemeClr val="bg1"/>
                </a:solidFill>
                <a:cs typeface="Calibri Light"/>
              </a:rPr>
              <a:t>w </a:t>
            </a:r>
            <a:r>
              <a:rPr lang="en-US" sz="5400" dirty="0" err="1">
                <a:solidFill>
                  <a:schemeClr val="bg1"/>
                </a:solidFill>
                <a:cs typeface="Calibri Light"/>
              </a:rPr>
              <a:t>świat</a:t>
            </a:r>
            <a:r>
              <a:rPr lang="en-US" sz="5400" dirty="0">
                <a:solidFill>
                  <a:schemeClr val="bg1"/>
                </a:solidFill>
                <a:cs typeface="Calibri Light"/>
              </a:rPr>
              <a:t> </a:t>
            </a:r>
            <a:r>
              <a:rPr lang="en-US" sz="5400" dirty="0" err="1">
                <a:solidFill>
                  <a:schemeClr val="bg1"/>
                </a:solidFill>
                <a:cs typeface="Calibri Light"/>
              </a:rPr>
              <a:t>emocji</a:t>
            </a:r>
            <a:r>
              <a:rPr lang="en-US" sz="5400" dirty="0">
                <a:solidFill>
                  <a:schemeClr val="bg1"/>
                </a:solidFill>
                <a:cs typeface="Calibri Light"/>
              </a:rPr>
              <a:t> </a:t>
            </a:r>
            <a:r>
              <a:rPr lang="en-US" sz="5400" dirty="0" err="1">
                <a:solidFill>
                  <a:schemeClr val="bg1"/>
                </a:solidFill>
                <a:cs typeface="Calibri Light"/>
              </a:rPr>
              <a:t>oraz</a:t>
            </a:r>
            <a:r>
              <a:rPr lang="en-US" sz="5400" dirty="0">
                <a:solidFill>
                  <a:schemeClr val="bg1"/>
                </a:solidFill>
                <a:cs typeface="Calibri Light"/>
              </a:rPr>
              <a:t> </a:t>
            </a:r>
            <a:r>
              <a:rPr lang="en-US" sz="5400" dirty="0" err="1">
                <a:solidFill>
                  <a:schemeClr val="bg1"/>
                </a:solidFill>
                <a:cs typeface="Calibri Light"/>
              </a:rPr>
              <a:t>radzić</a:t>
            </a:r>
            <a:r>
              <a:rPr lang="en-US" sz="5400" dirty="0">
                <a:solidFill>
                  <a:schemeClr val="bg1"/>
                </a:solidFill>
                <a:cs typeface="Calibri Light"/>
              </a:rPr>
              <a:t> </a:t>
            </a:r>
            <a:r>
              <a:rPr lang="en-US" sz="5400" dirty="0" err="1">
                <a:solidFill>
                  <a:schemeClr val="bg1"/>
                </a:solidFill>
                <a:cs typeface="Calibri Light"/>
              </a:rPr>
              <a:t>sobie</a:t>
            </a:r>
            <a:r>
              <a:rPr lang="en-US" sz="5400" dirty="0">
                <a:solidFill>
                  <a:schemeClr val="bg1"/>
                </a:solidFill>
                <a:cs typeface="Calibri Light"/>
              </a:rPr>
              <a:t> </a:t>
            </a:r>
            <a:r>
              <a:rPr lang="en-US" sz="5400">
                <a:solidFill>
                  <a:schemeClr val="bg1"/>
                </a:solidFill>
                <a:cs typeface="Calibri Light"/>
              </a:rPr>
              <a:t>z nimi</a:t>
            </a:r>
            <a:r>
              <a:rPr lang="en-US" sz="5400" dirty="0">
                <a:solidFill>
                  <a:schemeClr val="bg1"/>
                </a:solidFill>
                <a:cs typeface="Calibri Light"/>
              </a:rPr>
              <a:t>?</a:t>
            </a:r>
            <a:endParaRPr lang="en-US" sz="5400" kern="1200" dirty="0">
              <a:solidFill>
                <a:schemeClr val="bg1"/>
              </a:solidFill>
              <a:latin typeface="+mj-lt"/>
              <a:cs typeface="Calibri Light"/>
            </a:endParaRPr>
          </a:p>
        </p:txBody>
      </p:sp>
      <p:sp>
        <p:nvSpPr>
          <p:cNvPr id="1048913" name="Graphic 212"/>
          <p:cNvSpPr>
            <a:spLocks noGrp="1" noRot="1" noChangeAspect="1" noMove="1" noResize="1" noEditPoints="1" noAdjustHandles="1" noChangeArrowheads="1" noChangeShapeType="1" noTextEdit="1"/>
          </p:cNvSpPr>
          <p:nvPr/>
        </p:nvSpPr>
        <p:spPr>
          <a:xfrm>
            <a:off x="10111689" y="823301"/>
            <a:ext cx="760800" cy="760800"/>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1048914" name="Graphic 212"/>
          <p:cNvSpPr>
            <a:spLocks noGrp="1" noRot="1" noChangeAspect="1" noMove="1" noResize="1" noEditPoints="1" noAdjustHandles="1" noChangeArrowheads="1" noChangeShapeType="1" noTextEdit="1"/>
          </p:cNvSpPr>
          <p:nvPr/>
        </p:nvSpPr>
        <p:spPr>
          <a:xfrm>
            <a:off x="10111689" y="823301"/>
            <a:ext cx="760800" cy="760800"/>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chemeClr val="accent2">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1048915" name="Oval 23"/>
          <p:cNvSpPr>
            <a:spLocks noGrp="1" noRot="1" noChangeAspect="1" noMove="1" noResize="1" noEditPoints="1" noAdjustHandles="1" noChangeArrowheads="1" noChangeShapeType="1" noTextEdit="1"/>
          </p:cNvSpPr>
          <p:nvPr/>
        </p:nvSpPr>
        <p:spPr>
          <a:xfrm>
            <a:off x="1206352" y="3643495"/>
            <a:ext cx="584612" cy="584612"/>
          </a:xfrm>
          <a:prstGeom prst="ellipse">
            <a:avLst/>
          </a:pr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48916" name="Oval 25"/>
          <p:cNvSpPr>
            <a:spLocks noGrp="1" noRot="1" noChangeAspect="1" noMove="1" noResize="1" noEditPoints="1" noAdjustHandles="1" noChangeArrowheads="1" noChangeShapeType="1" noTextEdit="1"/>
          </p:cNvSpPr>
          <p:nvPr/>
        </p:nvSpPr>
        <p:spPr>
          <a:xfrm>
            <a:off x="1206352" y="3643495"/>
            <a:ext cx="584612" cy="584612"/>
          </a:xfrm>
          <a:prstGeom prst="ellipse">
            <a:avLst/>
          </a:prstGeom>
          <a:solidFill>
            <a:schemeClr val="accent2">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87" name="Graphic 4"/>
          <p:cNvGrpSpPr>
            <a:grpSpLocks noGrp="1" noRot="1" noChangeAspect="1" noMove="1" noResize="1"/>
          </p:cNvGrpSpPr>
          <p:nvPr/>
        </p:nvGrpSpPr>
        <p:grpSpPr>
          <a:xfrm>
            <a:off x="8459706" y="3876465"/>
            <a:ext cx="1056155" cy="1056156"/>
            <a:chOff x="5829300" y="3162300"/>
            <a:chExt cx="532256" cy="532257"/>
          </a:xfrm>
          <a:solidFill>
            <a:schemeClr val="bg1"/>
          </a:solidFill>
        </p:grpSpPr>
        <p:sp>
          <p:nvSpPr>
            <p:cNvPr id="1048917" name="Freeform: Shape 28"/>
            <p:cNvSpPr/>
            <p:nvPr/>
          </p:nvSpPr>
          <p:spPr>
            <a:xfrm>
              <a:off x="5859208" y="3192208"/>
              <a:ext cx="112966" cy="112966"/>
            </a:xfrm>
            <a:custGeom>
              <a:avLst/>
              <a:gdLst>
                <a:gd name="connsiteX0" fmla="*/ 112967 w 112966"/>
                <a:gd name="connsiteY0" fmla="*/ 0 h 112966"/>
                <a:gd name="connsiteX1" fmla="*/ 0 w 112966"/>
                <a:gd name="connsiteY1" fmla="*/ 112967 h 112966"/>
                <a:gd name="connsiteX2" fmla="*/ 112967 w 112966"/>
                <a:gd name="connsiteY2" fmla="*/ 0 h 112966"/>
              </a:gdLst>
              <a:ahLst/>
              <a:cxnLst>
                <a:cxn ang="0">
                  <a:pos x="connsiteX0" y="connsiteY0"/>
                </a:cxn>
                <a:cxn ang="0">
                  <a:pos x="connsiteX1" y="connsiteY1"/>
                </a:cxn>
                <a:cxn ang="0">
                  <a:pos x="connsiteX2" y="connsiteY2"/>
                </a:cxn>
              </a:cxnLst>
              <a:rect l="l" t="t" r="r" b="b"/>
              <a:pathLst>
                <a:path w="112966" h="112966">
                  <a:moveTo>
                    <a:pt x="112967" y="0"/>
                  </a:moveTo>
                  <a:lnTo>
                    <a:pt x="0" y="112967"/>
                  </a:lnTo>
                  <a:cubicBezTo>
                    <a:pt x="25356" y="64747"/>
                    <a:pt x="64747" y="25356"/>
                    <a:pt x="112967" y="0"/>
                  </a:cubicBezTo>
                  <a:close/>
                </a:path>
              </a:pathLst>
            </a:custGeom>
            <a:grpFill/>
            <a:ln w="9525" cap="flat">
              <a:noFill/>
              <a:prstDash val="solid"/>
              <a:miter/>
            </a:ln>
          </p:spPr>
          <p:txBody>
            <a:bodyPr rtlCol="0" anchor="ctr"/>
            <a:lstStyle/>
            <a:p>
              <a:endParaRPr lang="en-US"/>
            </a:p>
          </p:txBody>
        </p:sp>
        <p:sp>
          <p:nvSpPr>
            <p:cNvPr id="1048918" name="Freeform: Shape 29"/>
            <p:cNvSpPr/>
            <p:nvPr/>
          </p:nvSpPr>
          <p:spPr>
            <a:xfrm>
              <a:off x="5831205" y="3164205"/>
              <a:ext cx="230314" cy="230314"/>
            </a:xfrm>
            <a:custGeom>
              <a:avLst/>
              <a:gdLst>
                <a:gd name="connsiteX0" fmla="*/ 230314 w 230314"/>
                <a:gd name="connsiteY0" fmla="*/ 0 h 230314"/>
                <a:gd name="connsiteX1" fmla="*/ 0 w 230314"/>
                <a:gd name="connsiteY1" fmla="*/ 230314 h 230314"/>
                <a:gd name="connsiteX2" fmla="*/ 3524 w 230314"/>
                <a:gd name="connsiteY2" fmla="*/ 209550 h 230314"/>
                <a:gd name="connsiteX3" fmla="*/ 209550 w 230314"/>
                <a:gd name="connsiteY3" fmla="*/ 3524 h 230314"/>
                <a:gd name="connsiteX4" fmla="*/ 230314 w 230314"/>
                <a:gd name="connsiteY4" fmla="*/ 0 h 2303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314" h="230314">
                  <a:moveTo>
                    <a:pt x="230314" y="0"/>
                  </a:moveTo>
                  <a:lnTo>
                    <a:pt x="0" y="230314"/>
                  </a:lnTo>
                  <a:cubicBezTo>
                    <a:pt x="953" y="223361"/>
                    <a:pt x="2095" y="216408"/>
                    <a:pt x="3524" y="209550"/>
                  </a:cubicBezTo>
                  <a:lnTo>
                    <a:pt x="209550" y="3524"/>
                  </a:lnTo>
                  <a:cubicBezTo>
                    <a:pt x="216408" y="2095"/>
                    <a:pt x="223361" y="953"/>
                    <a:pt x="230314" y="0"/>
                  </a:cubicBezTo>
                  <a:close/>
                </a:path>
              </a:pathLst>
            </a:custGeom>
            <a:grpFill/>
            <a:ln w="9525" cap="flat">
              <a:noFill/>
              <a:prstDash val="solid"/>
              <a:miter/>
            </a:ln>
          </p:spPr>
          <p:txBody>
            <a:bodyPr rtlCol="0" anchor="ctr"/>
            <a:lstStyle/>
            <a:p>
              <a:endParaRPr lang="en-US"/>
            </a:p>
          </p:txBody>
        </p:sp>
        <p:sp>
          <p:nvSpPr>
            <p:cNvPr id="1048919" name="Freeform: Shape 30"/>
            <p:cNvSpPr/>
            <p:nvPr/>
          </p:nvSpPr>
          <p:spPr>
            <a:xfrm>
              <a:off x="5829300" y="3162300"/>
              <a:ext cx="294131" cy="294131"/>
            </a:xfrm>
            <a:custGeom>
              <a:avLst/>
              <a:gdLst>
                <a:gd name="connsiteX0" fmla="*/ 294132 w 294131"/>
                <a:gd name="connsiteY0" fmla="*/ 1238 h 294131"/>
                <a:gd name="connsiteX1" fmla="*/ 1238 w 294131"/>
                <a:gd name="connsiteY1" fmla="*/ 294132 h 294131"/>
                <a:gd name="connsiteX2" fmla="*/ 0 w 294131"/>
                <a:gd name="connsiteY2" fmla="*/ 278225 h 294131"/>
                <a:gd name="connsiteX3" fmla="*/ 278225 w 294131"/>
                <a:gd name="connsiteY3" fmla="*/ 0 h 294131"/>
                <a:gd name="connsiteX4" fmla="*/ 294132 w 294131"/>
                <a:gd name="connsiteY4" fmla="*/ 1238 h 294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131" h="294131">
                  <a:moveTo>
                    <a:pt x="294132" y="1238"/>
                  </a:moveTo>
                  <a:lnTo>
                    <a:pt x="1238" y="294132"/>
                  </a:lnTo>
                  <a:cubicBezTo>
                    <a:pt x="667" y="288893"/>
                    <a:pt x="0" y="283559"/>
                    <a:pt x="0" y="278225"/>
                  </a:cubicBezTo>
                  <a:lnTo>
                    <a:pt x="278225" y="0"/>
                  </a:lnTo>
                  <a:cubicBezTo>
                    <a:pt x="283559" y="0"/>
                    <a:pt x="288893" y="667"/>
                    <a:pt x="294132" y="1238"/>
                  </a:cubicBezTo>
                  <a:close/>
                </a:path>
              </a:pathLst>
            </a:custGeom>
            <a:grpFill/>
            <a:ln w="9525" cap="flat">
              <a:noFill/>
              <a:prstDash val="solid"/>
              <a:miter/>
            </a:ln>
          </p:spPr>
          <p:txBody>
            <a:bodyPr rtlCol="0" anchor="ctr"/>
            <a:lstStyle/>
            <a:p>
              <a:endParaRPr lang="en-US"/>
            </a:p>
          </p:txBody>
        </p:sp>
        <p:sp>
          <p:nvSpPr>
            <p:cNvPr id="1048920" name="Freeform: Shape 31"/>
            <p:cNvSpPr/>
            <p:nvPr/>
          </p:nvSpPr>
          <p:spPr>
            <a:xfrm>
              <a:off x="5837205" y="3170110"/>
              <a:ext cx="337184" cy="337280"/>
            </a:xfrm>
            <a:custGeom>
              <a:avLst/>
              <a:gdLst>
                <a:gd name="connsiteX0" fmla="*/ 337185 w 337184"/>
                <a:gd name="connsiteY0" fmla="*/ 3905 h 337280"/>
                <a:gd name="connsiteX1" fmla="*/ 3810 w 337184"/>
                <a:gd name="connsiteY1" fmla="*/ 337280 h 337280"/>
                <a:gd name="connsiteX2" fmla="*/ 0 w 337184"/>
                <a:gd name="connsiteY2" fmla="*/ 323850 h 337280"/>
                <a:gd name="connsiteX3" fmla="*/ 323850 w 337184"/>
                <a:gd name="connsiteY3" fmla="*/ 0 h 337280"/>
                <a:gd name="connsiteX4" fmla="*/ 337185 w 337184"/>
                <a:gd name="connsiteY4" fmla="*/ 3905 h 337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184" h="337280">
                  <a:moveTo>
                    <a:pt x="337185" y="3905"/>
                  </a:moveTo>
                  <a:lnTo>
                    <a:pt x="3810" y="337280"/>
                  </a:lnTo>
                  <a:cubicBezTo>
                    <a:pt x="2381" y="332899"/>
                    <a:pt x="1143" y="328422"/>
                    <a:pt x="0" y="323850"/>
                  </a:cubicBezTo>
                  <a:lnTo>
                    <a:pt x="323850" y="0"/>
                  </a:lnTo>
                  <a:cubicBezTo>
                    <a:pt x="328327" y="1715"/>
                    <a:pt x="332804" y="2477"/>
                    <a:pt x="337185" y="3905"/>
                  </a:cubicBezTo>
                  <a:close/>
                </a:path>
              </a:pathLst>
            </a:custGeom>
            <a:grpFill/>
            <a:ln w="9525" cap="flat">
              <a:noFill/>
              <a:prstDash val="solid"/>
              <a:miter/>
            </a:ln>
          </p:spPr>
          <p:txBody>
            <a:bodyPr rtlCol="0" anchor="ctr"/>
            <a:lstStyle/>
            <a:p>
              <a:endParaRPr lang="en-US"/>
            </a:p>
          </p:txBody>
        </p:sp>
        <p:sp>
          <p:nvSpPr>
            <p:cNvPr id="1048921" name="Freeform: Shape 32"/>
            <p:cNvSpPr/>
            <p:nvPr/>
          </p:nvSpPr>
          <p:spPr>
            <a:xfrm>
              <a:off x="5853207" y="3186207"/>
              <a:ext cx="364617" cy="364617"/>
            </a:xfrm>
            <a:custGeom>
              <a:avLst/>
              <a:gdLst>
                <a:gd name="connsiteX0" fmla="*/ 364617 w 364617"/>
                <a:gd name="connsiteY0" fmla="*/ 5620 h 364617"/>
                <a:gd name="connsiteX1" fmla="*/ 5620 w 364617"/>
                <a:gd name="connsiteY1" fmla="*/ 364617 h 364617"/>
                <a:gd name="connsiteX2" fmla="*/ 0 w 364617"/>
                <a:gd name="connsiteY2" fmla="*/ 353187 h 364617"/>
                <a:gd name="connsiteX3" fmla="*/ 353187 w 364617"/>
                <a:gd name="connsiteY3" fmla="*/ 0 h 364617"/>
                <a:gd name="connsiteX4" fmla="*/ 364617 w 364617"/>
                <a:gd name="connsiteY4" fmla="*/ 5620 h 3646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617" h="364617">
                  <a:moveTo>
                    <a:pt x="364617" y="5620"/>
                  </a:moveTo>
                  <a:lnTo>
                    <a:pt x="5620" y="364617"/>
                  </a:lnTo>
                  <a:cubicBezTo>
                    <a:pt x="3620" y="360902"/>
                    <a:pt x="1715" y="357092"/>
                    <a:pt x="0" y="353187"/>
                  </a:cubicBezTo>
                  <a:lnTo>
                    <a:pt x="353187" y="0"/>
                  </a:lnTo>
                  <a:cubicBezTo>
                    <a:pt x="357092" y="1715"/>
                    <a:pt x="360902" y="3715"/>
                    <a:pt x="364617" y="5620"/>
                  </a:cubicBezTo>
                  <a:close/>
                </a:path>
              </a:pathLst>
            </a:custGeom>
            <a:grpFill/>
            <a:ln w="9525" cap="flat">
              <a:noFill/>
              <a:prstDash val="solid"/>
              <a:miter/>
            </a:ln>
          </p:spPr>
          <p:txBody>
            <a:bodyPr rtlCol="0" anchor="ctr"/>
            <a:lstStyle/>
            <a:p>
              <a:endParaRPr lang="en-US"/>
            </a:p>
          </p:txBody>
        </p:sp>
        <p:sp>
          <p:nvSpPr>
            <p:cNvPr id="1048922" name="Freeform: Shape 33"/>
            <p:cNvSpPr/>
            <p:nvPr/>
          </p:nvSpPr>
          <p:spPr>
            <a:xfrm>
              <a:off x="5875305" y="3208305"/>
              <a:ext cx="380238" cy="380238"/>
            </a:xfrm>
            <a:custGeom>
              <a:avLst/>
              <a:gdLst>
                <a:gd name="connsiteX0" fmla="*/ 380238 w 380238"/>
                <a:gd name="connsiteY0" fmla="*/ 7239 h 380238"/>
                <a:gd name="connsiteX1" fmla="*/ 7239 w 380238"/>
                <a:gd name="connsiteY1" fmla="*/ 380238 h 380238"/>
                <a:gd name="connsiteX2" fmla="*/ 0 w 380238"/>
                <a:gd name="connsiteY2" fmla="*/ 370713 h 380238"/>
                <a:gd name="connsiteX3" fmla="*/ 370237 w 380238"/>
                <a:gd name="connsiteY3" fmla="*/ 0 h 380238"/>
                <a:gd name="connsiteX4" fmla="*/ 380238 w 380238"/>
                <a:gd name="connsiteY4" fmla="*/ 7239 h 380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238" h="380238">
                  <a:moveTo>
                    <a:pt x="380238" y="7239"/>
                  </a:moveTo>
                  <a:lnTo>
                    <a:pt x="7239" y="380238"/>
                  </a:lnTo>
                  <a:cubicBezTo>
                    <a:pt x="4763" y="377000"/>
                    <a:pt x="2381" y="373571"/>
                    <a:pt x="0" y="370713"/>
                  </a:cubicBezTo>
                  <a:lnTo>
                    <a:pt x="370237" y="0"/>
                  </a:lnTo>
                  <a:cubicBezTo>
                    <a:pt x="373571" y="2381"/>
                    <a:pt x="377000" y="4763"/>
                    <a:pt x="380238" y="7239"/>
                  </a:cubicBezTo>
                  <a:close/>
                </a:path>
              </a:pathLst>
            </a:custGeom>
            <a:grpFill/>
            <a:ln w="9525" cap="flat">
              <a:noFill/>
              <a:prstDash val="solid"/>
              <a:miter/>
            </a:ln>
          </p:spPr>
          <p:txBody>
            <a:bodyPr rtlCol="0" anchor="ctr"/>
            <a:lstStyle/>
            <a:p>
              <a:endParaRPr lang="en-US"/>
            </a:p>
          </p:txBody>
        </p:sp>
        <p:sp>
          <p:nvSpPr>
            <p:cNvPr id="1048923" name="Freeform: Shape 34"/>
            <p:cNvSpPr/>
            <p:nvPr/>
          </p:nvSpPr>
          <p:spPr>
            <a:xfrm>
              <a:off x="5902832" y="3235832"/>
              <a:ext cx="385191" cy="385191"/>
            </a:xfrm>
            <a:custGeom>
              <a:avLst/>
              <a:gdLst>
                <a:gd name="connsiteX0" fmla="*/ 380905 w 385191"/>
                <a:gd name="connsiteY0" fmla="*/ 4286 h 385191"/>
                <a:gd name="connsiteX1" fmla="*/ 385191 w 385191"/>
                <a:gd name="connsiteY1" fmla="*/ 8573 h 385191"/>
                <a:gd name="connsiteX2" fmla="*/ 8573 w 385191"/>
                <a:gd name="connsiteY2" fmla="*/ 385191 h 385191"/>
                <a:gd name="connsiteX3" fmla="*/ 4286 w 385191"/>
                <a:gd name="connsiteY3" fmla="*/ 380905 h 385191"/>
                <a:gd name="connsiteX4" fmla="*/ 0 w 385191"/>
                <a:gd name="connsiteY4" fmla="*/ 376523 h 385191"/>
                <a:gd name="connsiteX5" fmla="*/ 376523 w 385191"/>
                <a:gd name="connsiteY5" fmla="*/ 0 h 385191"/>
                <a:gd name="connsiteX6" fmla="*/ 380905 w 385191"/>
                <a:gd name="connsiteY6" fmla="*/ 4286 h 385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5191" h="385191">
                  <a:moveTo>
                    <a:pt x="380905" y="4286"/>
                  </a:moveTo>
                  <a:lnTo>
                    <a:pt x="385191" y="8573"/>
                  </a:lnTo>
                  <a:lnTo>
                    <a:pt x="8573" y="385191"/>
                  </a:lnTo>
                  <a:lnTo>
                    <a:pt x="4286" y="380905"/>
                  </a:lnTo>
                  <a:cubicBezTo>
                    <a:pt x="2762" y="379476"/>
                    <a:pt x="1334" y="377952"/>
                    <a:pt x="0" y="376523"/>
                  </a:cubicBezTo>
                  <a:lnTo>
                    <a:pt x="376523" y="0"/>
                  </a:lnTo>
                  <a:cubicBezTo>
                    <a:pt x="377952" y="1334"/>
                    <a:pt x="379476" y="2667"/>
                    <a:pt x="380905" y="4286"/>
                  </a:cubicBezTo>
                  <a:close/>
                </a:path>
              </a:pathLst>
            </a:custGeom>
            <a:grpFill/>
            <a:ln w="9525" cap="flat">
              <a:noFill/>
              <a:prstDash val="solid"/>
              <a:miter/>
            </a:ln>
          </p:spPr>
          <p:txBody>
            <a:bodyPr rtlCol="0" anchor="ctr"/>
            <a:lstStyle/>
            <a:p>
              <a:endParaRPr lang="en-US"/>
            </a:p>
          </p:txBody>
        </p:sp>
        <p:sp>
          <p:nvSpPr>
            <p:cNvPr id="1048924" name="Freeform: Shape 35"/>
            <p:cNvSpPr/>
            <p:nvPr/>
          </p:nvSpPr>
          <p:spPr>
            <a:xfrm>
              <a:off x="5935789" y="3268313"/>
              <a:ext cx="379761" cy="380237"/>
            </a:xfrm>
            <a:custGeom>
              <a:avLst/>
              <a:gdLst>
                <a:gd name="connsiteX0" fmla="*/ 372428 w 379761"/>
                <a:gd name="connsiteY0" fmla="*/ 0 h 380237"/>
                <a:gd name="connsiteX1" fmla="*/ 379762 w 379761"/>
                <a:gd name="connsiteY1" fmla="*/ 9525 h 380237"/>
                <a:gd name="connsiteX2" fmla="*/ 9525 w 379761"/>
                <a:gd name="connsiteY2" fmla="*/ 380238 h 380237"/>
                <a:gd name="connsiteX3" fmla="*/ 0 w 379761"/>
                <a:gd name="connsiteY3" fmla="*/ 372904 h 380237"/>
              </a:gdLst>
              <a:ahLst/>
              <a:cxnLst>
                <a:cxn ang="0">
                  <a:pos x="connsiteX0" y="connsiteY0"/>
                </a:cxn>
                <a:cxn ang="0">
                  <a:pos x="connsiteX1" y="connsiteY1"/>
                </a:cxn>
                <a:cxn ang="0">
                  <a:pos x="connsiteX2" y="connsiteY2"/>
                </a:cxn>
                <a:cxn ang="0">
                  <a:pos x="connsiteX3" y="connsiteY3"/>
                </a:cxn>
              </a:cxnLst>
              <a:rect l="l" t="t" r="r" b="b"/>
              <a:pathLst>
                <a:path w="379761" h="380237">
                  <a:moveTo>
                    <a:pt x="372428" y="0"/>
                  </a:moveTo>
                  <a:cubicBezTo>
                    <a:pt x="374999" y="3239"/>
                    <a:pt x="377381" y="6572"/>
                    <a:pt x="379762" y="9525"/>
                  </a:cubicBezTo>
                  <a:lnTo>
                    <a:pt x="9525" y="380238"/>
                  </a:lnTo>
                  <a:cubicBezTo>
                    <a:pt x="6096" y="377857"/>
                    <a:pt x="2762" y="375476"/>
                    <a:pt x="0" y="372904"/>
                  </a:cubicBezTo>
                  <a:close/>
                </a:path>
              </a:pathLst>
            </a:custGeom>
            <a:grpFill/>
            <a:ln w="9525" cap="flat">
              <a:noFill/>
              <a:prstDash val="solid"/>
              <a:miter/>
            </a:ln>
          </p:spPr>
          <p:txBody>
            <a:bodyPr rtlCol="0" anchor="ctr"/>
            <a:lstStyle/>
            <a:p>
              <a:endParaRPr lang="en-US"/>
            </a:p>
          </p:txBody>
        </p:sp>
        <p:sp>
          <p:nvSpPr>
            <p:cNvPr id="1048925" name="Freeform: Shape 36"/>
            <p:cNvSpPr/>
            <p:nvPr/>
          </p:nvSpPr>
          <p:spPr>
            <a:xfrm>
              <a:off x="5972841" y="3305841"/>
              <a:ext cx="364807" cy="364807"/>
            </a:xfrm>
            <a:custGeom>
              <a:avLst/>
              <a:gdLst>
                <a:gd name="connsiteX0" fmla="*/ 359188 w 364807"/>
                <a:gd name="connsiteY0" fmla="*/ 0 h 364807"/>
                <a:gd name="connsiteX1" fmla="*/ 364808 w 364807"/>
                <a:gd name="connsiteY1" fmla="*/ 11621 h 364807"/>
                <a:gd name="connsiteX2" fmla="*/ 11621 w 364807"/>
                <a:gd name="connsiteY2" fmla="*/ 364808 h 364807"/>
                <a:gd name="connsiteX3" fmla="*/ 0 w 364807"/>
                <a:gd name="connsiteY3" fmla="*/ 359188 h 364807"/>
              </a:gdLst>
              <a:ahLst/>
              <a:cxnLst>
                <a:cxn ang="0">
                  <a:pos x="connsiteX0" y="connsiteY0"/>
                </a:cxn>
                <a:cxn ang="0">
                  <a:pos x="connsiteX1" y="connsiteY1"/>
                </a:cxn>
                <a:cxn ang="0">
                  <a:pos x="connsiteX2" y="connsiteY2"/>
                </a:cxn>
                <a:cxn ang="0">
                  <a:pos x="connsiteX3" y="connsiteY3"/>
                </a:cxn>
              </a:cxnLst>
              <a:rect l="l" t="t" r="r" b="b"/>
              <a:pathLst>
                <a:path w="364807" h="364807">
                  <a:moveTo>
                    <a:pt x="359188" y="0"/>
                  </a:moveTo>
                  <a:cubicBezTo>
                    <a:pt x="361188" y="3905"/>
                    <a:pt x="362998" y="7715"/>
                    <a:pt x="364808" y="11621"/>
                  </a:cubicBezTo>
                  <a:lnTo>
                    <a:pt x="11621" y="364808"/>
                  </a:lnTo>
                  <a:cubicBezTo>
                    <a:pt x="7715" y="362998"/>
                    <a:pt x="3905" y="361188"/>
                    <a:pt x="0" y="359188"/>
                  </a:cubicBezTo>
                  <a:close/>
                </a:path>
              </a:pathLst>
            </a:custGeom>
            <a:grpFill/>
            <a:ln w="9525" cap="flat">
              <a:noFill/>
              <a:prstDash val="solid"/>
              <a:miter/>
            </a:ln>
          </p:spPr>
          <p:txBody>
            <a:bodyPr rtlCol="0" anchor="ctr"/>
            <a:lstStyle/>
            <a:p>
              <a:endParaRPr lang="en-US"/>
            </a:p>
          </p:txBody>
        </p:sp>
        <p:sp>
          <p:nvSpPr>
            <p:cNvPr id="1048926" name="Freeform: Shape 37"/>
            <p:cNvSpPr/>
            <p:nvPr/>
          </p:nvSpPr>
          <p:spPr>
            <a:xfrm>
              <a:off x="6016370" y="3349466"/>
              <a:ext cx="337280" cy="337280"/>
            </a:xfrm>
            <a:custGeom>
              <a:avLst/>
              <a:gdLst>
                <a:gd name="connsiteX0" fmla="*/ 333470 w 337280"/>
                <a:gd name="connsiteY0" fmla="*/ 0 h 337280"/>
                <a:gd name="connsiteX1" fmla="*/ 337280 w 337280"/>
                <a:gd name="connsiteY1" fmla="*/ 13430 h 337280"/>
                <a:gd name="connsiteX2" fmla="*/ 13430 w 337280"/>
                <a:gd name="connsiteY2" fmla="*/ 337280 h 337280"/>
                <a:gd name="connsiteX3" fmla="*/ 0 w 337280"/>
                <a:gd name="connsiteY3" fmla="*/ 333470 h 337280"/>
              </a:gdLst>
              <a:ahLst/>
              <a:cxnLst>
                <a:cxn ang="0">
                  <a:pos x="connsiteX0" y="connsiteY0"/>
                </a:cxn>
                <a:cxn ang="0">
                  <a:pos x="connsiteX1" y="connsiteY1"/>
                </a:cxn>
                <a:cxn ang="0">
                  <a:pos x="connsiteX2" y="connsiteY2"/>
                </a:cxn>
                <a:cxn ang="0">
                  <a:pos x="connsiteX3" y="connsiteY3"/>
                </a:cxn>
              </a:cxnLst>
              <a:rect l="l" t="t" r="r" b="b"/>
              <a:pathLst>
                <a:path w="337280" h="337280">
                  <a:moveTo>
                    <a:pt x="333470" y="0"/>
                  </a:moveTo>
                  <a:cubicBezTo>
                    <a:pt x="334899" y="4382"/>
                    <a:pt x="336137" y="8858"/>
                    <a:pt x="337280" y="13430"/>
                  </a:cubicBezTo>
                  <a:lnTo>
                    <a:pt x="13430" y="337280"/>
                  </a:lnTo>
                  <a:cubicBezTo>
                    <a:pt x="8858" y="336137"/>
                    <a:pt x="4382" y="334899"/>
                    <a:pt x="0" y="333470"/>
                  </a:cubicBezTo>
                  <a:close/>
                </a:path>
              </a:pathLst>
            </a:custGeom>
            <a:grpFill/>
            <a:ln w="9525" cap="flat">
              <a:noFill/>
              <a:prstDash val="solid"/>
              <a:miter/>
            </a:ln>
          </p:spPr>
          <p:txBody>
            <a:bodyPr rtlCol="0" anchor="ctr"/>
            <a:lstStyle/>
            <a:p>
              <a:endParaRPr lang="en-US"/>
            </a:p>
          </p:txBody>
        </p:sp>
        <p:sp>
          <p:nvSpPr>
            <p:cNvPr id="1048927" name="Freeform: Shape 38"/>
            <p:cNvSpPr/>
            <p:nvPr/>
          </p:nvSpPr>
          <p:spPr>
            <a:xfrm>
              <a:off x="6067329" y="3400425"/>
              <a:ext cx="294227" cy="294132"/>
            </a:xfrm>
            <a:custGeom>
              <a:avLst/>
              <a:gdLst>
                <a:gd name="connsiteX0" fmla="*/ 292989 w 294227"/>
                <a:gd name="connsiteY0" fmla="*/ 0 h 294132"/>
                <a:gd name="connsiteX1" fmla="*/ 294227 w 294227"/>
                <a:gd name="connsiteY1" fmla="*/ 15907 h 294132"/>
                <a:gd name="connsiteX2" fmla="*/ 15907 w 294227"/>
                <a:gd name="connsiteY2" fmla="*/ 294132 h 294132"/>
                <a:gd name="connsiteX3" fmla="*/ 0 w 294227"/>
                <a:gd name="connsiteY3" fmla="*/ 292894 h 294132"/>
              </a:gdLst>
              <a:ahLst/>
              <a:cxnLst>
                <a:cxn ang="0">
                  <a:pos x="connsiteX0" y="connsiteY0"/>
                </a:cxn>
                <a:cxn ang="0">
                  <a:pos x="connsiteX1" y="connsiteY1"/>
                </a:cxn>
                <a:cxn ang="0">
                  <a:pos x="connsiteX2" y="connsiteY2"/>
                </a:cxn>
                <a:cxn ang="0">
                  <a:pos x="connsiteX3" y="connsiteY3"/>
                </a:cxn>
              </a:cxnLst>
              <a:rect l="l" t="t" r="r" b="b"/>
              <a:pathLst>
                <a:path w="294227" h="294132">
                  <a:moveTo>
                    <a:pt x="292989" y="0"/>
                  </a:moveTo>
                  <a:cubicBezTo>
                    <a:pt x="293561" y="5334"/>
                    <a:pt x="293942" y="10668"/>
                    <a:pt x="294227" y="15907"/>
                  </a:cubicBezTo>
                  <a:lnTo>
                    <a:pt x="15907" y="294132"/>
                  </a:lnTo>
                  <a:cubicBezTo>
                    <a:pt x="10668" y="294132"/>
                    <a:pt x="5334" y="293465"/>
                    <a:pt x="0" y="292894"/>
                  </a:cubicBezTo>
                  <a:close/>
                </a:path>
              </a:pathLst>
            </a:custGeom>
            <a:grpFill/>
            <a:ln w="9525" cap="flat">
              <a:noFill/>
              <a:prstDash val="solid"/>
              <a:miter/>
            </a:ln>
          </p:spPr>
          <p:txBody>
            <a:bodyPr rtlCol="0" anchor="ctr"/>
            <a:lstStyle/>
            <a:p>
              <a:endParaRPr lang="en-US"/>
            </a:p>
          </p:txBody>
        </p:sp>
        <p:sp>
          <p:nvSpPr>
            <p:cNvPr id="1048928" name="Freeform: Shape 39"/>
            <p:cNvSpPr/>
            <p:nvPr/>
          </p:nvSpPr>
          <p:spPr>
            <a:xfrm>
              <a:off x="6129337" y="3462337"/>
              <a:ext cx="230314" cy="230314"/>
            </a:xfrm>
            <a:custGeom>
              <a:avLst/>
              <a:gdLst>
                <a:gd name="connsiteX0" fmla="*/ 230315 w 230314"/>
                <a:gd name="connsiteY0" fmla="*/ 0 h 230314"/>
                <a:gd name="connsiteX1" fmla="*/ 226886 w 230314"/>
                <a:gd name="connsiteY1" fmla="*/ 20574 h 230314"/>
                <a:gd name="connsiteX2" fmla="*/ 20669 w 230314"/>
                <a:gd name="connsiteY2" fmla="*/ 226790 h 230314"/>
                <a:gd name="connsiteX3" fmla="*/ 0 w 230314"/>
                <a:gd name="connsiteY3" fmla="*/ 230315 h 230314"/>
              </a:gdLst>
              <a:ahLst/>
              <a:cxnLst>
                <a:cxn ang="0">
                  <a:pos x="connsiteX0" y="connsiteY0"/>
                </a:cxn>
                <a:cxn ang="0">
                  <a:pos x="connsiteX1" y="connsiteY1"/>
                </a:cxn>
                <a:cxn ang="0">
                  <a:pos x="connsiteX2" y="connsiteY2"/>
                </a:cxn>
                <a:cxn ang="0">
                  <a:pos x="connsiteX3" y="connsiteY3"/>
                </a:cxn>
              </a:cxnLst>
              <a:rect l="l" t="t" r="r" b="b"/>
              <a:pathLst>
                <a:path w="230314" h="230314">
                  <a:moveTo>
                    <a:pt x="230315" y="0"/>
                  </a:moveTo>
                  <a:cubicBezTo>
                    <a:pt x="229457" y="6953"/>
                    <a:pt x="228314" y="13716"/>
                    <a:pt x="226886" y="20574"/>
                  </a:cubicBezTo>
                  <a:lnTo>
                    <a:pt x="20669" y="226790"/>
                  </a:lnTo>
                  <a:cubicBezTo>
                    <a:pt x="13811" y="228314"/>
                    <a:pt x="6953" y="229457"/>
                    <a:pt x="0" y="230315"/>
                  </a:cubicBezTo>
                  <a:close/>
                </a:path>
              </a:pathLst>
            </a:custGeom>
            <a:grpFill/>
            <a:ln w="9525" cap="flat">
              <a:noFill/>
              <a:prstDash val="solid"/>
              <a:miter/>
            </a:ln>
          </p:spPr>
          <p:txBody>
            <a:bodyPr rtlCol="0" anchor="ctr"/>
            <a:lstStyle/>
            <a:p>
              <a:endParaRPr lang="en-US"/>
            </a:p>
          </p:txBody>
        </p:sp>
        <p:sp>
          <p:nvSpPr>
            <p:cNvPr id="1048929" name="Freeform: Shape 40"/>
            <p:cNvSpPr/>
            <p:nvPr/>
          </p:nvSpPr>
          <p:spPr>
            <a:xfrm>
              <a:off x="6218682" y="3551682"/>
              <a:ext cx="112871" cy="112871"/>
            </a:xfrm>
            <a:custGeom>
              <a:avLst/>
              <a:gdLst>
                <a:gd name="connsiteX0" fmla="*/ 112871 w 112871"/>
                <a:gd name="connsiteY0" fmla="*/ 0 h 112871"/>
                <a:gd name="connsiteX1" fmla="*/ 0 w 112871"/>
                <a:gd name="connsiteY1" fmla="*/ 112871 h 112871"/>
              </a:gdLst>
              <a:ahLst/>
              <a:cxnLst>
                <a:cxn ang="0">
                  <a:pos x="connsiteX0" y="connsiteY0"/>
                </a:cxn>
                <a:cxn ang="0">
                  <a:pos x="connsiteX1" y="connsiteY1"/>
                </a:cxn>
              </a:cxnLst>
              <a:rect l="l" t="t" r="r" b="b"/>
              <a:pathLst>
                <a:path w="112871" h="112871">
                  <a:moveTo>
                    <a:pt x="112871" y="0"/>
                  </a:moveTo>
                  <a:cubicBezTo>
                    <a:pt x="87618" y="48239"/>
                    <a:pt x="48239" y="87618"/>
                    <a:pt x="0" y="112871"/>
                  </a:cubicBezTo>
                  <a:close/>
                </a:path>
              </a:pathLst>
            </a:custGeom>
            <a:grpFill/>
            <a:ln w="9525" cap="flat">
              <a:noFill/>
              <a:prstDash val="solid"/>
              <a:miter/>
            </a:ln>
          </p:spPr>
          <p:txBody>
            <a:bodyPr rtlCol="0" anchor="ctr"/>
            <a:lstStyle/>
            <a:p>
              <a:endParaRPr lang="en-US"/>
            </a:p>
          </p:txBody>
        </p:sp>
      </p:grpSp>
    </p:spTree>
  </p:cSld>
  <p:clrMapOvr>
    <a:masterClrMapping/>
  </p:clrMapOvr>
  <p:transition spd="slow"/>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48936" name="Rectangle 9"/>
          <p:cNvSpPr>
            <a:spLocks noGrp="1" noRot="1" noChangeAspect="1" noMove="1" noResize="1" noEditPoints="1" noAdjustHandles="1" noChangeArrowheads="1" noChangeShapeType="1" noTextEdit="1"/>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97164" name="Obraz 5" descr="Obraz zawierający zewnętrzne, drzewo, osoba, mały  Opis wygenerowany automatycznie"/>
          <p:cNvPicPr>
            <a:picLocks noGrp="1" noChangeAspect="1"/>
          </p:cNvPicPr>
          <p:nvPr>
            <p:ph idx="1"/>
          </p:nvPr>
        </p:nvPicPr>
        <p:blipFill rotWithShape="1">
          <a:blip r:embed="rId2"/>
          <a:srcRect t="1381" r="38481" b="5481"/>
          <a:stretch>
            <a:fillRect/>
          </a:stretch>
        </p:blipFill>
        <p:spPr>
          <a:xfrm>
            <a:off x="3522468" y="10"/>
            <a:ext cx="8669532" cy="6857990"/>
          </a:xfrm>
          <a:prstGeom prst="rect">
            <a:avLst/>
          </a:prstGeom>
        </p:spPr>
      </p:pic>
      <p:sp>
        <p:nvSpPr>
          <p:cNvPr id="1048937" name="Rectangle 11"/>
          <p:cNvSpPr>
            <a:spLocks noGrp="1" noRot="1" noChangeAspect="1" noMove="1" noResize="1" noEditPoints="1" noAdjustHandles="1" noChangeArrowheads="1" noChangeShapeType="1" noTextEdit="1"/>
          </p:cNvSpPr>
          <p:nvPr/>
        </p:nvSpPr>
        <p:spPr>
          <a:xfrm>
            <a:off x="2" y="0"/>
            <a:ext cx="9756601" cy="6858000"/>
          </a:xfrm>
          <a:prstGeom prst="rect">
            <a:avLst/>
          </a:prstGeom>
          <a:gradFill>
            <a:gsLst>
              <a:gs pos="0">
                <a:schemeClr val="bg1">
                  <a:alpha val="0"/>
                </a:schemeClr>
              </a:gs>
              <a:gs pos="19000">
                <a:schemeClr val="bg1">
                  <a:alpha val="38000"/>
                </a:schemeClr>
              </a:gs>
              <a:gs pos="35000">
                <a:schemeClr val="bg1">
                  <a:alpha val="78000"/>
                </a:schemeClr>
              </a:gs>
              <a:gs pos="58000">
                <a:schemeClr val="bg1"/>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48938" name="Tytuł 1"/>
          <p:cNvSpPr>
            <a:spLocks noGrp="1"/>
          </p:cNvSpPr>
          <p:nvPr>
            <p:ph type="title"/>
          </p:nvPr>
        </p:nvSpPr>
        <p:spPr>
          <a:xfrm>
            <a:off x="356717" y="916873"/>
            <a:ext cx="3438144" cy="1124712"/>
          </a:xfrm>
        </p:spPr>
        <p:txBody>
          <a:bodyPr vert="horz" lIns="91440" tIns="45720" rIns="91440" bIns="45720" rtlCol="0" anchor="b">
            <a:noAutofit/>
          </a:bodyPr>
          <a:lstStyle/>
          <a:p>
            <a:r>
              <a:rPr lang="en-US" sz="2800" b="1" dirty="0"/>
              <a:t>Jak </a:t>
            </a:r>
            <a:r>
              <a:rPr lang="en-US" sz="2800" b="1" dirty="0" err="1"/>
              <a:t>pomóc</a:t>
            </a:r>
            <a:r>
              <a:rPr lang="en-US" sz="2800" b="1" dirty="0"/>
              <a:t> </a:t>
            </a:r>
            <a:r>
              <a:rPr lang="en-US" sz="2800" b="1" dirty="0" err="1"/>
              <a:t>dzieciom</a:t>
            </a:r>
            <a:r>
              <a:rPr lang="en-US" sz="2800" b="1" dirty="0"/>
              <a:t> </a:t>
            </a:r>
            <a:r>
              <a:rPr lang="en-US" sz="2800" b="1" dirty="0" err="1"/>
              <a:t>radzić</a:t>
            </a:r>
            <a:r>
              <a:rPr lang="en-US" sz="2800" b="1" dirty="0"/>
              <a:t> </a:t>
            </a:r>
            <a:r>
              <a:rPr lang="en-US" sz="2800" b="1" dirty="0" err="1"/>
              <a:t>sobie</a:t>
            </a:r>
            <a:r>
              <a:rPr lang="en-US" sz="2800" b="1" dirty="0"/>
              <a:t> z </a:t>
            </a:r>
            <a:r>
              <a:rPr lang="en-US" sz="2800" b="1" dirty="0" err="1"/>
              <a:t>emocjami</a:t>
            </a:r>
            <a:r>
              <a:rPr lang="en-US" sz="2800" b="1" dirty="0"/>
              <a:t>?</a:t>
            </a:r>
            <a:endParaRPr lang="en-US" sz="2800" dirty="0">
              <a:cs typeface="Calibri Light"/>
            </a:endParaRPr>
          </a:p>
        </p:txBody>
      </p:sp>
      <p:sp>
        <p:nvSpPr>
          <p:cNvPr id="1048939" name="Rectangle 13"/>
          <p:cNvSpPr>
            <a:spLocks noGrp="1" noRot="1" noChangeAspect="1" noMove="1" noResize="1" noEditPoints="1" noAdjustHandles="1" noChangeArrowheads="1" noChangeShapeType="1" noTextEdit="1"/>
          </p:cNvSpPr>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048940" name="Rectangle 15"/>
          <p:cNvSpPr>
            <a:spLocks noGrp="1" noRot="1" noChangeAspect="1" noMove="1" noResize="1" noEditPoints="1" noAdjustHandles="1" noChangeArrowheads="1" noChangeShapeType="1" noTextEdit="1"/>
          </p:cNvSpPr>
          <p:nvPr/>
        </p:nvSpPr>
        <p:spPr>
          <a:xfrm>
            <a:off x="428244" y="2443480"/>
            <a:ext cx="3300984"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48941" name="Symbol zastępczy tekstu 3"/>
          <p:cNvSpPr>
            <a:spLocks noGrp="1"/>
          </p:cNvSpPr>
          <p:nvPr>
            <p:ph type="body" sz="half" idx="2"/>
          </p:nvPr>
        </p:nvSpPr>
        <p:spPr>
          <a:xfrm>
            <a:off x="371094" y="2531149"/>
            <a:ext cx="6889471" cy="4113030"/>
          </a:xfrm>
        </p:spPr>
        <p:txBody>
          <a:bodyPr vert="horz" lIns="91440" tIns="45720" rIns="91440" bIns="45720" rtlCol="0" anchor="t">
            <a:normAutofit fontScale="92308" lnSpcReduction="10000"/>
          </a:bodyPr>
          <a:lstStyle/>
          <a:p>
            <a:r>
              <a:rPr lang="en-US" sz="2400" dirty="0"/>
              <a:t>● </a:t>
            </a:r>
            <a:r>
              <a:rPr lang="en-US" sz="2400" dirty="0" err="1"/>
              <a:t>Słuchaj</a:t>
            </a:r>
            <a:r>
              <a:rPr lang="en-US" sz="2400" dirty="0"/>
              <a:t> </a:t>
            </a:r>
            <a:r>
              <a:rPr lang="en-US" sz="2400" dirty="0" err="1"/>
              <a:t>uważnie</a:t>
            </a:r>
            <a:r>
              <a:rPr lang="en-US" sz="2400" dirty="0"/>
              <a:t>, </a:t>
            </a:r>
            <a:r>
              <a:rPr lang="en-US" sz="2400" dirty="0" err="1"/>
              <a:t>kiedy</a:t>
            </a:r>
            <a:r>
              <a:rPr lang="en-US" sz="2400" dirty="0"/>
              <a:t> </a:t>
            </a:r>
            <a:r>
              <a:rPr lang="en-US" sz="2400" dirty="0" err="1"/>
              <a:t>dziecko</a:t>
            </a:r>
            <a:r>
              <a:rPr lang="en-US" sz="2400" dirty="0"/>
              <a:t> </a:t>
            </a:r>
            <a:r>
              <a:rPr lang="en-US" sz="2400" dirty="0" err="1"/>
              <a:t>mówi</a:t>
            </a:r>
            <a:r>
              <a:rPr lang="en-US" sz="2400" dirty="0"/>
              <a:t> </a:t>
            </a:r>
            <a:br>
              <a:rPr lang="en-US" sz="2400" dirty="0"/>
            </a:br>
            <a:r>
              <a:rPr lang="en-US" sz="2400" dirty="0"/>
              <a:t>do </a:t>
            </a:r>
            <a:r>
              <a:rPr lang="en-US" sz="2400" dirty="0" err="1"/>
              <a:t>Ciebie</a:t>
            </a:r>
            <a:r>
              <a:rPr lang="en-US" sz="2400" dirty="0"/>
              <a:t>. </a:t>
            </a:r>
            <a:r>
              <a:rPr lang="en-US" sz="2400" dirty="0" err="1"/>
              <a:t>Pozwól</a:t>
            </a:r>
            <a:r>
              <a:rPr lang="en-US" sz="2400" dirty="0"/>
              <a:t> mu </a:t>
            </a:r>
            <a:r>
              <a:rPr lang="en-US" sz="2400" dirty="0" err="1"/>
              <a:t>skończyć</a:t>
            </a:r>
            <a:r>
              <a:rPr lang="en-US" sz="2400" dirty="0"/>
              <a:t> bez</a:t>
            </a:r>
            <a:br>
              <a:rPr lang="en-US" sz="2400" dirty="0"/>
            </a:br>
            <a:r>
              <a:rPr lang="en-US" sz="2400" dirty="0" err="1"/>
              <a:t>przerywania</a:t>
            </a:r>
            <a:r>
              <a:rPr lang="en-US" sz="2400" dirty="0"/>
              <a:t>.</a:t>
            </a:r>
            <a:br>
              <a:rPr lang="en-US" sz="2400" dirty="0"/>
            </a:br>
            <a:r>
              <a:rPr lang="en-US" sz="2400" dirty="0"/>
              <a:t>● </a:t>
            </a:r>
            <a:r>
              <a:rPr lang="en-US" sz="2400" dirty="0" err="1"/>
              <a:t>Zadbaj</a:t>
            </a:r>
            <a:r>
              <a:rPr lang="en-US" sz="2400" dirty="0"/>
              <a:t> o </a:t>
            </a:r>
            <a:r>
              <a:rPr lang="en-US" sz="2400" dirty="0" err="1"/>
              <a:t>spokojną</a:t>
            </a:r>
            <a:r>
              <a:rPr lang="en-US" sz="2400" dirty="0"/>
              <a:t> </a:t>
            </a:r>
            <a:r>
              <a:rPr lang="en-US" sz="2400" dirty="0" err="1"/>
              <a:t>atmosferę</a:t>
            </a:r>
            <a:r>
              <a:rPr lang="en-US" sz="2400" dirty="0"/>
              <a:t> w </a:t>
            </a:r>
            <a:r>
              <a:rPr lang="en-US" sz="2400" dirty="0" err="1"/>
              <a:t>domu</a:t>
            </a:r>
            <a:r>
              <a:rPr lang="en-US" sz="2400" dirty="0"/>
              <a:t> </a:t>
            </a:r>
            <a:r>
              <a:rPr lang="en-US" sz="2400" dirty="0" err="1"/>
              <a:t>i</a:t>
            </a:r>
            <a:r>
              <a:rPr lang="en-US" sz="2400" dirty="0"/>
              <a:t> w </a:t>
            </a:r>
            <a:r>
              <a:rPr lang="en-US" sz="2400" dirty="0" err="1"/>
              <a:t>miarę</a:t>
            </a:r>
            <a:r>
              <a:rPr lang="en-US" sz="2400" dirty="0"/>
              <a:t> </a:t>
            </a:r>
            <a:r>
              <a:rPr lang="en-US" sz="2400" dirty="0" err="1"/>
              <a:t>możliwości</a:t>
            </a:r>
            <a:r>
              <a:rPr lang="en-US" sz="2400" dirty="0"/>
              <a:t> </a:t>
            </a:r>
            <a:r>
              <a:rPr lang="en-US" sz="2400" dirty="0" err="1"/>
              <a:t>stabilny</a:t>
            </a:r>
            <a:r>
              <a:rPr lang="en-US" sz="2400" dirty="0"/>
              <a:t> </a:t>
            </a:r>
            <a:r>
              <a:rPr lang="en-US" sz="2400" dirty="0" err="1"/>
              <a:t>rytm</a:t>
            </a:r>
            <a:r>
              <a:rPr lang="en-US" sz="2400" dirty="0"/>
              <a:t> </a:t>
            </a:r>
            <a:r>
              <a:rPr lang="en-US" sz="2400" dirty="0" err="1"/>
              <a:t>dnia</a:t>
            </a:r>
            <a:r>
              <a:rPr lang="en-US" sz="2400" dirty="0"/>
              <a:t>.</a:t>
            </a:r>
            <a:br>
              <a:rPr lang="en-US" sz="2400" dirty="0"/>
            </a:br>
            <a:r>
              <a:rPr lang="en-US" sz="2400" dirty="0"/>
              <a:t>● </a:t>
            </a:r>
            <a:r>
              <a:rPr lang="en-US" sz="2400" dirty="0" err="1"/>
              <a:t>Mów</a:t>
            </a:r>
            <a:r>
              <a:rPr lang="en-US" sz="2400" dirty="0"/>
              <a:t> do </a:t>
            </a:r>
            <a:r>
              <a:rPr lang="en-US" sz="2400" dirty="0" err="1"/>
              <a:t>dziecka</a:t>
            </a:r>
            <a:r>
              <a:rPr lang="en-US" sz="2400" dirty="0"/>
              <a:t> </a:t>
            </a:r>
            <a:r>
              <a:rPr lang="en-US" sz="2400" dirty="0" err="1"/>
              <a:t>spokojnie</a:t>
            </a:r>
            <a:r>
              <a:rPr lang="en-US" sz="2400" dirty="0"/>
              <a:t>, </a:t>
            </a:r>
            <a:r>
              <a:rPr lang="en-US" sz="2400" dirty="0" err="1"/>
              <a:t>nasz</a:t>
            </a:r>
            <a:r>
              <a:rPr lang="en-US" sz="2400" dirty="0"/>
              <a:t> </a:t>
            </a:r>
            <a:r>
              <a:rPr lang="en-US" sz="2400" dirty="0" err="1"/>
              <a:t>spokój</a:t>
            </a:r>
            <a:r>
              <a:rPr lang="en-US" sz="2400" dirty="0"/>
              <a:t> ma </a:t>
            </a:r>
            <a:r>
              <a:rPr lang="en-US" sz="2400" dirty="0" err="1"/>
              <a:t>dużą</a:t>
            </a:r>
            <a:r>
              <a:rPr lang="en-US" sz="2400" dirty="0"/>
              <a:t> </a:t>
            </a:r>
            <a:r>
              <a:rPr lang="en-US" sz="2400" dirty="0" err="1"/>
              <a:t>szansę</a:t>
            </a:r>
            <a:r>
              <a:rPr lang="en-US" sz="2400" dirty="0"/>
              <a:t> </a:t>
            </a:r>
            <a:r>
              <a:rPr lang="en-US" sz="2400" dirty="0" err="1"/>
              <a:t>udzielić</a:t>
            </a:r>
            <a:r>
              <a:rPr lang="en-US" sz="2400" dirty="0"/>
              <a:t> </a:t>
            </a:r>
            <a:r>
              <a:rPr lang="en-US" sz="2400" dirty="0" err="1"/>
              <a:t>się</a:t>
            </a:r>
            <a:r>
              <a:rPr lang="en-US" sz="2400" dirty="0"/>
              <a:t> </a:t>
            </a:r>
            <a:r>
              <a:rPr lang="en-US" sz="2400" dirty="0" err="1"/>
              <a:t>dziecku</a:t>
            </a:r>
            <a:r>
              <a:rPr lang="en-US" sz="2400" dirty="0"/>
              <a:t>.</a:t>
            </a:r>
            <a:br>
              <a:rPr lang="en-US" sz="2400" dirty="0"/>
            </a:br>
            <a:r>
              <a:rPr lang="en-US" sz="2400" dirty="0"/>
              <a:t>● </a:t>
            </a:r>
            <a:r>
              <a:rPr lang="en-US" sz="2400" dirty="0" err="1"/>
              <a:t>Sprawdź</a:t>
            </a:r>
            <a:r>
              <a:rPr lang="en-US" sz="2400" dirty="0"/>
              <a:t> </a:t>
            </a:r>
            <a:r>
              <a:rPr lang="en-US" sz="2400" dirty="0" err="1"/>
              <a:t>czy</a:t>
            </a:r>
            <a:r>
              <a:rPr lang="en-US" sz="2400" dirty="0"/>
              <a:t> </a:t>
            </a:r>
            <a:r>
              <a:rPr lang="en-US" sz="2400" dirty="0" err="1"/>
              <a:t>dziecko</a:t>
            </a:r>
            <a:r>
              <a:rPr lang="en-US" sz="2400" dirty="0"/>
              <a:t> </a:t>
            </a:r>
            <a:r>
              <a:rPr lang="en-US" sz="2400" dirty="0" err="1"/>
              <a:t>nie</a:t>
            </a:r>
            <a:r>
              <a:rPr lang="en-US" sz="2400" dirty="0"/>
              <a:t> jest po </a:t>
            </a:r>
            <a:r>
              <a:rPr lang="en-US" sz="2400" dirty="0" err="1"/>
              <a:t>prostu</a:t>
            </a:r>
            <a:r>
              <a:rPr lang="en-US" sz="2400" dirty="0"/>
              <a:t> </a:t>
            </a:r>
            <a:r>
              <a:rPr lang="en-US" sz="2400" dirty="0" err="1"/>
              <a:t>zmęczone</a:t>
            </a:r>
            <a:r>
              <a:rPr lang="en-US" sz="2400" dirty="0"/>
              <a:t> </a:t>
            </a:r>
            <a:r>
              <a:rPr lang="en-US" sz="2400" dirty="0" err="1"/>
              <a:t>lub</a:t>
            </a:r>
            <a:r>
              <a:rPr lang="en-US" sz="2400" dirty="0"/>
              <a:t> </a:t>
            </a:r>
            <a:r>
              <a:rPr lang="en-US" sz="2400" dirty="0" err="1"/>
              <a:t>głodne</a:t>
            </a:r>
            <a:r>
              <a:rPr lang="en-US" sz="2400" dirty="0"/>
              <a:t>. Nie </a:t>
            </a:r>
            <a:r>
              <a:rPr lang="en-US" sz="2400" dirty="0" err="1"/>
              <a:t>spełnienie</a:t>
            </a:r>
            <a:r>
              <a:rPr lang="en-US" sz="2400" dirty="0"/>
              <a:t> </a:t>
            </a:r>
            <a:r>
              <a:rPr lang="en-US" sz="2400" dirty="0" err="1"/>
              <a:t>podstawowych</a:t>
            </a:r>
            <a:r>
              <a:rPr lang="en-US" sz="2400" dirty="0"/>
              <a:t> </a:t>
            </a:r>
            <a:r>
              <a:rPr lang="en-US" sz="2400" dirty="0" err="1"/>
              <a:t>potrzeb</a:t>
            </a:r>
            <a:r>
              <a:rPr lang="en-US" sz="2400" dirty="0"/>
              <a:t> </a:t>
            </a:r>
            <a:r>
              <a:rPr lang="en-US" sz="2400" dirty="0" err="1"/>
              <a:t>rodzi</a:t>
            </a:r>
            <a:r>
              <a:rPr lang="en-US" sz="2400" dirty="0"/>
              <a:t> w </a:t>
            </a:r>
            <a:r>
              <a:rPr lang="en-US" sz="2400" dirty="0" err="1"/>
              <a:t>nas</a:t>
            </a:r>
            <a:r>
              <a:rPr lang="en-US" sz="2400" dirty="0"/>
              <a:t> </a:t>
            </a:r>
            <a:r>
              <a:rPr lang="en-US" sz="2400" dirty="0" err="1"/>
              <a:t>frustrację</a:t>
            </a:r>
            <a:r>
              <a:rPr lang="en-US" sz="2400" dirty="0"/>
              <a:t> </a:t>
            </a:r>
            <a:r>
              <a:rPr lang="en-US" sz="2400" dirty="0" err="1"/>
              <a:t>i</a:t>
            </a:r>
            <a:r>
              <a:rPr lang="en-US" sz="2400" dirty="0"/>
              <a:t> </a:t>
            </a:r>
            <a:r>
              <a:rPr lang="en-US" sz="2400" dirty="0" err="1"/>
              <a:t>utrudnia</a:t>
            </a:r>
            <a:r>
              <a:rPr lang="en-US" sz="2400" dirty="0"/>
              <a:t> </a:t>
            </a:r>
            <a:r>
              <a:rPr lang="en-US" sz="2400" dirty="0" err="1"/>
              <a:t>samokontrolę</a:t>
            </a:r>
            <a:r>
              <a:rPr lang="en-US" sz="2400" dirty="0"/>
              <a:t>.</a:t>
            </a:r>
            <a:br>
              <a:rPr lang="en-US" sz="2400" dirty="0"/>
            </a:br>
            <a:r>
              <a:rPr lang="en-US" sz="2400" dirty="0"/>
              <a:t>● </a:t>
            </a:r>
            <a:r>
              <a:rPr lang="en-US" sz="2400" dirty="0" err="1"/>
              <a:t>Wymagania</a:t>
            </a:r>
            <a:r>
              <a:rPr lang="en-US" sz="2400" dirty="0"/>
              <a:t> </a:t>
            </a:r>
            <a:r>
              <a:rPr lang="en-US" sz="2400" dirty="0" err="1"/>
              <a:t>stawiane</a:t>
            </a:r>
            <a:r>
              <a:rPr lang="en-US" sz="2400" dirty="0"/>
              <a:t> </a:t>
            </a:r>
            <a:r>
              <a:rPr lang="en-US" sz="2400" dirty="0" err="1"/>
              <a:t>dziecku</a:t>
            </a:r>
            <a:r>
              <a:rPr lang="en-US" sz="2400" dirty="0"/>
              <a:t> </a:t>
            </a:r>
            <a:r>
              <a:rPr lang="en-US" sz="2400" dirty="0" err="1"/>
              <a:t>muszą</a:t>
            </a:r>
            <a:r>
              <a:rPr lang="en-US" sz="2400" dirty="0"/>
              <a:t> </a:t>
            </a:r>
            <a:r>
              <a:rPr lang="en-US" sz="2400" dirty="0" err="1"/>
              <a:t>być</a:t>
            </a:r>
            <a:r>
              <a:rPr lang="en-US" sz="2400" dirty="0"/>
              <a:t> </a:t>
            </a:r>
            <a:r>
              <a:rPr lang="en-US" sz="2400" dirty="0" err="1"/>
              <a:t>dostosowane</a:t>
            </a:r>
            <a:r>
              <a:rPr lang="en-US" sz="2400" dirty="0"/>
              <a:t> do </a:t>
            </a:r>
            <a:r>
              <a:rPr lang="en-US" sz="2400" dirty="0" err="1"/>
              <a:t>jego</a:t>
            </a:r>
            <a:r>
              <a:rPr lang="en-US" sz="2400" dirty="0"/>
              <a:t> </a:t>
            </a:r>
            <a:r>
              <a:rPr lang="en-US" sz="2400" dirty="0" err="1"/>
              <a:t>wieku</a:t>
            </a:r>
            <a:r>
              <a:rPr lang="en-US" sz="2400" dirty="0"/>
              <a:t> </a:t>
            </a:r>
            <a:r>
              <a:rPr lang="en-US" sz="2400" dirty="0" err="1"/>
              <a:t>i</a:t>
            </a:r>
            <a:r>
              <a:rPr lang="en-US" sz="2400" dirty="0"/>
              <a:t> </a:t>
            </a:r>
            <a:r>
              <a:rPr lang="en-US" sz="2400" dirty="0" err="1"/>
              <a:t>możliwości</a:t>
            </a:r>
            <a:r>
              <a:rPr lang="en-US" sz="2400" dirty="0"/>
              <a:t>.</a:t>
            </a:r>
            <a:endParaRPr lang="en-US" sz="2400">
              <a:cs typeface="Calibri" panose="020F0502020204030204"/>
            </a:endParaRPr>
          </a:p>
          <a:p>
            <a:pPr indent="-228600">
              <a:buFont typeface="Arial" panose="020B0604020202020204" pitchFamily="34" charset="0"/>
              <a:buChar char="•"/>
            </a:pPr>
            <a:br>
              <a:rPr lang="en-US" sz="1300" dirty="0"/>
            </a:br>
            <a:endParaRPr lang="en-US" sz="2400">
              <a:cs typeface="Calibri"/>
            </a:endParaRPr>
          </a:p>
        </p:txBody>
      </p:sp>
    </p:spTree>
  </p:cSld>
  <p:clrMapOvr>
    <a:overrideClrMapping bg1="dk1" tx1="lt1" bg2="dk2" tx2="lt2" accent1="accent1" accent2="accent2" accent3="accent3" accent4="accent4" accent5="accent5" accent6="accent6" hlink="hlink" folHlink="folHlink"/>
  </p:clrMapOvr>
  <p:transition spd="slow"/>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48948" name="Rectangle 8"/>
          <p:cNvSpPr>
            <a:spLocks noGrp="1" noRot="1" noChangeAspect="1" noMove="1" noResize="1" noEditPoints="1" noAdjustHandles="1" noChangeArrowheads="1" noChangeShapeType="1" noTextEdit="1"/>
          </p:cNvSpPr>
          <p:nvPr/>
        </p:nvSpPr>
        <p:spPr>
          <a:xfrm>
            <a:off x="0" y="0"/>
            <a:ext cx="4059050" cy="6858000"/>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48949" name="Tytuł 1"/>
          <p:cNvSpPr>
            <a:spLocks noGrp="1"/>
          </p:cNvSpPr>
          <p:nvPr>
            <p:ph type="title"/>
          </p:nvPr>
        </p:nvSpPr>
        <p:spPr>
          <a:xfrm>
            <a:off x="291861" y="1412488"/>
            <a:ext cx="3445528" cy="4363844"/>
          </a:xfrm>
        </p:spPr>
        <p:txBody>
          <a:bodyPr anchor="t">
            <a:normAutofit/>
          </a:bodyPr>
          <a:lstStyle/>
          <a:p>
            <a:pPr algn="ctr"/>
            <a:r>
              <a:rPr lang="pl-PL" sz="4000" dirty="0">
                <a:solidFill>
                  <a:srgbClr val="FFFFFF"/>
                </a:solidFill>
                <a:cs typeface="Calibri Light"/>
              </a:rPr>
              <a:t>Jak dorosły może pomagać sobie i dziecku, gdy emocje biorą górę?</a:t>
            </a:r>
            <a:endParaRPr lang="pl-PL" sz="4000" dirty="0">
              <a:solidFill>
                <a:srgbClr val="FFFFFF"/>
              </a:solidFill>
            </a:endParaRPr>
          </a:p>
        </p:txBody>
      </p:sp>
      <p:sp>
        <p:nvSpPr>
          <p:cNvPr id="1048950" name="Symbol zastępczy zawartości 2"/>
          <p:cNvSpPr>
            <a:spLocks noGrp="1"/>
          </p:cNvSpPr>
          <p:nvPr>
            <p:ph sz="half" idx="1"/>
          </p:nvPr>
        </p:nvSpPr>
        <p:spPr>
          <a:xfrm>
            <a:off x="4380855" y="233545"/>
            <a:ext cx="3614188" cy="6491692"/>
          </a:xfrm>
        </p:spPr>
        <p:txBody>
          <a:bodyPr vert="horz" lIns="91440" tIns="45720" rIns="91440" bIns="45720" rtlCol="0" anchor="t">
            <a:noAutofit/>
          </a:bodyPr>
          <a:lstStyle/>
          <a:p>
            <a:r>
              <a:rPr lang="pl-PL" sz="1600" dirty="0">
                <a:ea typeface="+mn-lt"/>
                <a:cs typeface="+mn-lt"/>
              </a:rPr>
              <a:t>odczytaj sygnały, które wysyła dziecko i zidentyfikuj z czym są związane (np. stresem/ nadwrażliwością/ dyskomfortem/ głodem/ zmęczeniem);</a:t>
            </a:r>
            <a:endParaRPr lang="pl-PL" sz="1600">
              <a:cs typeface="Calibri" panose="020F0502020204030204"/>
            </a:endParaRPr>
          </a:p>
          <a:p>
            <a:r>
              <a:rPr lang="pl-PL" sz="1600" dirty="0">
                <a:ea typeface="+mn-lt"/>
                <a:cs typeface="+mn-lt"/>
              </a:rPr>
              <a:t>przeformułuj zachowanie – zamiast „niegrzeczny” „trudny”, „nieodpowiedni”, „złośliwy” zrozum, że jest to związane z regulacją pobudzenia oraz potrzebą powrotu do stanu równowagi;</a:t>
            </a:r>
            <a:endParaRPr lang="pl-PL" sz="1600" dirty="0">
              <a:cs typeface="Calibri"/>
            </a:endParaRPr>
          </a:p>
          <a:p>
            <a:r>
              <a:rPr lang="pl-PL" sz="1600" dirty="0">
                <a:ea typeface="+mn-lt"/>
                <a:cs typeface="+mn-lt"/>
              </a:rPr>
              <a:t>postaraj się nazwać, co dziecko odczuwa oraz okazać swoją akceptację (np. „można się zdenerwować, gdy nasza budowla z klocków znowu się zawali”/ „tak bardzo chciałeś iść na plac zabaw, cóż za rozczarowanie, że zaczęło padać”);</a:t>
            </a:r>
            <a:endParaRPr lang="pl-PL" sz="1600" dirty="0">
              <a:cs typeface="Calibri"/>
            </a:endParaRPr>
          </a:p>
          <a:p>
            <a:r>
              <a:rPr lang="pl-PL" sz="1600" dirty="0">
                <a:ea typeface="+mn-lt"/>
                <a:cs typeface="+mn-lt"/>
              </a:rPr>
              <a:t>zidentyfikuj źródło stresu, szukaj schematów (często są to podobne sytuacje np. określone dźwięki, zapachy, niezaspokojone potrzeby), a następnie staraj się unikać stresorów wyczerpujących układ nerwowy dziecka;</a:t>
            </a:r>
            <a:endParaRPr lang="pl-PL" sz="1600" dirty="0">
              <a:cs typeface="Calibri"/>
            </a:endParaRPr>
          </a:p>
          <a:p>
            <a:pPr marL="0" indent="0">
              <a:buNone/>
            </a:pPr>
            <a:endParaRPr lang="pl-PL" sz="1600" dirty="0">
              <a:cs typeface="Calibri"/>
            </a:endParaRPr>
          </a:p>
        </p:txBody>
      </p:sp>
      <p:cxnSp>
        <p:nvCxnSpPr>
          <p:cNvPr id="3145729" name="Straight Connector 10"/>
          <p:cNvCxnSpPr>
            <a:cxnSpLocks noGrp="1" noRot="1" noChangeAspect="1" noMove="1" noResize="1" noEditPoints="1" noAdjustHandles="1" noChangeArrowheads="1" noChangeShapeType="1"/>
          </p:cNvCxnSpPr>
          <p:nvPr/>
        </p:nvCxnSpPr>
        <p:spPr>
          <a:xfrm>
            <a:off x="8129871" y="1412488"/>
            <a:ext cx="0" cy="365760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048951" name="Symbol zastępczy zawartości 3"/>
          <p:cNvSpPr>
            <a:spLocks noGrp="1"/>
          </p:cNvSpPr>
          <p:nvPr>
            <p:ph sz="half" idx="2"/>
          </p:nvPr>
        </p:nvSpPr>
        <p:spPr>
          <a:xfrm>
            <a:off x="8279076" y="118527"/>
            <a:ext cx="3629021" cy="6606710"/>
          </a:xfrm>
        </p:spPr>
        <p:txBody>
          <a:bodyPr vert="horz" lIns="91440" tIns="45720" rIns="91440" bIns="45720" rtlCol="0" anchor="t">
            <a:noAutofit/>
          </a:bodyPr>
          <a:lstStyle/>
          <a:p>
            <a:pPr>
              <a:buFont typeface="Arial"/>
              <a:buChar char="•"/>
            </a:pPr>
            <a:r>
              <a:rPr lang="pl-PL" sz="1600" dirty="0">
                <a:cs typeface="Calibri" panose="020F0502020204030204"/>
              </a:rPr>
              <a:t>ucz się co uspokaja Twoje dziecko, a co wprowadza je w stan nadmiernego pobudzenia;</a:t>
            </a:r>
            <a:endParaRPr lang="pl-PL" sz="1600">
              <a:ea typeface="+mn-lt"/>
              <a:cs typeface="+mn-lt"/>
            </a:endParaRPr>
          </a:p>
          <a:p>
            <a:pPr>
              <a:buFont typeface="Arial"/>
              <a:buChar char="•"/>
            </a:pPr>
            <a:r>
              <a:rPr lang="pl-PL" sz="1600" dirty="0">
                <a:cs typeface="Calibri" panose="020F0502020204030204"/>
              </a:rPr>
              <a:t>pamiętaj, że dziecko, aby się uspokoić (a nie tylko uciszyć) musi odczuwać bezpieczeństwo w relacji;</a:t>
            </a:r>
            <a:endParaRPr lang="pl-PL" sz="1600">
              <a:ea typeface="+mn-lt"/>
              <a:cs typeface="+mn-lt"/>
            </a:endParaRPr>
          </a:p>
          <a:p>
            <a:pPr>
              <a:buFont typeface="Arial"/>
              <a:buChar char="•"/>
            </a:pPr>
            <a:r>
              <a:rPr lang="pl-PL" sz="1600" dirty="0">
                <a:cs typeface="Calibri" panose="020F0502020204030204"/>
              </a:rPr>
              <a:t>zwróć uwagę na to, co Ty czujesz (w razie potrzeby uspokój najpierw siebie, staraj się nie przenosić tego na dziecko);</a:t>
            </a:r>
            <a:endParaRPr lang="pl-PL" sz="1600">
              <a:ea typeface="+mn-lt"/>
              <a:cs typeface="+mn-lt"/>
            </a:endParaRPr>
          </a:p>
          <a:p>
            <a:pPr>
              <a:buFont typeface="Arial"/>
              <a:buChar char="•"/>
            </a:pPr>
            <a:r>
              <a:rPr lang="pl-PL" sz="1600" dirty="0">
                <a:cs typeface="Calibri" panose="020F0502020204030204"/>
              </a:rPr>
              <a:t>zwróć uwagę na swoje reakcje (jak wpływają na Twoje dziecko, czy np. dodatkowo nie wzmacniają jego zachowania);</a:t>
            </a:r>
            <a:endParaRPr lang="pl-PL" sz="1600">
              <a:ea typeface="+mn-lt"/>
              <a:cs typeface="+mn-lt"/>
            </a:endParaRPr>
          </a:p>
          <a:p>
            <a:pPr>
              <a:buFont typeface="Arial"/>
              <a:buChar char="•"/>
            </a:pPr>
            <a:r>
              <a:rPr lang="pl-PL" sz="1600" dirty="0">
                <a:cs typeface="Calibri" panose="020F0502020204030204"/>
              </a:rPr>
              <a:t>ćwiczcie strategie uspokajania się (np. ćwiczenia oddechowe, uważność, rysowanie, odejście na bok);</a:t>
            </a:r>
            <a:endParaRPr lang="pl-PL" sz="1600">
              <a:ea typeface="+mn-lt"/>
              <a:cs typeface="+mn-lt"/>
            </a:endParaRPr>
          </a:p>
          <a:p>
            <a:pPr>
              <a:buFont typeface="Arial"/>
              <a:buChar char="•"/>
            </a:pPr>
            <a:r>
              <a:rPr lang="pl-PL" sz="1600" dirty="0">
                <a:cs typeface="Calibri" panose="020F0502020204030204"/>
              </a:rPr>
              <a:t>uświadamiaj dziecko o związku między tym co robi, a tym co się dzieje z jego umysłem i ciałem;</a:t>
            </a:r>
            <a:endParaRPr lang="pl-PL" sz="1600">
              <a:ea typeface="+mn-lt"/>
              <a:cs typeface="+mn-lt"/>
            </a:endParaRPr>
          </a:p>
          <a:p>
            <a:pPr>
              <a:buFont typeface="Arial"/>
              <a:buChar char="•"/>
            </a:pPr>
            <a:r>
              <a:rPr lang="pl-PL" sz="1600" dirty="0">
                <a:cs typeface="Calibri" panose="020F0502020204030204"/>
              </a:rPr>
              <a:t>dopasowuj słowa, sposób mówienia do wieku dziecka;</a:t>
            </a:r>
            <a:endParaRPr lang="pl-PL" sz="1600">
              <a:ea typeface="+mn-lt"/>
              <a:cs typeface="+mn-lt"/>
            </a:endParaRPr>
          </a:p>
          <a:p>
            <a:pPr>
              <a:buFont typeface="Arial"/>
              <a:buChar char="•"/>
            </a:pPr>
            <a:r>
              <a:rPr lang="pl-PL" sz="1600" dirty="0">
                <a:cs typeface="Calibri" panose="020F0502020204030204"/>
              </a:rPr>
              <a:t>dopasuj oczekiwania do możliwości swojego dziecka.</a:t>
            </a:r>
          </a:p>
        </p:txBody>
      </p:sp>
    </p:spTree>
  </p:cSld>
  <p:clrMapOvr>
    <a:masterClrMapping/>
  </p:clrMapOvr>
  <p:transition spd="slow"/>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48952" name="Rectangle 37"/>
          <p:cNvSpPr>
            <a:spLocks noGrp="1" noRot="1" noChangeAspect="1" noMove="1" noResize="1" noEditPoints="1" noAdjustHandles="1" noChangeArrowheads="1" noChangeShapeType="1" noTextEdit="1"/>
          </p:cNvSpPr>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8953" name="Rectangle 39"/>
          <p:cNvSpPr>
            <a:spLocks noGrp="1" noRot="1" noChangeAspect="1" noMove="1" noResize="1" noEditPoints="1" noAdjustHandles="1" noChangeArrowheads="1" noChangeShapeType="1" noTextEdit="1"/>
          </p:cNvSpPr>
          <p:nvPr/>
        </p:nvSpPr>
        <p:spPr>
          <a:xfrm>
            <a:off x="0" y="0"/>
            <a:ext cx="2013557" cy="6858000"/>
          </a:xfrm>
          <a:prstGeom prst="rect">
            <a:avLst/>
          </a:prstGeom>
          <a:solidFill>
            <a:srgbClr val="3D40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97165" name="Obraz 4" descr="Obraz zawierający tekst  Opis wygenerowany automatycznie"/>
          <p:cNvPicPr>
            <a:picLocks noChangeAspect="1"/>
          </p:cNvPicPr>
          <p:nvPr/>
        </p:nvPicPr>
        <p:blipFill rotWithShape="1">
          <a:blip r:embed="rId2"/>
          <a:srcRect l="35194" t="16312" r="36544" b="13738"/>
          <a:stretch>
            <a:fillRect/>
          </a:stretch>
        </p:blipFill>
        <p:spPr>
          <a:xfrm>
            <a:off x="3178593" y="343841"/>
            <a:ext cx="4520218" cy="6303023"/>
          </a:xfrm>
          <a:prstGeom prst="rect">
            <a:avLst/>
          </a:prstGeom>
        </p:spPr>
      </p:pic>
      <p:pic>
        <p:nvPicPr>
          <p:cNvPr id="2097166" name="Obraz 5"/>
          <p:cNvPicPr>
            <a:picLocks noChangeAspect="1"/>
          </p:cNvPicPr>
          <p:nvPr/>
        </p:nvPicPr>
        <p:blipFill rotWithShape="1">
          <a:blip r:embed="rId3"/>
          <a:srcRect l="35568" t="16915" r="36660" b="12604"/>
          <a:stretch>
            <a:fillRect/>
          </a:stretch>
        </p:blipFill>
        <p:spPr>
          <a:xfrm>
            <a:off x="7806744" y="342213"/>
            <a:ext cx="4380290" cy="6235955"/>
          </a:xfrm>
          <a:prstGeom prst="rect">
            <a:avLst/>
          </a:prstGeom>
        </p:spPr>
      </p:pic>
      <p:sp>
        <p:nvSpPr>
          <p:cNvPr id="1048954" name="Tytuł 1"/>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2600" kern="1200" dirty="0" err="1">
                <a:solidFill>
                  <a:srgbClr val="FFFFFF"/>
                </a:solidFill>
                <a:latin typeface="+mj-lt"/>
                <a:ea typeface="+mj-ea"/>
                <a:cs typeface="+mj-cs"/>
              </a:rPr>
              <a:t>Depresja</a:t>
            </a:r>
            <a:r>
              <a:rPr lang="en-US" sz="2600" dirty="0">
                <a:solidFill>
                  <a:srgbClr val="FFFFFF"/>
                </a:solidFill>
              </a:rPr>
              <a:t> </a:t>
            </a:r>
            <a:br>
              <a:rPr lang="en-US" sz="2600" dirty="0">
                <a:solidFill>
                  <a:srgbClr val="FFFFFF"/>
                </a:solidFill>
              </a:rPr>
            </a:br>
            <a:r>
              <a:rPr lang="en-US" sz="2600" dirty="0" err="1">
                <a:solidFill>
                  <a:srgbClr val="FFFFFF"/>
                </a:solidFill>
              </a:rPr>
              <a:t>wśród</a:t>
            </a:r>
            <a:r>
              <a:rPr lang="en-US" sz="2600" dirty="0">
                <a:solidFill>
                  <a:srgbClr val="FFFFFF"/>
                </a:solidFill>
              </a:rPr>
              <a:t> </a:t>
            </a:r>
            <a:r>
              <a:rPr lang="en-US" sz="2600" kern="1200" dirty="0" err="1">
                <a:solidFill>
                  <a:srgbClr val="FFFFFF"/>
                </a:solidFill>
                <a:latin typeface="+mj-lt"/>
                <a:ea typeface="+mj-ea"/>
                <a:cs typeface="+mj-cs"/>
              </a:rPr>
              <a:t>dzieci</a:t>
            </a:r>
            <a:endParaRPr lang="en-US" sz="2600" kern="1200" dirty="0" err="1">
              <a:solidFill>
                <a:srgbClr val="FFFFFF"/>
              </a:solidFill>
              <a:latin typeface="+mj-lt"/>
              <a:ea typeface="Calibri Light"/>
              <a:cs typeface="Calibri Light"/>
            </a:endParaRPr>
          </a:p>
        </p:txBody>
      </p:sp>
    </p:spTree>
  </p:cSld>
  <p:clrMapOvr>
    <a:masterClrMapping/>
  </p:clrMapOvr>
  <p:transition spd="slow"/>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48955" name="Rectangle 7"/>
          <p:cNvSpPr>
            <a:spLocks noGrp="1" noRot="1" noChangeAspect="1" noMove="1" noResize="1" noEditPoints="1" noAdjustHandles="1" noChangeArrowheads="1" noChangeShapeType="1" noTextEdit="1"/>
          </p:cNvSpPr>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8956" name="Oval 9"/>
          <p:cNvSpPr>
            <a:spLocks noGrp="1" noRot="1" noChangeAspect="1" noMove="1" noResize="1" noEditPoints="1" noAdjustHandles="1" noChangeArrowheads="1" noChangeShapeType="1" noTextEdit="1"/>
          </p:cNvSpPr>
          <p:nvPr/>
        </p:nvSpPr>
        <p:spPr>
          <a:xfrm>
            <a:off x="3142784" y="253140"/>
            <a:ext cx="6184555" cy="6184555"/>
          </a:xfrm>
          <a:prstGeom prst="ellipse">
            <a:avLst/>
          </a:pr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8957" name="Oval 11"/>
          <p:cNvSpPr>
            <a:spLocks noGrp="1" noRot="1" noChangeAspect="1" noMove="1" noResize="1" noEditPoints="1" noAdjustHandles="1" noChangeArrowheads="1" noChangeShapeType="1" noTextEdit="1"/>
          </p:cNvSpPr>
          <p:nvPr/>
        </p:nvSpPr>
        <p:spPr>
          <a:xfrm>
            <a:off x="3124848" y="253140"/>
            <a:ext cx="6184555" cy="6184555"/>
          </a:xfrm>
          <a:prstGeom prst="ellipse">
            <a:avLst/>
          </a:prstGeom>
          <a:solidFill>
            <a:schemeClr val="accent6">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3"/>
              </a:solidFill>
            </a:endParaRPr>
          </a:p>
        </p:txBody>
      </p:sp>
      <p:sp>
        <p:nvSpPr>
          <p:cNvPr id="1048958" name="Oval 13"/>
          <p:cNvSpPr>
            <a:spLocks noGrp="1" noRot="1" noChangeAspect="1" noMove="1" noResize="1" noEditPoints="1" noAdjustHandles="1" noChangeArrowheads="1" noChangeShapeType="1" noTextEdit="1"/>
          </p:cNvSpPr>
          <p:nvPr/>
        </p:nvSpPr>
        <p:spPr>
          <a:xfrm>
            <a:off x="3003723" y="136525"/>
            <a:ext cx="6184555" cy="6184555"/>
          </a:xfrm>
          <a:prstGeom prst="ellipse">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8959" name="Tytuł 1"/>
          <p:cNvSpPr>
            <a:spLocks noGrp="1"/>
          </p:cNvSpPr>
          <p:nvPr>
            <p:ph type="title"/>
          </p:nvPr>
        </p:nvSpPr>
        <p:spPr>
          <a:xfrm>
            <a:off x="3581400" y="965580"/>
            <a:ext cx="5204489" cy="3160593"/>
          </a:xfrm>
        </p:spPr>
        <p:txBody>
          <a:bodyPr vert="horz" lIns="91440" tIns="45720" rIns="91440" bIns="45720" rtlCol="0" anchor="b">
            <a:normAutofit/>
          </a:bodyPr>
          <a:lstStyle/>
          <a:p>
            <a:pPr algn="ctr"/>
            <a:r>
              <a:rPr lang="en-US" sz="5400">
                <a:solidFill>
                  <a:schemeClr val="bg1"/>
                </a:solidFill>
                <a:cs typeface="Calibri Light"/>
              </a:rPr>
              <a:t>Baza </a:t>
            </a:r>
            <a:br>
              <a:rPr lang="en-US" sz="5400">
                <a:solidFill>
                  <a:schemeClr val="bg1"/>
                </a:solidFill>
                <a:cs typeface="Calibri Light"/>
              </a:rPr>
            </a:br>
            <a:r>
              <a:rPr lang="en-US" sz="5400">
                <a:solidFill>
                  <a:schemeClr val="bg1"/>
                </a:solidFill>
                <a:cs typeface="Calibri Light"/>
              </a:rPr>
              <a:t>emo-</a:t>
            </a:r>
            <a:r>
              <a:rPr lang="en-US" sz="5400" err="1">
                <a:solidFill>
                  <a:schemeClr val="bg1"/>
                </a:solidFill>
                <a:cs typeface="Calibri Light"/>
              </a:rPr>
              <a:t>inspiracji</a:t>
            </a:r>
            <a:endParaRPr lang="en-US" sz="5400" kern="1200" err="1">
              <a:solidFill>
                <a:schemeClr val="bg1"/>
              </a:solidFill>
              <a:latin typeface="+mj-lt"/>
              <a:ea typeface="+mj-ea"/>
              <a:cs typeface="+mj-cs"/>
            </a:endParaRPr>
          </a:p>
        </p:txBody>
      </p:sp>
      <p:sp>
        <p:nvSpPr>
          <p:cNvPr id="1048960" name="Graphic 212"/>
          <p:cNvSpPr>
            <a:spLocks noGrp="1" noRot="1" noChangeAspect="1" noMove="1" noResize="1" noEditPoints="1" noAdjustHandles="1" noChangeArrowheads="1" noChangeShapeType="1" noTextEdit="1"/>
          </p:cNvSpPr>
          <p:nvPr/>
        </p:nvSpPr>
        <p:spPr>
          <a:xfrm>
            <a:off x="10256275" y="975977"/>
            <a:ext cx="413564" cy="413564"/>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1048961" name="Graphic 212"/>
          <p:cNvSpPr>
            <a:spLocks noGrp="1" noRot="1" noChangeAspect="1" noMove="1" noResize="1" noEditPoints="1" noAdjustHandles="1" noChangeArrowheads="1" noChangeShapeType="1" noTextEdit="1"/>
          </p:cNvSpPr>
          <p:nvPr/>
        </p:nvSpPr>
        <p:spPr>
          <a:xfrm>
            <a:off x="10256275" y="975977"/>
            <a:ext cx="413564" cy="413564"/>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chemeClr val="accent2">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grpSp>
        <p:nvGrpSpPr>
          <p:cNvPr id="94" name="Graphic 190"/>
          <p:cNvGrpSpPr>
            <a:grpSpLocks noGrp="1" noRot="1" noChangeAspect="1" noMove="1" noResize="1"/>
          </p:cNvGrpSpPr>
          <p:nvPr/>
        </p:nvGrpSpPr>
        <p:grpSpPr>
          <a:xfrm>
            <a:off x="2080947" y="1755501"/>
            <a:ext cx="1598829" cy="531293"/>
            <a:chOff x="2504802" y="1755501"/>
            <a:chExt cx="1598829" cy="531293"/>
          </a:xfrm>
          <a:solidFill>
            <a:schemeClr val="bg1"/>
          </a:solidFill>
        </p:grpSpPr>
        <p:sp>
          <p:nvSpPr>
            <p:cNvPr id="1048962" name="Freeform: Shape 20"/>
            <p:cNvSpPr/>
            <p:nvPr/>
          </p:nvSpPr>
          <p:spPr>
            <a:xfrm>
              <a:off x="2504802" y="2113855"/>
              <a:ext cx="1598614" cy="172939"/>
            </a:xfrm>
            <a:custGeom>
              <a:avLst/>
              <a:gdLst>
                <a:gd name="connsiteX0" fmla="*/ 1248648 w 1598614"/>
                <a:gd name="connsiteY0" fmla="*/ 172939 h 172939"/>
                <a:gd name="connsiteX1" fmla="*/ 1123031 w 1598614"/>
                <a:gd name="connsiteY1" fmla="*/ 92708 h 172939"/>
                <a:gd name="connsiteX2" fmla="*/ 1024085 w 1598614"/>
                <a:gd name="connsiteY2" fmla="*/ 29469 h 172939"/>
                <a:gd name="connsiteX3" fmla="*/ 925140 w 1598614"/>
                <a:gd name="connsiteY3" fmla="*/ 92708 h 172939"/>
                <a:gd name="connsiteX4" fmla="*/ 799522 w 1598614"/>
                <a:gd name="connsiteY4" fmla="*/ 172939 h 172939"/>
                <a:gd name="connsiteX5" fmla="*/ 799522 w 1598614"/>
                <a:gd name="connsiteY5" fmla="*/ 172939 h 172939"/>
                <a:gd name="connsiteX6" fmla="*/ 673905 w 1598614"/>
                <a:gd name="connsiteY6" fmla="*/ 92708 h 172939"/>
                <a:gd name="connsiteX7" fmla="*/ 574959 w 1598614"/>
                <a:gd name="connsiteY7" fmla="*/ 29469 h 172939"/>
                <a:gd name="connsiteX8" fmla="*/ 476014 w 1598614"/>
                <a:gd name="connsiteY8" fmla="*/ 92708 h 172939"/>
                <a:gd name="connsiteX9" fmla="*/ 350396 w 1598614"/>
                <a:gd name="connsiteY9" fmla="*/ 172939 h 172939"/>
                <a:gd name="connsiteX10" fmla="*/ 224778 w 1598614"/>
                <a:gd name="connsiteY10" fmla="*/ 92708 h 172939"/>
                <a:gd name="connsiteX11" fmla="*/ 125833 w 1598614"/>
                <a:gd name="connsiteY11" fmla="*/ 29469 h 172939"/>
                <a:gd name="connsiteX12" fmla="*/ 26887 w 1598614"/>
                <a:gd name="connsiteY12" fmla="*/ 92708 h 172939"/>
                <a:gd name="connsiteX13" fmla="*/ 0 w 1598614"/>
                <a:gd name="connsiteY13" fmla="*/ 80232 h 172939"/>
                <a:gd name="connsiteX14" fmla="*/ 125618 w 1598614"/>
                <a:gd name="connsiteY14" fmla="*/ 0 h 172939"/>
                <a:gd name="connsiteX15" fmla="*/ 251235 w 1598614"/>
                <a:gd name="connsiteY15" fmla="*/ 80232 h 172939"/>
                <a:gd name="connsiteX16" fmla="*/ 350181 w 1598614"/>
                <a:gd name="connsiteY16" fmla="*/ 143471 h 172939"/>
                <a:gd name="connsiteX17" fmla="*/ 449126 w 1598614"/>
                <a:gd name="connsiteY17" fmla="*/ 80232 h 172939"/>
                <a:gd name="connsiteX18" fmla="*/ 574744 w 1598614"/>
                <a:gd name="connsiteY18" fmla="*/ 0 h 172939"/>
                <a:gd name="connsiteX19" fmla="*/ 700362 w 1598614"/>
                <a:gd name="connsiteY19" fmla="*/ 80232 h 172939"/>
                <a:gd name="connsiteX20" fmla="*/ 799307 w 1598614"/>
                <a:gd name="connsiteY20" fmla="*/ 143471 h 172939"/>
                <a:gd name="connsiteX21" fmla="*/ 799307 w 1598614"/>
                <a:gd name="connsiteY21" fmla="*/ 143471 h 172939"/>
                <a:gd name="connsiteX22" fmla="*/ 898253 w 1598614"/>
                <a:gd name="connsiteY22" fmla="*/ 80232 h 172939"/>
                <a:gd name="connsiteX23" fmla="*/ 1023870 w 1598614"/>
                <a:gd name="connsiteY23" fmla="*/ 0 h 172939"/>
                <a:gd name="connsiteX24" fmla="*/ 1149488 w 1598614"/>
                <a:gd name="connsiteY24" fmla="*/ 80232 h 172939"/>
                <a:gd name="connsiteX25" fmla="*/ 1248433 w 1598614"/>
                <a:gd name="connsiteY25" fmla="*/ 143471 h 172939"/>
                <a:gd name="connsiteX26" fmla="*/ 1347379 w 1598614"/>
                <a:gd name="connsiteY26" fmla="*/ 80232 h 172939"/>
                <a:gd name="connsiteX27" fmla="*/ 1472997 w 1598614"/>
                <a:gd name="connsiteY27" fmla="*/ 0 h 172939"/>
                <a:gd name="connsiteX28" fmla="*/ 1598614 w 1598614"/>
                <a:gd name="connsiteY28" fmla="*/ 80232 h 172939"/>
                <a:gd name="connsiteX29" fmla="*/ 1571942 w 1598614"/>
                <a:gd name="connsiteY29" fmla="*/ 92708 h 172939"/>
                <a:gd name="connsiteX30" fmla="*/ 1472997 w 1598614"/>
                <a:gd name="connsiteY30" fmla="*/ 29469 h 172939"/>
                <a:gd name="connsiteX31" fmla="*/ 1374051 w 1598614"/>
                <a:gd name="connsiteY31" fmla="*/ 92708 h 172939"/>
                <a:gd name="connsiteX32" fmla="*/ 1248648 w 1598614"/>
                <a:gd name="connsiteY32" fmla="*/ 172939 h 172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614" h="172939">
                  <a:moveTo>
                    <a:pt x="1248648" y="172939"/>
                  </a:moveTo>
                  <a:cubicBezTo>
                    <a:pt x="1194229" y="172939"/>
                    <a:pt x="1146046" y="142180"/>
                    <a:pt x="1123031" y="92708"/>
                  </a:cubicBezTo>
                  <a:cubicBezTo>
                    <a:pt x="1104962" y="53775"/>
                    <a:pt x="1067105" y="29469"/>
                    <a:pt x="1024085" y="29469"/>
                  </a:cubicBezTo>
                  <a:cubicBezTo>
                    <a:pt x="981066" y="29469"/>
                    <a:pt x="943208" y="53775"/>
                    <a:pt x="925140" y="92708"/>
                  </a:cubicBezTo>
                  <a:cubicBezTo>
                    <a:pt x="902124" y="142180"/>
                    <a:pt x="853942" y="172939"/>
                    <a:pt x="799522" y="172939"/>
                  </a:cubicBezTo>
                  <a:cubicBezTo>
                    <a:pt x="799522" y="172939"/>
                    <a:pt x="799522" y="172939"/>
                    <a:pt x="799522" y="172939"/>
                  </a:cubicBezTo>
                  <a:cubicBezTo>
                    <a:pt x="744887" y="172939"/>
                    <a:pt x="696920" y="142180"/>
                    <a:pt x="673905" y="92708"/>
                  </a:cubicBezTo>
                  <a:cubicBezTo>
                    <a:pt x="655836" y="53775"/>
                    <a:pt x="617979" y="29469"/>
                    <a:pt x="574959" y="29469"/>
                  </a:cubicBezTo>
                  <a:cubicBezTo>
                    <a:pt x="531939" y="29469"/>
                    <a:pt x="494082" y="53775"/>
                    <a:pt x="476014" y="92708"/>
                  </a:cubicBezTo>
                  <a:cubicBezTo>
                    <a:pt x="452998" y="142180"/>
                    <a:pt x="405031" y="172939"/>
                    <a:pt x="350396" y="172939"/>
                  </a:cubicBezTo>
                  <a:cubicBezTo>
                    <a:pt x="295976" y="172939"/>
                    <a:pt x="247794" y="142180"/>
                    <a:pt x="224778" y="92708"/>
                  </a:cubicBezTo>
                  <a:cubicBezTo>
                    <a:pt x="206710" y="53775"/>
                    <a:pt x="168853" y="29469"/>
                    <a:pt x="125833" y="29469"/>
                  </a:cubicBezTo>
                  <a:cubicBezTo>
                    <a:pt x="82813" y="29469"/>
                    <a:pt x="44956" y="53775"/>
                    <a:pt x="26887" y="92708"/>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268" y="30759"/>
                    <a:pt x="969235" y="0"/>
                    <a:pt x="1023870" y="0"/>
                  </a:cubicBezTo>
                  <a:cubicBezTo>
                    <a:pt x="1078505" y="0"/>
                    <a:pt x="1126472" y="30759"/>
                    <a:pt x="1149488" y="80232"/>
                  </a:cubicBezTo>
                  <a:cubicBezTo>
                    <a:pt x="1167556" y="119165"/>
                    <a:pt x="1205414" y="143471"/>
                    <a:pt x="1248433" y="143471"/>
                  </a:cubicBezTo>
                  <a:cubicBezTo>
                    <a:pt x="1291453" y="143471"/>
                    <a:pt x="1329311" y="119165"/>
                    <a:pt x="1347379" y="80232"/>
                  </a:cubicBezTo>
                  <a:cubicBezTo>
                    <a:pt x="1370394" y="30759"/>
                    <a:pt x="1418361" y="0"/>
                    <a:pt x="1472997" y="0"/>
                  </a:cubicBezTo>
                  <a:cubicBezTo>
                    <a:pt x="1527632" y="0"/>
                    <a:pt x="1575814" y="30759"/>
                    <a:pt x="1598614" y="80232"/>
                  </a:cubicBezTo>
                  <a:lnTo>
                    <a:pt x="1571942" y="92708"/>
                  </a:lnTo>
                  <a:cubicBezTo>
                    <a:pt x="1553874" y="53775"/>
                    <a:pt x="1515801" y="29469"/>
                    <a:pt x="1472997" y="29469"/>
                  </a:cubicBezTo>
                  <a:cubicBezTo>
                    <a:pt x="1429977" y="29469"/>
                    <a:pt x="1392119" y="53775"/>
                    <a:pt x="1374051" y="92708"/>
                  </a:cubicBezTo>
                  <a:cubicBezTo>
                    <a:pt x="1351251" y="142180"/>
                    <a:pt x="1303069" y="172939"/>
                    <a:pt x="1248648" y="172939"/>
                  </a:cubicBezTo>
                  <a:close/>
                </a:path>
              </a:pathLst>
            </a:custGeom>
            <a:grpFill/>
            <a:ln w="21496" cap="flat">
              <a:noFill/>
              <a:prstDash val="solid"/>
              <a:miter/>
            </a:ln>
          </p:spPr>
          <p:txBody>
            <a:bodyPr rtlCol="0" anchor="ctr"/>
            <a:lstStyle/>
            <a:p>
              <a:endParaRPr lang="en-US"/>
            </a:p>
          </p:txBody>
        </p:sp>
        <p:sp>
          <p:nvSpPr>
            <p:cNvPr id="1048963" name="Freeform: Shape 21"/>
            <p:cNvSpPr/>
            <p:nvPr/>
          </p:nvSpPr>
          <p:spPr>
            <a:xfrm>
              <a:off x="2504802" y="1755501"/>
              <a:ext cx="1598829" cy="172724"/>
            </a:xfrm>
            <a:custGeom>
              <a:avLst/>
              <a:gdLst>
                <a:gd name="connsiteX0" fmla="*/ 1248648 w 1598829"/>
                <a:gd name="connsiteY0" fmla="*/ 172724 h 172724"/>
                <a:gd name="connsiteX1" fmla="*/ 1123031 w 1598829"/>
                <a:gd name="connsiteY1" fmla="*/ 92492 h 172724"/>
                <a:gd name="connsiteX2" fmla="*/ 1024085 w 1598829"/>
                <a:gd name="connsiteY2" fmla="*/ 29253 h 172724"/>
                <a:gd name="connsiteX3" fmla="*/ 925140 w 1598829"/>
                <a:gd name="connsiteY3" fmla="*/ 92492 h 172724"/>
                <a:gd name="connsiteX4" fmla="*/ 799522 w 1598829"/>
                <a:gd name="connsiteY4" fmla="*/ 172724 h 172724"/>
                <a:gd name="connsiteX5" fmla="*/ 799522 w 1598829"/>
                <a:gd name="connsiteY5" fmla="*/ 172724 h 172724"/>
                <a:gd name="connsiteX6" fmla="*/ 673905 w 1598829"/>
                <a:gd name="connsiteY6" fmla="*/ 92492 h 172724"/>
                <a:gd name="connsiteX7" fmla="*/ 574959 w 1598829"/>
                <a:gd name="connsiteY7" fmla="*/ 29253 h 172724"/>
                <a:gd name="connsiteX8" fmla="*/ 476014 w 1598829"/>
                <a:gd name="connsiteY8" fmla="*/ 92492 h 172724"/>
                <a:gd name="connsiteX9" fmla="*/ 350396 w 1598829"/>
                <a:gd name="connsiteY9" fmla="*/ 172724 h 172724"/>
                <a:gd name="connsiteX10" fmla="*/ 224778 w 1598829"/>
                <a:gd name="connsiteY10" fmla="*/ 92492 h 172724"/>
                <a:gd name="connsiteX11" fmla="*/ 125833 w 1598829"/>
                <a:gd name="connsiteY11" fmla="*/ 29253 h 172724"/>
                <a:gd name="connsiteX12" fmla="*/ 26887 w 1598829"/>
                <a:gd name="connsiteY12" fmla="*/ 92492 h 172724"/>
                <a:gd name="connsiteX13" fmla="*/ 0 w 1598829"/>
                <a:gd name="connsiteY13" fmla="*/ 80232 h 172724"/>
                <a:gd name="connsiteX14" fmla="*/ 125618 w 1598829"/>
                <a:gd name="connsiteY14" fmla="*/ 0 h 172724"/>
                <a:gd name="connsiteX15" fmla="*/ 251235 w 1598829"/>
                <a:gd name="connsiteY15" fmla="*/ 80232 h 172724"/>
                <a:gd name="connsiteX16" fmla="*/ 350181 w 1598829"/>
                <a:gd name="connsiteY16" fmla="*/ 143471 h 172724"/>
                <a:gd name="connsiteX17" fmla="*/ 449126 w 1598829"/>
                <a:gd name="connsiteY17" fmla="*/ 80232 h 172724"/>
                <a:gd name="connsiteX18" fmla="*/ 574744 w 1598829"/>
                <a:gd name="connsiteY18" fmla="*/ 0 h 172724"/>
                <a:gd name="connsiteX19" fmla="*/ 700362 w 1598829"/>
                <a:gd name="connsiteY19" fmla="*/ 80232 h 172724"/>
                <a:gd name="connsiteX20" fmla="*/ 799307 w 1598829"/>
                <a:gd name="connsiteY20" fmla="*/ 143471 h 172724"/>
                <a:gd name="connsiteX21" fmla="*/ 799307 w 1598829"/>
                <a:gd name="connsiteY21" fmla="*/ 143471 h 172724"/>
                <a:gd name="connsiteX22" fmla="*/ 898253 w 1598829"/>
                <a:gd name="connsiteY22" fmla="*/ 80232 h 172724"/>
                <a:gd name="connsiteX23" fmla="*/ 1024085 w 1598829"/>
                <a:gd name="connsiteY23" fmla="*/ 0 h 172724"/>
                <a:gd name="connsiteX24" fmla="*/ 1149703 w 1598829"/>
                <a:gd name="connsiteY24" fmla="*/ 80232 h 172724"/>
                <a:gd name="connsiteX25" fmla="*/ 1248648 w 1598829"/>
                <a:gd name="connsiteY25" fmla="*/ 143471 h 172724"/>
                <a:gd name="connsiteX26" fmla="*/ 1347594 w 1598829"/>
                <a:gd name="connsiteY26" fmla="*/ 80232 h 172724"/>
                <a:gd name="connsiteX27" fmla="*/ 1473212 w 1598829"/>
                <a:gd name="connsiteY27" fmla="*/ 0 h 172724"/>
                <a:gd name="connsiteX28" fmla="*/ 1598829 w 1598829"/>
                <a:gd name="connsiteY28" fmla="*/ 80232 h 172724"/>
                <a:gd name="connsiteX29" fmla="*/ 1572157 w 1598829"/>
                <a:gd name="connsiteY29" fmla="*/ 92492 h 172724"/>
                <a:gd name="connsiteX30" fmla="*/ 1473212 w 1598829"/>
                <a:gd name="connsiteY30" fmla="*/ 29253 h 172724"/>
                <a:gd name="connsiteX31" fmla="*/ 1374266 w 1598829"/>
                <a:gd name="connsiteY31" fmla="*/ 92492 h 172724"/>
                <a:gd name="connsiteX32" fmla="*/ 1248648 w 1598829"/>
                <a:gd name="connsiteY32" fmla="*/ 172724 h 172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829" h="172724">
                  <a:moveTo>
                    <a:pt x="1248648" y="172724"/>
                  </a:moveTo>
                  <a:cubicBezTo>
                    <a:pt x="1194229" y="172724"/>
                    <a:pt x="1146046" y="141965"/>
                    <a:pt x="1123031" y="92492"/>
                  </a:cubicBezTo>
                  <a:cubicBezTo>
                    <a:pt x="1104962" y="53560"/>
                    <a:pt x="1067105" y="29253"/>
                    <a:pt x="1024085" y="29253"/>
                  </a:cubicBezTo>
                  <a:cubicBezTo>
                    <a:pt x="981066" y="29253"/>
                    <a:pt x="943208" y="53560"/>
                    <a:pt x="925140" y="92492"/>
                  </a:cubicBezTo>
                  <a:cubicBezTo>
                    <a:pt x="902124" y="141965"/>
                    <a:pt x="853942" y="172724"/>
                    <a:pt x="799522" y="172724"/>
                  </a:cubicBezTo>
                  <a:cubicBezTo>
                    <a:pt x="799522" y="172724"/>
                    <a:pt x="799522" y="172724"/>
                    <a:pt x="799522" y="172724"/>
                  </a:cubicBezTo>
                  <a:cubicBezTo>
                    <a:pt x="744887" y="172724"/>
                    <a:pt x="696920" y="141965"/>
                    <a:pt x="673905" y="92492"/>
                  </a:cubicBezTo>
                  <a:cubicBezTo>
                    <a:pt x="655836" y="53560"/>
                    <a:pt x="617979" y="29253"/>
                    <a:pt x="574959" y="29253"/>
                  </a:cubicBezTo>
                  <a:cubicBezTo>
                    <a:pt x="531939" y="29253"/>
                    <a:pt x="494082" y="53560"/>
                    <a:pt x="476014" y="92492"/>
                  </a:cubicBezTo>
                  <a:cubicBezTo>
                    <a:pt x="452998" y="141965"/>
                    <a:pt x="405031" y="172724"/>
                    <a:pt x="350396" y="172724"/>
                  </a:cubicBezTo>
                  <a:cubicBezTo>
                    <a:pt x="295976" y="172724"/>
                    <a:pt x="247794" y="141965"/>
                    <a:pt x="224778" y="92492"/>
                  </a:cubicBezTo>
                  <a:cubicBezTo>
                    <a:pt x="206710" y="53560"/>
                    <a:pt x="168853" y="29253"/>
                    <a:pt x="125833" y="29253"/>
                  </a:cubicBezTo>
                  <a:cubicBezTo>
                    <a:pt x="82813" y="29253"/>
                    <a:pt x="44956" y="53560"/>
                    <a:pt x="26887" y="92492"/>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483" y="30759"/>
                    <a:pt x="969450" y="0"/>
                    <a:pt x="1024085" y="0"/>
                  </a:cubicBezTo>
                  <a:cubicBezTo>
                    <a:pt x="1078720" y="0"/>
                    <a:pt x="1126688" y="30759"/>
                    <a:pt x="1149703" y="80232"/>
                  </a:cubicBezTo>
                  <a:cubicBezTo>
                    <a:pt x="1167771" y="119165"/>
                    <a:pt x="1205629" y="143471"/>
                    <a:pt x="1248648" y="143471"/>
                  </a:cubicBezTo>
                  <a:cubicBezTo>
                    <a:pt x="1291668" y="143471"/>
                    <a:pt x="1329526" y="119165"/>
                    <a:pt x="1347594" y="80232"/>
                  </a:cubicBezTo>
                  <a:cubicBezTo>
                    <a:pt x="1370610" y="30759"/>
                    <a:pt x="1418792" y="0"/>
                    <a:pt x="1473212" y="0"/>
                  </a:cubicBezTo>
                  <a:cubicBezTo>
                    <a:pt x="1527847" y="0"/>
                    <a:pt x="1576029" y="30759"/>
                    <a:pt x="1598829" y="80232"/>
                  </a:cubicBezTo>
                  <a:lnTo>
                    <a:pt x="1572157" y="92492"/>
                  </a:lnTo>
                  <a:cubicBezTo>
                    <a:pt x="1554089" y="53560"/>
                    <a:pt x="1516016" y="29253"/>
                    <a:pt x="1473212" y="29253"/>
                  </a:cubicBezTo>
                  <a:cubicBezTo>
                    <a:pt x="1430192" y="29253"/>
                    <a:pt x="1392335" y="53560"/>
                    <a:pt x="1374266" y="92492"/>
                  </a:cubicBezTo>
                  <a:cubicBezTo>
                    <a:pt x="1351251" y="141965"/>
                    <a:pt x="1303069" y="172724"/>
                    <a:pt x="1248648" y="172724"/>
                  </a:cubicBezTo>
                  <a:close/>
                </a:path>
              </a:pathLst>
            </a:custGeom>
            <a:grpFill/>
            <a:ln w="21496" cap="flat">
              <a:noFill/>
              <a:prstDash val="solid"/>
              <a:miter/>
            </a:ln>
          </p:spPr>
          <p:txBody>
            <a:bodyPr rtlCol="0" anchor="ctr"/>
            <a:lstStyle/>
            <a:p>
              <a:endParaRPr lang="en-US"/>
            </a:p>
          </p:txBody>
        </p:sp>
      </p:grpSp>
      <p:sp>
        <p:nvSpPr>
          <p:cNvPr id="1048964" name="Oval 23"/>
          <p:cNvSpPr>
            <a:spLocks noGrp="1" noRot="1" noChangeAspect="1" noMove="1" noResize="1" noEditPoints="1" noAdjustHandles="1" noChangeArrowheads="1" noChangeShapeType="1" noTextEdit="1"/>
          </p:cNvSpPr>
          <p:nvPr/>
        </p:nvSpPr>
        <p:spPr>
          <a:xfrm>
            <a:off x="1719820" y="4236107"/>
            <a:ext cx="510988" cy="510988"/>
          </a:xfrm>
          <a:prstGeom prst="ellipse">
            <a:avLst/>
          </a:pr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48965" name="Oval 25"/>
          <p:cNvSpPr>
            <a:spLocks noGrp="1" noRot="1" noChangeAspect="1" noMove="1" noResize="1" noEditPoints="1" noAdjustHandles="1" noChangeArrowheads="1" noChangeShapeType="1" noTextEdit="1"/>
          </p:cNvSpPr>
          <p:nvPr/>
        </p:nvSpPr>
        <p:spPr>
          <a:xfrm>
            <a:off x="1719820" y="4236107"/>
            <a:ext cx="510988" cy="510988"/>
          </a:xfrm>
          <a:prstGeom prst="ellipse">
            <a:avLst/>
          </a:prstGeom>
          <a:solidFill>
            <a:schemeClr val="accent2">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95" name="Graphic 4"/>
          <p:cNvGrpSpPr>
            <a:grpSpLocks noGrp="1" noRot="1" noChangeAspect="1" noMove="1" noResize="1"/>
          </p:cNvGrpSpPr>
          <p:nvPr/>
        </p:nvGrpSpPr>
        <p:grpSpPr>
          <a:xfrm>
            <a:off x="8597507" y="4175797"/>
            <a:ext cx="1861486" cy="1861665"/>
            <a:chOff x="5734053" y="3067000"/>
            <a:chExt cx="724484" cy="724549"/>
          </a:xfrm>
          <a:solidFill>
            <a:schemeClr val="bg1"/>
          </a:solidFill>
        </p:grpSpPr>
        <p:sp>
          <p:nvSpPr>
            <p:cNvPr id="1048966" name="Freeform: Shape 28"/>
            <p:cNvSpPr/>
            <p:nvPr/>
          </p:nvSpPr>
          <p:spPr>
            <a:xfrm>
              <a:off x="5734055" y="3067000"/>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1048967" name="Freeform: Shape 29"/>
            <p:cNvSpPr/>
            <p:nvPr/>
          </p:nvSpPr>
          <p:spPr>
            <a:xfrm>
              <a:off x="5793300" y="3067000"/>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1048968" name="Freeform: Shape 30"/>
            <p:cNvSpPr/>
            <p:nvPr/>
          </p:nvSpPr>
          <p:spPr>
            <a:xfrm>
              <a:off x="5852450" y="3067000"/>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048969" name="Freeform: Shape 31"/>
            <p:cNvSpPr/>
            <p:nvPr/>
          </p:nvSpPr>
          <p:spPr>
            <a:xfrm>
              <a:off x="5911695" y="3067000"/>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048970" name="Freeform: Shape 32"/>
            <p:cNvSpPr/>
            <p:nvPr/>
          </p:nvSpPr>
          <p:spPr>
            <a:xfrm>
              <a:off x="5970846" y="3067000"/>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048971" name="Freeform: Shape 33"/>
            <p:cNvSpPr/>
            <p:nvPr/>
          </p:nvSpPr>
          <p:spPr>
            <a:xfrm>
              <a:off x="6030092" y="3067000"/>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1048972" name="Freeform: Shape 34"/>
            <p:cNvSpPr/>
            <p:nvPr/>
          </p:nvSpPr>
          <p:spPr>
            <a:xfrm>
              <a:off x="6089242" y="3067000"/>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048973" name="Freeform: Shape 35"/>
            <p:cNvSpPr/>
            <p:nvPr/>
          </p:nvSpPr>
          <p:spPr>
            <a:xfrm>
              <a:off x="5734055" y="3126244"/>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1048974" name="Freeform: Shape 36"/>
            <p:cNvSpPr/>
            <p:nvPr/>
          </p:nvSpPr>
          <p:spPr>
            <a:xfrm>
              <a:off x="5793300" y="312624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048975" name="Freeform: Shape 37"/>
            <p:cNvSpPr/>
            <p:nvPr/>
          </p:nvSpPr>
          <p:spPr>
            <a:xfrm>
              <a:off x="5852450" y="312624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048976" name="Freeform: Shape 38"/>
            <p:cNvSpPr/>
            <p:nvPr/>
          </p:nvSpPr>
          <p:spPr>
            <a:xfrm>
              <a:off x="5911695" y="312624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048977" name="Freeform: Shape 39"/>
            <p:cNvSpPr/>
            <p:nvPr/>
          </p:nvSpPr>
          <p:spPr>
            <a:xfrm>
              <a:off x="5970846" y="312624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048978" name="Freeform: Shape 40"/>
            <p:cNvSpPr/>
            <p:nvPr/>
          </p:nvSpPr>
          <p:spPr>
            <a:xfrm>
              <a:off x="6030091" y="3126244"/>
              <a:ext cx="14097" cy="14097"/>
            </a:xfrm>
            <a:custGeom>
              <a:avLst/>
              <a:gdLst>
                <a:gd name="connsiteX0" fmla="*/ 14097 w 14097"/>
                <a:gd name="connsiteY0" fmla="*/ 7049 h 14097"/>
                <a:gd name="connsiteX1" fmla="*/ 7048 w 14097"/>
                <a:gd name="connsiteY1" fmla="*/ 14097 h 14097"/>
                <a:gd name="connsiteX2" fmla="*/ 0 w 14097"/>
                <a:gd name="connsiteY2" fmla="*/ 7049 h 14097"/>
                <a:gd name="connsiteX3" fmla="*/ 7048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048979" name="Freeform: Shape 41"/>
            <p:cNvSpPr/>
            <p:nvPr/>
          </p:nvSpPr>
          <p:spPr>
            <a:xfrm>
              <a:off x="6089242" y="312624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048980" name="Freeform: Shape 42"/>
            <p:cNvSpPr/>
            <p:nvPr/>
          </p:nvSpPr>
          <p:spPr>
            <a:xfrm>
              <a:off x="5734055" y="3185393"/>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1048981" name="Freeform: Shape 43"/>
            <p:cNvSpPr/>
            <p:nvPr/>
          </p:nvSpPr>
          <p:spPr>
            <a:xfrm>
              <a:off x="5793300" y="3185393"/>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1048982" name="Freeform: Shape 44"/>
            <p:cNvSpPr/>
            <p:nvPr/>
          </p:nvSpPr>
          <p:spPr>
            <a:xfrm>
              <a:off x="5852450" y="318539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048983" name="Freeform: Shape 45"/>
            <p:cNvSpPr/>
            <p:nvPr/>
          </p:nvSpPr>
          <p:spPr>
            <a:xfrm>
              <a:off x="5911695" y="318539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048984" name="Freeform: Shape 46"/>
            <p:cNvSpPr/>
            <p:nvPr/>
          </p:nvSpPr>
          <p:spPr>
            <a:xfrm>
              <a:off x="5970846" y="318539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048985" name="Freeform: Shape 47"/>
            <p:cNvSpPr/>
            <p:nvPr/>
          </p:nvSpPr>
          <p:spPr>
            <a:xfrm>
              <a:off x="6030092" y="3185393"/>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1048986" name="Freeform: Shape 48"/>
            <p:cNvSpPr/>
            <p:nvPr/>
          </p:nvSpPr>
          <p:spPr>
            <a:xfrm>
              <a:off x="6089242" y="318539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048987" name="Freeform: Shape 49"/>
            <p:cNvSpPr/>
            <p:nvPr/>
          </p:nvSpPr>
          <p:spPr>
            <a:xfrm>
              <a:off x="5734055" y="3244637"/>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1048988" name="Freeform: Shape 50"/>
            <p:cNvSpPr/>
            <p:nvPr/>
          </p:nvSpPr>
          <p:spPr>
            <a:xfrm>
              <a:off x="5793300" y="3244635"/>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048989" name="Freeform: Shape 51"/>
            <p:cNvSpPr/>
            <p:nvPr/>
          </p:nvSpPr>
          <p:spPr>
            <a:xfrm>
              <a:off x="5852450" y="3244635"/>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048990" name="Freeform: Shape 52"/>
            <p:cNvSpPr/>
            <p:nvPr/>
          </p:nvSpPr>
          <p:spPr>
            <a:xfrm>
              <a:off x="5911695" y="3244635"/>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048991" name="Freeform: Shape 53"/>
            <p:cNvSpPr/>
            <p:nvPr/>
          </p:nvSpPr>
          <p:spPr>
            <a:xfrm>
              <a:off x="5970846" y="3244635"/>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048992" name="Freeform: Shape 54"/>
            <p:cNvSpPr/>
            <p:nvPr/>
          </p:nvSpPr>
          <p:spPr>
            <a:xfrm>
              <a:off x="6030091" y="3244637"/>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048993" name="Freeform: Shape 55"/>
            <p:cNvSpPr/>
            <p:nvPr/>
          </p:nvSpPr>
          <p:spPr>
            <a:xfrm>
              <a:off x="6089242" y="3244635"/>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048994" name="Freeform: Shape 56"/>
            <p:cNvSpPr/>
            <p:nvPr/>
          </p:nvSpPr>
          <p:spPr>
            <a:xfrm>
              <a:off x="5734055" y="3303786"/>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1048995" name="Freeform: Shape 57"/>
            <p:cNvSpPr/>
            <p:nvPr/>
          </p:nvSpPr>
          <p:spPr>
            <a:xfrm>
              <a:off x="5793300" y="3303786"/>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048996" name="Freeform: Shape 58"/>
            <p:cNvSpPr/>
            <p:nvPr/>
          </p:nvSpPr>
          <p:spPr>
            <a:xfrm>
              <a:off x="5852450" y="330378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048997" name="Freeform: Shape 59"/>
            <p:cNvSpPr/>
            <p:nvPr/>
          </p:nvSpPr>
          <p:spPr>
            <a:xfrm>
              <a:off x="5911695" y="330378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048998" name="Freeform: Shape 60"/>
            <p:cNvSpPr/>
            <p:nvPr/>
          </p:nvSpPr>
          <p:spPr>
            <a:xfrm>
              <a:off x="5970846" y="330378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048999" name="Freeform: Shape 61"/>
            <p:cNvSpPr/>
            <p:nvPr/>
          </p:nvSpPr>
          <p:spPr>
            <a:xfrm>
              <a:off x="6030091" y="3303786"/>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049000" name="Freeform: Shape 62"/>
            <p:cNvSpPr/>
            <p:nvPr/>
          </p:nvSpPr>
          <p:spPr>
            <a:xfrm>
              <a:off x="6089242" y="330378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049001" name="Freeform: Shape 63"/>
            <p:cNvSpPr/>
            <p:nvPr/>
          </p:nvSpPr>
          <p:spPr>
            <a:xfrm>
              <a:off x="5734055" y="3363031"/>
              <a:ext cx="14192" cy="14097"/>
            </a:xfrm>
            <a:custGeom>
              <a:avLst/>
              <a:gdLst>
                <a:gd name="connsiteX0" fmla="*/ 14192 w 14192"/>
                <a:gd name="connsiteY0" fmla="*/ 7048 h 14097"/>
                <a:gd name="connsiteX1" fmla="*/ 7144 w 14192"/>
                <a:gd name="connsiteY1" fmla="*/ 14097 h 14097"/>
                <a:gd name="connsiteX2" fmla="*/ 0 w 14192"/>
                <a:gd name="connsiteY2" fmla="*/ 7048 h 14097"/>
                <a:gd name="connsiteX3" fmla="*/ 7049 w 14192"/>
                <a:gd name="connsiteY3" fmla="*/ 0 h 14097"/>
                <a:gd name="connsiteX4" fmla="*/ 14192 w 14192"/>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1049002" name="Freeform: Shape 64"/>
            <p:cNvSpPr/>
            <p:nvPr/>
          </p:nvSpPr>
          <p:spPr>
            <a:xfrm>
              <a:off x="5793300" y="3363029"/>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049003" name="Freeform: Shape 65"/>
            <p:cNvSpPr/>
            <p:nvPr/>
          </p:nvSpPr>
          <p:spPr>
            <a:xfrm>
              <a:off x="5852450" y="336302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049004" name="Freeform: Shape 66"/>
            <p:cNvSpPr/>
            <p:nvPr/>
          </p:nvSpPr>
          <p:spPr>
            <a:xfrm>
              <a:off x="5911695" y="336302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049005" name="Freeform: Shape 67"/>
            <p:cNvSpPr/>
            <p:nvPr/>
          </p:nvSpPr>
          <p:spPr>
            <a:xfrm>
              <a:off x="5970846" y="336302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049006" name="Freeform: Shape 68"/>
            <p:cNvSpPr/>
            <p:nvPr/>
          </p:nvSpPr>
          <p:spPr>
            <a:xfrm>
              <a:off x="6030091" y="3363031"/>
              <a:ext cx="14097" cy="14097"/>
            </a:xfrm>
            <a:custGeom>
              <a:avLst/>
              <a:gdLst>
                <a:gd name="connsiteX0" fmla="*/ 14097 w 14097"/>
                <a:gd name="connsiteY0" fmla="*/ 7048 h 14097"/>
                <a:gd name="connsiteX1" fmla="*/ 7048 w 14097"/>
                <a:gd name="connsiteY1" fmla="*/ 14097 h 14097"/>
                <a:gd name="connsiteX2" fmla="*/ 0 w 14097"/>
                <a:gd name="connsiteY2" fmla="*/ 7048 h 14097"/>
                <a:gd name="connsiteX3" fmla="*/ 7048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049007" name="Freeform: Shape 69"/>
            <p:cNvSpPr/>
            <p:nvPr/>
          </p:nvSpPr>
          <p:spPr>
            <a:xfrm>
              <a:off x="6089242" y="336302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049008" name="Freeform: Shape 70"/>
            <p:cNvSpPr/>
            <p:nvPr/>
          </p:nvSpPr>
          <p:spPr>
            <a:xfrm>
              <a:off x="5734055" y="3422181"/>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1049009" name="Freeform: Shape 71"/>
            <p:cNvSpPr/>
            <p:nvPr/>
          </p:nvSpPr>
          <p:spPr>
            <a:xfrm>
              <a:off x="5793300" y="3422181"/>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049010" name="Freeform: Shape 72"/>
            <p:cNvSpPr/>
            <p:nvPr/>
          </p:nvSpPr>
          <p:spPr>
            <a:xfrm>
              <a:off x="5852450" y="34221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049011" name="Freeform: Shape 73"/>
            <p:cNvSpPr/>
            <p:nvPr/>
          </p:nvSpPr>
          <p:spPr>
            <a:xfrm>
              <a:off x="5911695" y="34221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049012" name="Freeform: Shape 74"/>
            <p:cNvSpPr/>
            <p:nvPr/>
          </p:nvSpPr>
          <p:spPr>
            <a:xfrm>
              <a:off x="5970846" y="34221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049013" name="Freeform: Shape 75"/>
            <p:cNvSpPr/>
            <p:nvPr/>
          </p:nvSpPr>
          <p:spPr>
            <a:xfrm>
              <a:off x="6030091" y="3422181"/>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049014" name="Freeform: Shape 76"/>
            <p:cNvSpPr/>
            <p:nvPr/>
          </p:nvSpPr>
          <p:spPr>
            <a:xfrm>
              <a:off x="6089242" y="34221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049015" name="Freeform: Shape 77"/>
            <p:cNvSpPr/>
            <p:nvPr/>
          </p:nvSpPr>
          <p:spPr>
            <a:xfrm>
              <a:off x="6148487" y="3067000"/>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6953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9" y="14097"/>
                  </a:cubicBezTo>
                  <a:cubicBezTo>
                    <a:pt x="3143" y="14097"/>
                    <a:pt x="0" y="10954"/>
                    <a:pt x="0" y="7049"/>
                  </a:cubicBezTo>
                  <a:cubicBezTo>
                    <a:pt x="0" y="3143"/>
                    <a:pt x="3048" y="0"/>
                    <a:pt x="6953"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049016" name="Freeform: Shape 78"/>
            <p:cNvSpPr/>
            <p:nvPr/>
          </p:nvSpPr>
          <p:spPr>
            <a:xfrm>
              <a:off x="6207638" y="3067000"/>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049017" name="Freeform: Shape 79"/>
            <p:cNvSpPr/>
            <p:nvPr/>
          </p:nvSpPr>
          <p:spPr>
            <a:xfrm>
              <a:off x="6266883" y="3067000"/>
              <a:ext cx="14096" cy="14097"/>
            </a:xfrm>
            <a:custGeom>
              <a:avLst/>
              <a:gdLst>
                <a:gd name="connsiteX0" fmla="*/ 14097 w 14096"/>
                <a:gd name="connsiteY0" fmla="*/ 7049 h 14097"/>
                <a:gd name="connsiteX1" fmla="*/ 7049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9" y="14097"/>
                  </a:cubicBezTo>
                  <a:cubicBezTo>
                    <a:pt x="3143" y="14097"/>
                    <a:pt x="0" y="10954"/>
                    <a:pt x="0" y="7049"/>
                  </a:cubicBezTo>
                  <a:cubicBezTo>
                    <a:pt x="0" y="3143"/>
                    <a:pt x="3048" y="0"/>
                    <a:pt x="6953" y="0"/>
                  </a:cubicBezTo>
                  <a:cubicBezTo>
                    <a:pt x="10859" y="0"/>
                    <a:pt x="14097" y="3143"/>
                    <a:pt x="14097" y="7049"/>
                  </a:cubicBezTo>
                  <a:close/>
                </a:path>
              </a:pathLst>
            </a:custGeom>
            <a:grpFill/>
            <a:ln w="9525" cap="flat">
              <a:noFill/>
              <a:prstDash val="solid"/>
              <a:miter/>
            </a:ln>
          </p:spPr>
          <p:txBody>
            <a:bodyPr rtlCol="0" anchor="ctr"/>
            <a:lstStyle/>
            <a:p>
              <a:endParaRPr lang="en-US"/>
            </a:p>
          </p:txBody>
        </p:sp>
        <p:sp>
          <p:nvSpPr>
            <p:cNvPr id="1049018" name="Freeform: Shape 80"/>
            <p:cNvSpPr/>
            <p:nvPr/>
          </p:nvSpPr>
          <p:spPr>
            <a:xfrm>
              <a:off x="6326033" y="3067000"/>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049019" name="Freeform: Shape 81"/>
            <p:cNvSpPr/>
            <p:nvPr/>
          </p:nvSpPr>
          <p:spPr>
            <a:xfrm>
              <a:off x="6385279" y="3067000"/>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048" y="0"/>
                    <a:pt x="6953" y="0"/>
                  </a:cubicBezTo>
                  <a:cubicBezTo>
                    <a:pt x="10858" y="0"/>
                    <a:pt x="14097" y="3143"/>
                    <a:pt x="14097" y="7049"/>
                  </a:cubicBezTo>
                  <a:close/>
                </a:path>
              </a:pathLst>
            </a:custGeom>
            <a:grpFill/>
            <a:ln w="9525" cap="flat">
              <a:noFill/>
              <a:prstDash val="solid"/>
              <a:miter/>
            </a:ln>
          </p:spPr>
          <p:txBody>
            <a:bodyPr rtlCol="0" anchor="ctr"/>
            <a:lstStyle/>
            <a:p>
              <a:endParaRPr lang="en-US"/>
            </a:p>
          </p:txBody>
        </p:sp>
        <p:sp>
          <p:nvSpPr>
            <p:cNvPr id="1049020" name="Freeform: Shape 82"/>
            <p:cNvSpPr/>
            <p:nvPr/>
          </p:nvSpPr>
          <p:spPr>
            <a:xfrm>
              <a:off x="6444429" y="3067000"/>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1049021" name="Freeform: Shape 83"/>
            <p:cNvSpPr/>
            <p:nvPr/>
          </p:nvSpPr>
          <p:spPr>
            <a:xfrm>
              <a:off x="6148487" y="3126241"/>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049022" name="Freeform: Shape 84"/>
            <p:cNvSpPr/>
            <p:nvPr/>
          </p:nvSpPr>
          <p:spPr>
            <a:xfrm>
              <a:off x="6207638" y="312624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049023" name="Freeform: Shape 85"/>
            <p:cNvSpPr/>
            <p:nvPr/>
          </p:nvSpPr>
          <p:spPr>
            <a:xfrm>
              <a:off x="6266883" y="3126241"/>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1049024" name="Freeform: Shape 86"/>
            <p:cNvSpPr/>
            <p:nvPr/>
          </p:nvSpPr>
          <p:spPr>
            <a:xfrm>
              <a:off x="6326033" y="312624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049025" name="Freeform: Shape 87"/>
            <p:cNvSpPr/>
            <p:nvPr/>
          </p:nvSpPr>
          <p:spPr>
            <a:xfrm>
              <a:off x="6385279" y="3126240"/>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1049026" name="Freeform: Shape 88"/>
            <p:cNvSpPr/>
            <p:nvPr/>
          </p:nvSpPr>
          <p:spPr>
            <a:xfrm>
              <a:off x="6444429" y="3126242"/>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049027" name="Freeform: Shape 89"/>
            <p:cNvSpPr/>
            <p:nvPr/>
          </p:nvSpPr>
          <p:spPr>
            <a:xfrm>
              <a:off x="6148487" y="3185391"/>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049028" name="Freeform: Shape 90"/>
            <p:cNvSpPr/>
            <p:nvPr/>
          </p:nvSpPr>
          <p:spPr>
            <a:xfrm>
              <a:off x="6207638" y="318539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049029" name="Freeform: Shape 91"/>
            <p:cNvSpPr/>
            <p:nvPr/>
          </p:nvSpPr>
          <p:spPr>
            <a:xfrm>
              <a:off x="6266883" y="3185391"/>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1049030" name="Freeform: Shape 92"/>
            <p:cNvSpPr/>
            <p:nvPr/>
          </p:nvSpPr>
          <p:spPr>
            <a:xfrm>
              <a:off x="6326033" y="318539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049031" name="Freeform: Shape 93"/>
            <p:cNvSpPr/>
            <p:nvPr/>
          </p:nvSpPr>
          <p:spPr>
            <a:xfrm>
              <a:off x="6385279" y="318539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1049032" name="Freeform: Shape 94"/>
            <p:cNvSpPr/>
            <p:nvPr/>
          </p:nvSpPr>
          <p:spPr>
            <a:xfrm>
              <a:off x="6444429" y="3185391"/>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1049033" name="Freeform: Shape 95"/>
            <p:cNvSpPr/>
            <p:nvPr/>
          </p:nvSpPr>
          <p:spPr>
            <a:xfrm>
              <a:off x="6148487" y="3244634"/>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049034" name="Freeform: Shape 96"/>
            <p:cNvSpPr/>
            <p:nvPr/>
          </p:nvSpPr>
          <p:spPr>
            <a:xfrm>
              <a:off x="6207638" y="3244634"/>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049035" name="Freeform: Shape 97"/>
            <p:cNvSpPr/>
            <p:nvPr/>
          </p:nvSpPr>
          <p:spPr>
            <a:xfrm>
              <a:off x="6266883" y="3244634"/>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1049036" name="Freeform: Shape 98"/>
            <p:cNvSpPr/>
            <p:nvPr/>
          </p:nvSpPr>
          <p:spPr>
            <a:xfrm>
              <a:off x="6326033" y="3244634"/>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049037" name="Freeform: Shape 99"/>
            <p:cNvSpPr/>
            <p:nvPr/>
          </p:nvSpPr>
          <p:spPr>
            <a:xfrm>
              <a:off x="6385279" y="3244634"/>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1049038" name="Freeform: Shape 100"/>
            <p:cNvSpPr/>
            <p:nvPr/>
          </p:nvSpPr>
          <p:spPr>
            <a:xfrm>
              <a:off x="6444429" y="324463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049039" name="Freeform: Shape 101"/>
            <p:cNvSpPr/>
            <p:nvPr/>
          </p:nvSpPr>
          <p:spPr>
            <a:xfrm>
              <a:off x="6148487" y="3303786"/>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049040" name="Freeform: Shape 102"/>
            <p:cNvSpPr/>
            <p:nvPr/>
          </p:nvSpPr>
          <p:spPr>
            <a:xfrm>
              <a:off x="6207638" y="330378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049041" name="Freeform: Shape 103"/>
            <p:cNvSpPr/>
            <p:nvPr/>
          </p:nvSpPr>
          <p:spPr>
            <a:xfrm>
              <a:off x="6266883" y="3303786"/>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1049042" name="Freeform: Shape 104"/>
            <p:cNvSpPr/>
            <p:nvPr/>
          </p:nvSpPr>
          <p:spPr>
            <a:xfrm>
              <a:off x="6326033" y="330378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049043" name="Freeform: Shape 105"/>
            <p:cNvSpPr/>
            <p:nvPr/>
          </p:nvSpPr>
          <p:spPr>
            <a:xfrm>
              <a:off x="6385279" y="330378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1049044" name="Freeform: Shape 106"/>
            <p:cNvSpPr/>
            <p:nvPr/>
          </p:nvSpPr>
          <p:spPr>
            <a:xfrm>
              <a:off x="6444429" y="330378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049045" name="Freeform: Shape 107"/>
            <p:cNvSpPr/>
            <p:nvPr/>
          </p:nvSpPr>
          <p:spPr>
            <a:xfrm>
              <a:off x="6148487" y="3363028"/>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049046" name="Freeform: Shape 108"/>
            <p:cNvSpPr/>
            <p:nvPr/>
          </p:nvSpPr>
          <p:spPr>
            <a:xfrm>
              <a:off x="6207638" y="336302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049047" name="Freeform: Shape 109"/>
            <p:cNvSpPr/>
            <p:nvPr/>
          </p:nvSpPr>
          <p:spPr>
            <a:xfrm>
              <a:off x="6266883" y="3363028"/>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1049048" name="Freeform: Shape 110"/>
            <p:cNvSpPr/>
            <p:nvPr/>
          </p:nvSpPr>
          <p:spPr>
            <a:xfrm>
              <a:off x="6326033" y="336302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049049" name="Freeform: Shape 111"/>
            <p:cNvSpPr/>
            <p:nvPr/>
          </p:nvSpPr>
          <p:spPr>
            <a:xfrm>
              <a:off x="6385279" y="336302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1049050" name="Freeform: Shape 112"/>
            <p:cNvSpPr/>
            <p:nvPr/>
          </p:nvSpPr>
          <p:spPr>
            <a:xfrm>
              <a:off x="6444429" y="3363029"/>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049051" name="Freeform: Shape 113"/>
            <p:cNvSpPr/>
            <p:nvPr/>
          </p:nvSpPr>
          <p:spPr>
            <a:xfrm>
              <a:off x="6148487" y="3422179"/>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049052" name="Freeform: Shape 114"/>
            <p:cNvSpPr/>
            <p:nvPr/>
          </p:nvSpPr>
          <p:spPr>
            <a:xfrm>
              <a:off x="6207638" y="342217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049053" name="Freeform: Shape 115"/>
            <p:cNvSpPr/>
            <p:nvPr/>
          </p:nvSpPr>
          <p:spPr>
            <a:xfrm>
              <a:off x="6266883" y="3422179"/>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1049054" name="Freeform: Shape 116"/>
            <p:cNvSpPr/>
            <p:nvPr/>
          </p:nvSpPr>
          <p:spPr>
            <a:xfrm>
              <a:off x="6326033" y="3422178"/>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049055" name="Freeform: Shape 117"/>
            <p:cNvSpPr/>
            <p:nvPr/>
          </p:nvSpPr>
          <p:spPr>
            <a:xfrm>
              <a:off x="6385279" y="342218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1049056" name="Freeform: Shape 118"/>
            <p:cNvSpPr/>
            <p:nvPr/>
          </p:nvSpPr>
          <p:spPr>
            <a:xfrm>
              <a:off x="6444429" y="34221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049057" name="Freeform: Shape 119"/>
            <p:cNvSpPr/>
            <p:nvPr/>
          </p:nvSpPr>
          <p:spPr>
            <a:xfrm>
              <a:off x="5734055" y="3481330"/>
              <a:ext cx="14192" cy="14096"/>
            </a:xfrm>
            <a:custGeom>
              <a:avLst/>
              <a:gdLst>
                <a:gd name="connsiteX0" fmla="*/ 14192 w 14192"/>
                <a:gd name="connsiteY0" fmla="*/ 7049 h 14096"/>
                <a:gd name="connsiteX1" fmla="*/ 7144 w 14192"/>
                <a:gd name="connsiteY1" fmla="*/ 14097 h 14096"/>
                <a:gd name="connsiteX2" fmla="*/ 0 w 14192"/>
                <a:gd name="connsiteY2" fmla="*/ 7049 h 14096"/>
                <a:gd name="connsiteX3" fmla="*/ 7049 w 14192"/>
                <a:gd name="connsiteY3" fmla="*/ 0 h 14096"/>
                <a:gd name="connsiteX4" fmla="*/ 14192 w 14192"/>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9"/>
                  </a:moveTo>
                  <a:cubicBezTo>
                    <a:pt x="14192" y="10954"/>
                    <a:pt x="11049" y="14097"/>
                    <a:pt x="7144" y="14097"/>
                  </a:cubicBezTo>
                  <a:cubicBezTo>
                    <a:pt x="3239" y="14097"/>
                    <a:pt x="0" y="11049"/>
                    <a:pt x="0" y="7049"/>
                  </a:cubicBezTo>
                  <a:cubicBezTo>
                    <a:pt x="0" y="3048"/>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1049058" name="Freeform: Shape 120"/>
            <p:cNvSpPr/>
            <p:nvPr/>
          </p:nvSpPr>
          <p:spPr>
            <a:xfrm>
              <a:off x="5793300" y="3481330"/>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1049059" name="Freeform: Shape 121"/>
            <p:cNvSpPr/>
            <p:nvPr/>
          </p:nvSpPr>
          <p:spPr>
            <a:xfrm>
              <a:off x="5852450" y="3481330"/>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049060" name="Freeform: Shape 122"/>
            <p:cNvSpPr/>
            <p:nvPr/>
          </p:nvSpPr>
          <p:spPr>
            <a:xfrm>
              <a:off x="5911695" y="3481330"/>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049061" name="Freeform: Shape 123"/>
            <p:cNvSpPr/>
            <p:nvPr/>
          </p:nvSpPr>
          <p:spPr>
            <a:xfrm>
              <a:off x="5970846" y="3481330"/>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049062" name="Freeform: Shape 124"/>
            <p:cNvSpPr/>
            <p:nvPr/>
          </p:nvSpPr>
          <p:spPr>
            <a:xfrm>
              <a:off x="6030092" y="3481330"/>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1049063" name="Freeform: Shape 125"/>
            <p:cNvSpPr/>
            <p:nvPr/>
          </p:nvSpPr>
          <p:spPr>
            <a:xfrm>
              <a:off x="6089242" y="3481330"/>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049064" name="Freeform: Shape 126"/>
            <p:cNvSpPr/>
            <p:nvPr/>
          </p:nvSpPr>
          <p:spPr>
            <a:xfrm>
              <a:off x="5734055" y="354057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1049065" name="Freeform: Shape 127"/>
            <p:cNvSpPr/>
            <p:nvPr/>
          </p:nvSpPr>
          <p:spPr>
            <a:xfrm>
              <a:off x="5793300" y="3540575"/>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1049066" name="Freeform: Shape 128"/>
            <p:cNvSpPr/>
            <p:nvPr/>
          </p:nvSpPr>
          <p:spPr>
            <a:xfrm>
              <a:off x="5852450" y="354057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049067" name="Freeform: Shape 129"/>
            <p:cNvSpPr/>
            <p:nvPr/>
          </p:nvSpPr>
          <p:spPr>
            <a:xfrm>
              <a:off x="5911695" y="354057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049068" name="Freeform: Shape 130"/>
            <p:cNvSpPr/>
            <p:nvPr/>
          </p:nvSpPr>
          <p:spPr>
            <a:xfrm>
              <a:off x="5970846" y="354057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049069" name="Freeform: Shape 131"/>
            <p:cNvSpPr/>
            <p:nvPr/>
          </p:nvSpPr>
          <p:spPr>
            <a:xfrm>
              <a:off x="6030092" y="3540575"/>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1049070" name="Freeform: Shape 132"/>
            <p:cNvSpPr/>
            <p:nvPr/>
          </p:nvSpPr>
          <p:spPr>
            <a:xfrm>
              <a:off x="6089242" y="354057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049071" name="Freeform: Shape 133"/>
            <p:cNvSpPr/>
            <p:nvPr/>
          </p:nvSpPr>
          <p:spPr>
            <a:xfrm>
              <a:off x="5734055" y="359972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1049072" name="Freeform: Shape 134"/>
            <p:cNvSpPr/>
            <p:nvPr/>
          </p:nvSpPr>
          <p:spPr>
            <a:xfrm>
              <a:off x="5793300" y="359972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049073" name="Freeform: Shape 135"/>
            <p:cNvSpPr/>
            <p:nvPr/>
          </p:nvSpPr>
          <p:spPr>
            <a:xfrm>
              <a:off x="5852450" y="35997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049074" name="Freeform: Shape 136"/>
            <p:cNvSpPr/>
            <p:nvPr/>
          </p:nvSpPr>
          <p:spPr>
            <a:xfrm>
              <a:off x="5911695" y="35997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049075" name="Freeform: Shape 137"/>
            <p:cNvSpPr/>
            <p:nvPr/>
          </p:nvSpPr>
          <p:spPr>
            <a:xfrm>
              <a:off x="5970846" y="35997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049076" name="Freeform: Shape 138"/>
            <p:cNvSpPr/>
            <p:nvPr/>
          </p:nvSpPr>
          <p:spPr>
            <a:xfrm>
              <a:off x="6030091" y="3599725"/>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049077" name="Freeform: Shape 139"/>
            <p:cNvSpPr/>
            <p:nvPr/>
          </p:nvSpPr>
          <p:spPr>
            <a:xfrm>
              <a:off x="6089242" y="35997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049078" name="Freeform: Shape 140"/>
            <p:cNvSpPr/>
            <p:nvPr/>
          </p:nvSpPr>
          <p:spPr>
            <a:xfrm>
              <a:off x="5734053" y="3658968"/>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1049079" name="Freeform: Shape 141"/>
            <p:cNvSpPr/>
            <p:nvPr/>
          </p:nvSpPr>
          <p:spPr>
            <a:xfrm>
              <a:off x="5793299" y="3658968"/>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049080" name="Freeform: Shape 142"/>
            <p:cNvSpPr/>
            <p:nvPr/>
          </p:nvSpPr>
          <p:spPr>
            <a:xfrm>
              <a:off x="5852449" y="3658968"/>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049081" name="Freeform: Shape 143"/>
            <p:cNvSpPr/>
            <p:nvPr/>
          </p:nvSpPr>
          <p:spPr>
            <a:xfrm>
              <a:off x="5911695" y="3658968"/>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049082" name="Freeform: Shape 144"/>
            <p:cNvSpPr/>
            <p:nvPr/>
          </p:nvSpPr>
          <p:spPr>
            <a:xfrm>
              <a:off x="5970845" y="3658968"/>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049083" name="Freeform: Shape 145"/>
            <p:cNvSpPr/>
            <p:nvPr/>
          </p:nvSpPr>
          <p:spPr>
            <a:xfrm>
              <a:off x="6030090" y="3658968"/>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049084" name="Freeform: Shape 146"/>
            <p:cNvSpPr/>
            <p:nvPr/>
          </p:nvSpPr>
          <p:spPr>
            <a:xfrm>
              <a:off x="6089242" y="3658968"/>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049085" name="Freeform: Shape 147"/>
            <p:cNvSpPr/>
            <p:nvPr/>
          </p:nvSpPr>
          <p:spPr>
            <a:xfrm>
              <a:off x="5734055" y="3718118"/>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1049086" name="Freeform: Shape 148"/>
            <p:cNvSpPr/>
            <p:nvPr/>
          </p:nvSpPr>
          <p:spPr>
            <a:xfrm>
              <a:off x="5793300" y="3718118"/>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049087" name="Freeform: Shape 149"/>
            <p:cNvSpPr/>
            <p:nvPr/>
          </p:nvSpPr>
          <p:spPr>
            <a:xfrm>
              <a:off x="5852450" y="3718118"/>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049088" name="Freeform: Shape 150"/>
            <p:cNvSpPr/>
            <p:nvPr/>
          </p:nvSpPr>
          <p:spPr>
            <a:xfrm>
              <a:off x="5911696" y="3718118"/>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049089" name="Freeform: Shape 151"/>
            <p:cNvSpPr/>
            <p:nvPr/>
          </p:nvSpPr>
          <p:spPr>
            <a:xfrm>
              <a:off x="5970846" y="3718118"/>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049090" name="Freeform: Shape 152"/>
            <p:cNvSpPr/>
            <p:nvPr/>
          </p:nvSpPr>
          <p:spPr>
            <a:xfrm>
              <a:off x="6030091" y="3718118"/>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049091" name="Freeform: Shape 153"/>
            <p:cNvSpPr/>
            <p:nvPr/>
          </p:nvSpPr>
          <p:spPr>
            <a:xfrm>
              <a:off x="6089242" y="3718118"/>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049092" name="Freeform: Shape 154"/>
            <p:cNvSpPr/>
            <p:nvPr/>
          </p:nvSpPr>
          <p:spPr>
            <a:xfrm>
              <a:off x="5734057" y="3777362"/>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1049093" name="Freeform: Shape 155"/>
            <p:cNvSpPr/>
            <p:nvPr/>
          </p:nvSpPr>
          <p:spPr>
            <a:xfrm>
              <a:off x="5793301" y="3777362"/>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1049094" name="Freeform: Shape 156"/>
            <p:cNvSpPr/>
            <p:nvPr/>
          </p:nvSpPr>
          <p:spPr>
            <a:xfrm>
              <a:off x="5852453" y="3777360"/>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049095" name="Freeform: Shape 157"/>
            <p:cNvSpPr/>
            <p:nvPr/>
          </p:nvSpPr>
          <p:spPr>
            <a:xfrm>
              <a:off x="5911701" y="3777360"/>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049096" name="Freeform: Shape 158"/>
            <p:cNvSpPr/>
            <p:nvPr/>
          </p:nvSpPr>
          <p:spPr>
            <a:xfrm>
              <a:off x="5970854" y="3777360"/>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049097" name="Freeform: Shape 159"/>
            <p:cNvSpPr/>
            <p:nvPr/>
          </p:nvSpPr>
          <p:spPr>
            <a:xfrm>
              <a:off x="6030102" y="3777362"/>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1049098" name="Freeform: Shape 160"/>
            <p:cNvSpPr/>
            <p:nvPr/>
          </p:nvSpPr>
          <p:spPr>
            <a:xfrm>
              <a:off x="6089250" y="3777360"/>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049099" name="Freeform: Shape 161"/>
            <p:cNvSpPr/>
            <p:nvPr/>
          </p:nvSpPr>
          <p:spPr>
            <a:xfrm>
              <a:off x="6148495" y="3481330"/>
              <a:ext cx="14097" cy="14096"/>
            </a:xfrm>
            <a:custGeom>
              <a:avLst/>
              <a:gdLst>
                <a:gd name="connsiteX0" fmla="*/ 14097 w 14097"/>
                <a:gd name="connsiteY0" fmla="*/ 7049 h 14096"/>
                <a:gd name="connsiteX1" fmla="*/ 7049 w 14097"/>
                <a:gd name="connsiteY1" fmla="*/ 14097 h 14096"/>
                <a:gd name="connsiteX2" fmla="*/ 0 w 14097"/>
                <a:gd name="connsiteY2" fmla="*/ 7049 h 14096"/>
                <a:gd name="connsiteX3" fmla="*/ 7049 w 14097"/>
                <a:gd name="connsiteY3" fmla="*/ 0 h 14096"/>
                <a:gd name="connsiteX4" fmla="*/ 14097 w 14097"/>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9"/>
                  </a:moveTo>
                  <a:cubicBezTo>
                    <a:pt x="14097" y="10954"/>
                    <a:pt x="10954" y="14097"/>
                    <a:pt x="7049" y="14097"/>
                  </a:cubicBezTo>
                  <a:cubicBezTo>
                    <a:pt x="3143" y="14097"/>
                    <a:pt x="0" y="10954"/>
                    <a:pt x="0" y="7049"/>
                  </a:cubicBezTo>
                  <a:cubicBezTo>
                    <a:pt x="0" y="3143"/>
                    <a:pt x="3143" y="0"/>
                    <a:pt x="7049"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049100" name="Freeform: Shape 162"/>
            <p:cNvSpPr/>
            <p:nvPr/>
          </p:nvSpPr>
          <p:spPr>
            <a:xfrm>
              <a:off x="6207646" y="3481330"/>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049101" name="Freeform: Shape 163"/>
            <p:cNvSpPr/>
            <p:nvPr/>
          </p:nvSpPr>
          <p:spPr>
            <a:xfrm>
              <a:off x="6266891" y="3481330"/>
              <a:ext cx="14096" cy="14096"/>
            </a:xfrm>
            <a:custGeom>
              <a:avLst/>
              <a:gdLst>
                <a:gd name="connsiteX0" fmla="*/ 14097 w 14096"/>
                <a:gd name="connsiteY0" fmla="*/ 7049 h 14096"/>
                <a:gd name="connsiteX1" fmla="*/ 7049 w 14096"/>
                <a:gd name="connsiteY1" fmla="*/ 14097 h 14096"/>
                <a:gd name="connsiteX2" fmla="*/ 0 w 14096"/>
                <a:gd name="connsiteY2" fmla="*/ 7049 h 14096"/>
                <a:gd name="connsiteX3" fmla="*/ 7049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9" y="14097"/>
                  </a:cubicBezTo>
                  <a:cubicBezTo>
                    <a:pt x="3143" y="14097"/>
                    <a:pt x="0" y="10954"/>
                    <a:pt x="0" y="7049"/>
                  </a:cubicBezTo>
                  <a:cubicBezTo>
                    <a:pt x="0" y="3143"/>
                    <a:pt x="3143" y="0"/>
                    <a:pt x="7049" y="0"/>
                  </a:cubicBezTo>
                  <a:cubicBezTo>
                    <a:pt x="10859" y="0"/>
                    <a:pt x="14097" y="3143"/>
                    <a:pt x="14097" y="7049"/>
                  </a:cubicBezTo>
                  <a:close/>
                </a:path>
              </a:pathLst>
            </a:custGeom>
            <a:grpFill/>
            <a:ln w="9525" cap="flat">
              <a:noFill/>
              <a:prstDash val="solid"/>
              <a:miter/>
            </a:ln>
          </p:spPr>
          <p:txBody>
            <a:bodyPr rtlCol="0" anchor="ctr"/>
            <a:lstStyle/>
            <a:p>
              <a:endParaRPr lang="en-US"/>
            </a:p>
          </p:txBody>
        </p:sp>
        <p:sp>
          <p:nvSpPr>
            <p:cNvPr id="1049102" name="Freeform: Shape 164"/>
            <p:cNvSpPr/>
            <p:nvPr/>
          </p:nvSpPr>
          <p:spPr>
            <a:xfrm>
              <a:off x="6326042" y="3481330"/>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049103" name="Freeform: Shape 165"/>
            <p:cNvSpPr/>
            <p:nvPr/>
          </p:nvSpPr>
          <p:spPr>
            <a:xfrm>
              <a:off x="6385288" y="3481330"/>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858" y="0"/>
                    <a:pt x="14097" y="3143"/>
                    <a:pt x="14097" y="7049"/>
                  </a:cubicBezTo>
                  <a:close/>
                </a:path>
              </a:pathLst>
            </a:custGeom>
            <a:grpFill/>
            <a:ln w="9525" cap="flat">
              <a:noFill/>
              <a:prstDash val="solid"/>
              <a:miter/>
            </a:ln>
          </p:spPr>
          <p:txBody>
            <a:bodyPr rtlCol="0" anchor="ctr"/>
            <a:lstStyle/>
            <a:p>
              <a:endParaRPr lang="en-US"/>
            </a:p>
          </p:txBody>
        </p:sp>
        <p:sp>
          <p:nvSpPr>
            <p:cNvPr id="1049104" name="Freeform: Shape 166"/>
            <p:cNvSpPr/>
            <p:nvPr/>
          </p:nvSpPr>
          <p:spPr>
            <a:xfrm>
              <a:off x="6444437" y="348132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1049105" name="Freeform: Shape 167"/>
            <p:cNvSpPr/>
            <p:nvPr/>
          </p:nvSpPr>
          <p:spPr>
            <a:xfrm>
              <a:off x="6148495" y="3540578"/>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049106" name="Freeform: Shape 168"/>
            <p:cNvSpPr/>
            <p:nvPr/>
          </p:nvSpPr>
          <p:spPr>
            <a:xfrm>
              <a:off x="6207646" y="35405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049107" name="Freeform: Shape 169"/>
            <p:cNvSpPr/>
            <p:nvPr/>
          </p:nvSpPr>
          <p:spPr>
            <a:xfrm>
              <a:off x="6266891" y="3540584"/>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1049108" name="Freeform: Shape 170"/>
            <p:cNvSpPr/>
            <p:nvPr/>
          </p:nvSpPr>
          <p:spPr>
            <a:xfrm>
              <a:off x="6326042" y="354058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049109" name="Freeform: Shape 171"/>
            <p:cNvSpPr/>
            <p:nvPr/>
          </p:nvSpPr>
          <p:spPr>
            <a:xfrm>
              <a:off x="6385288" y="354058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1049110" name="Freeform: Shape 172"/>
            <p:cNvSpPr/>
            <p:nvPr/>
          </p:nvSpPr>
          <p:spPr>
            <a:xfrm>
              <a:off x="6444437" y="3540588"/>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1049111" name="Freeform: Shape 173"/>
            <p:cNvSpPr/>
            <p:nvPr/>
          </p:nvSpPr>
          <p:spPr>
            <a:xfrm>
              <a:off x="6148495" y="3599737"/>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049112" name="Freeform: Shape 174"/>
            <p:cNvSpPr/>
            <p:nvPr/>
          </p:nvSpPr>
          <p:spPr>
            <a:xfrm>
              <a:off x="6207646" y="359973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049113" name="Freeform: Shape 175"/>
            <p:cNvSpPr/>
            <p:nvPr/>
          </p:nvSpPr>
          <p:spPr>
            <a:xfrm>
              <a:off x="6266891" y="3599737"/>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1049114" name="Freeform: Shape 176"/>
            <p:cNvSpPr/>
            <p:nvPr/>
          </p:nvSpPr>
          <p:spPr>
            <a:xfrm>
              <a:off x="6326042" y="359973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049115" name="Freeform: Shape 177"/>
            <p:cNvSpPr/>
            <p:nvPr/>
          </p:nvSpPr>
          <p:spPr>
            <a:xfrm>
              <a:off x="6385288" y="359973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1049116" name="Freeform: Shape 178"/>
            <p:cNvSpPr/>
            <p:nvPr/>
          </p:nvSpPr>
          <p:spPr>
            <a:xfrm>
              <a:off x="6444437" y="359973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049117" name="Freeform: Shape 179"/>
            <p:cNvSpPr/>
            <p:nvPr/>
          </p:nvSpPr>
          <p:spPr>
            <a:xfrm>
              <a:off x="6148495" y="3658981"/>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049118" name="Freeform: Shape 180"/>
            <p:cNvSpPr/>
            <p:nvPr/>
          </p:nvSpPr>
          <p:spPr>
            <a:xfrm>
              <a:off x="6207646" y="36589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049119" name="Freeform: Shape 181"/>
            <p:cNvSpPr/>
            <p:nvPr/>
          </p:nvSpPr>
          <p:spPr>
            <a:xfrm>
              <a:off x="6266891" y="3658981"/>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1049120" name="Freeform: Shape 182"/>
            <p:cNvSpPr/>
            <p:nvPr/>
          </p:nvSpPr>
          <p:spPr>
            <a:xfrm>
              <a:off x="6326042" y="36589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049121" name="Freeform: Shape 183"/>
            <p:cNvSpPr/>
            <p:nvPr/>
          </p:nvSpPr>
          <p:spPr>
            <a:xfrm>
              <a:off x="6385288" y="36589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1049122" name="Freeform: Shape 184"/>
            <p:cNvSpPr/>
            <p:nvPr/>
          </p:nvSpPr>
          <p:spPr>
            <a:xfrm>
              <a:off x="6444441" y="365897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049123" name="Freeform: Shape 185"/>
            <p:cNvSpPr/>
            <p:nvPr/>
          </p:nvSpPr>
          <p:spPr>
            <a:xfrm>
              <a:off x="6148499" y="371813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049124" name="Freeform: Shape 186"/>
            <p:cNvSpPr/>
            <p:nvPr/>
          </p:nvSpPr>
          <p:spPr>
            <a:xfrm>
              <a:off x="6207650" y="371813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049125" name="Freeform: Shape 187"/>
            <p:cNvSpPr/>
            <p:nvPr/>
          </p:nvSpPr>
          <p:spPr>
            <a:xfrm>
              <a:off x="6266895" y="3718130"/>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1049126" name="Freeform: Shape 188"/>
            <p:cNvSpPr/>
            <p:nvPr/>
          </p:nvSpPr>
          <p:spPr>
            <a:xfrm>
              <a:off x="6326045" y="371813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049127" name="Freeform: Shape 189"/>
            <p:cNvSpPr/>
            <p:nvPr/>
          </p:nvSpPr>
          <p:spPr>
            <a:xfrm>
              <a:off x="6385292" y="3718128"/>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1049128" name="Freeform: Shape 190"/>
            <p:cNvSpPr/>
            <p:nvPr/>
          </p:nvSpPr>
          <p:spPr>
            <a:xfrm>
              <a:off x="6444440" y="37181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049129" name="Freeform: Shape 191"/>
            <p:cNvSpPr/>
            <p:nvPr/>
          </p:nvSpPr>
          <p:spPr>
            <a:xfrm>
              <a:off x="6148495" y="3777375"/>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049130" name="Freeform: Shape 192"/>
            <p:cNvSpPr/>
            <p:nvPr/>
          </p:nvSpPr>
          <p:spPr>
            <a:xfrm>
              <a:off x="6207650" y="3777375"/>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049131" name="Freeform: Shape 193"/>
            <p:cNvSpPr/>
            <p:nvPr/>
          </p:nvSpPr>
          <p:spPr>
            <a:xfrm>
              <a:off x="6266896" y="3777375"/>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1049132" name="Freeform: Shape 194"/>
            <p:cNvSpPr/>
            <p:nvPr/>
          </p:nvSpPr>
          <p:spPr>
            <a:xfrm>
              <a:off x="6326055" y="3777354"/>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049133" name="Freeform: Shape 195"/>
            <p:cNvSpPr/>
            <p:nvPr/>
          </p:nvSpPr>
          <p:spPr>
            <a:xfrm>
              <a:off x="6385314" y="3777450"/>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1049134" name="Freeform: Shape 196"/>
            <p:cNvSpPr/>
            <p:nvPr/>
          </p:nvSpPr>
          <p:spPr>
            <a:xfrm>
              <a:off x="6444424" y="37774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endParaRPr lang="en-US"/>
            </a:p>
          </p:txBody>
        </p:sp>
      </p:grpSp>
      <p:sp>
        <p:nvSpPr>
          <p:cNvPr id="1049135" name="pole tekstowe 3"/>
          <p:cNvSpPr txBox="1"/>
          <p:nvPr/>
        </p:nvSpPr>
        <p:spPr>
          <a:xfrm>
            <a:off x="4710024" y="4566249"/>
            <a:ext cx="295886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pl-PL">
                <a:solidFill>
                  <a:schemeClr val="bg1"/>
                </a:solidFill>
              </a:rPr>
              <a:t>Czyli sprawdzone pomoce,  sposoby i literatura</a:t>
            </a:r>
            <a:endParaRPr lang="pl-PL">
              <a:solidFill>
                <a:schemeClr val="bg1"/>
              </a:solidFill>
              <a:cs typeface="Calibri"/>
            </a:endParaRPr>
          </a:p>
        </p:txBody>
      </p:sp>
    </p:spTree>
  </p:cSld>
  <p:clrMapOvr>
    <a:masterClrMapping/>
  </p:clrMapOvr>
  <p:transition spd="slow"/>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48610" name="Rectangle 37"/>
          <p:cNvSpPr>
            <a:spLocks noGrp="1" noRot="1" noChangeAspect="1" noMove="1" noResize="1" noEditPoints="1" noAdjustHandles="1" noChangeArrowheads="1" noChangeShapeType="1" noTextEdit="1"/>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97152" name="Obraz 4"/>
          <p:cNvPicPr>
            <a:picLocks noChangeAspect="1"/>
          </p:cNvPicPr>
          <p:nvPr/>
        </p:nvPicPr>
        <p:blipFill rotWithShape="1">
          <a:blip r:embed="rId2"/>
          <a:srcRect t="5585" r="9090" b="4803"/>
          <a:stretch>
            <a:fillRect/>
          </a:stretch>
        </p:blipFill>
        <p:spPr>
          <a:xfrm>
            <a:off x="3522468" y="10"/>
            <a:ext cx="8669532" cy="6857990"/>
          </a:xfrm>
          <a:prstGeom prst="rect">
            <a:avLst/>
          </a:prstGeom>
        </p:spPr>
      </p:pic>
      <p:sp>
        <p:nvSpPr>
          <p:cNvPr id="1048611" name="Rectangle 39"/>
          <p:cNvSpPr>
            <a:spLocks noGrp="1" noRot="1" noChangeAspect="1" noMove="1" noResize="1" noEditPoints="1" noAdjustHandles="1" noChangeArrowheads="1" noChangeShapeType="1" noTextEdit="1"/>
          </p:cNvSpPr>
          <p:nvPr/>
        </p:nvSpPr>
        <p:spPr>
          <a:xfrm>
            <a:off x="2" y="0"/>
            <a:ext cx="9756601" cy="6858000"/>
          </a:xfrm>
          <a:prstGeom prst="rect">
            <a:avLst/>
          </a:prstGeom>
          <a:gradFill>
            <a:gsLst>
              <a:gs pos="0">
                <a:schemeClr val="bg1">
                  <a:alpha val="0"/>
                </a:schemeClr>
              </a:gs>
              <a:gs pos="19000">
                <a:schemeClr val="bg1">
                  <a:alpha val="38000"/>
                </a:schemeClr>
              </a:gs>
              <a:gs pos="35000">
                <a:schemeClr val="bg1">
                  <a:alpha val="78000"/>
                </a:schemeClr>
              </a:gs>
              <a:gs pos="58000">
                <a:schemeClr val="bg1"/>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8612" name="Tytuł 1"/>
          <p:cNvSpPr>
            <a:spLocks noGrp="1"/>
          </p:cNvSpPr>
          <p:nvPr>
            <p:ph type="title"/>
          </p:nvPr>
        </p:nvSpPr>
        <p:spPr>
          <a:xfrm>
            <a:off x="371094" y="1161288"/>
            <a:ext cx="4688974" cy="1124712"/>
          </a:xfrm>
        </p:spPr>
        <p:txBody>
          <a:bodyPr anchor="b">
            <a:noAutofit/>
          </a:bodyPr>
          <a:lstStyle/>
          <a:p>
            <a:r>
              <a:rPr lang="pl-PL" b="1">
                <a:latin typeface="Times New Roman"/>
                <a:ea typeface="Calibri Light"/>
                <a:cs typeface="Calibri Light"/>
              </a:rPr>
              <a:t>Czym są emocje? </a:t>
            </a:r>
          </a:p>
        </p:txBody>
      </p:sp>
      <p:sp>
        <p:nvSpPr>
          <p:cNvPr id="1048613" name="Rectangle 41"/>
          <p:cNvSpPr>
            <a:spLocks noGrp="1" noRot="1" noChangeAspect="1" noMove="1" noResize="1" noEditPoints="1" noAdjustHandles="1" noChangeArrowheads="1" noChangeShapeType="1" noTextEdit="1"/>
          </p:cNvSpPr>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048614" name="Rectangle 43"/>
          <p:cNvSpPr>
            <a:spLocks noGrp="1" noRot="1" noChangeAspect="1" noMove="1" noResize="1" noEditPoints="1" noAdjustHandles="1" noChangeArrowheads="1" noChangeShapeType="1" noTextEdit="1"/>
          </p:cNvSpPr>
          <p:nvPr/>
        </p:nvSpPr>
        <p:spPr>
          <a:xfrm>
            <a:off x="428244" y="2443480"/>
            <a:ext cx="3300984"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48615" name="Symbol zastępczy zawartości 2"/>
          <p:cNvSpPr>
            <a:spLocks noGrp="1"/>
          </p:cNvSpPr>
          <p:nvPr>
            <p:ph idx="1"/>
          </p:nvPr>
        </p:nvSpPr>
        <p:spPr>
          <a:xfrm>
            <a:off x="371094" y="2718054"/>
            <a:ext cx="4876641" cy="3207258"/>
          </a:xfrm>
        </p:spPr>
        <p:txBody>
          <a:bodyPr vert="horz" lIns="91440" tIns="45720" rIns="91440" bIns="45720" rtlCol="0" anchor="t">
            <a:normAutofit fontScale="95833" lnSpcReduction="20000"/>
          </a:bodyPr>
          <a:lstStyle/>
          <a:p>
            <a:r>
              <a:rPr lang="pl-PL" sz="2400">
                <a:latin typeface="Times New Roman"/>
                <a:ea typeface="Calibri"/>
                <a:cs typeface="Calibri"/>
              </a:rPr>
              <a:t>Pod pojęciem </a:t>
            </a:r>
            <a:r>
              <a:rPr lang="pl-PL" sz="2400" b="1">
                <a:latin typeface="Times New Roman"/>
                <a:ea typeface="Calibri"/>
                <a:cs typeface="Calibri"/>
              </a:rPr>
              <a:t>,,emocje''</a:t>
            </a:r>
            <a:r>
              <a:rPr lang="pl-PL" sz="2400">
                <a:latin typeface="Times New Roman"/>
                <a:ea typeface="Calibri"/>
                <a:cs typeface="Calibri"/>
              </a:rPr>
              <a:t> możemy rozumieć subiektywny stan psychiczny, uruchamiający priorytet dla związanego z nim programu działania. Jej odczuwaniu towarzyszą zazwyczaj zmiany somatyczne, ekspresje mimiczne, pantomimiczne, jak również zachowania. </a:t>
            </a:r>
            <a:endParaRPr lang="pl-PL" sz="2400">
              <a:latin typeface="Times New Roman"/>
            </a:endParaRPr>
          </a:p>
        </p:txBody>
      </p:sp>
    </p:spTree>
  </p:cSld>
  <p:clrMapOvr>
    <a:overrideClrMapping bg1="dk1" tx1="lt1" bg2="dk2" tx2="lt2" accent1="accent1" accent2="accent2" accent3="accent3" accent4="accent4" accent5="accent5" accent6="accent6" hlink="hlink" folHlink="folHlink"/>
  </p:clrMapOvr>
  <p:transition spd="slow"/>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049136" name="Symbol zastępczy tekstu 3"/>
          <p:cNvSpPr>
            <a:spLocks noGrp="1"/>
          </p:cNvSpPr>
          <p:nvPr>
            <p:ph type="body" sz="half" idx="2"/>
          </p:nvPr>
        </p:nvSpPr>
        <p:spPr>
          <a:xfrm>
            <a:off x="301465" y="2548467"/>
            <a:ext cx="3890312" cy="4102947"/>
          </a:xfrm>
        </p:spPr>
        <p:txBody>
          <a:bodyPr vert="horz" lIns="91440" tIns="45720" rIns="91440" bIns="45720" rtlCol="0" anchor="t">
            <a:noAutofit/>
          </a:bodyPr>
          <a:lstStyle/>
          <a:p>
            <a:pPr marL="285750" indent="-228600">
              <a:buFont typeface="Arial" panose="020B0604020202020204" pitchFamily="34" charset="0"/>
              <a:buChar char="•"/>
            </a:pPr>
            <a:r>
              <a:rPr lang="en-US" sz="2400" dirty="0"/>
              <a:t> </a:t>
            </a:r>
            <a:r>
              <a:rPr lang="en-US" sz="2400" dirty="0" err="1"/>
              <a:t>Ciekawe</a:t>
            </a:r>
            <a:r>
              <a:rPr lang="en-US" sz="2400" dirty="0"/>
              <a:t> </a:t>
            </a:r>
            <a:r>
              <a:rPr lang="en-US" sz="2400" dirty="0" err="1"/>
              <a:t>artykuły</a:t>
            </a:r>
            <a:r>
              <a:rPr lang="en-US" sz="2400" dirty="0"/>
              <a:t> nt. </a:t>
            </a:r>
            <a:r>
              <a:rPr lang="en-US" sz="2400" dirty="0" err="1"/>
              <a:t>dziecięcych</a:t>
            </a:r>
            <a:r>
              <a:rPr lang="en-US" sz="2400" dirty="0"/>
              <a:t> </a:t>
            </a:r>
            <a:r>
              <a:rPr lang="en-US" sz="2400" dirty="0" err="1"/>
              <a:t>emocji</a:t>
            </a:r>
            <a:r>
              <a:rPr lang="en-US" sz="2400" dirty="0"/>
              <a:t> </a:t>
            </a:r>
            <a:r>
              <a:rPr lang="en-US" sz="2400" dirty="0" err="1"/>
              <a:t>i</a:t>
            </a:r>
            <a:r>
              <a:rPr lang="en-US" sz="2400" dirty="0"/>
              <a:t> </a:t>
            </a:r>
            <a:r>
              <a:rPr lang="en-US" sz="2400" dirty="0" err="1"/>
              <a:t>innych</a:t>
            </a:r>
            <a:r>
              <a:rPr lang="en-US" sz="2400" dirty="0"/>
              <a:t> </a:t>
            </a:r>
            <a:r>
              <a:rPr lang="en-US" sz="2400" dirty="0" err="1"/>
              <a:t>aspektów</a:t>
            </a:r>
            <a:r>
              <a:rPr lang="en-US" sz="2400" dirty="0"/>
              <a:t> z </a:t>
            </a:r>
            <a:r>
              <a:rPr lang="en-US" sz="2400" dirty="0" err="1"/>
              <a:t>zakresu</a:t>
            </a:r>
            <a:r>
              <a:rPr lang="en-US" sz="2400" dirty="0"/>
              <a:t> </a:t>
            </a:r>
            <a:r>
              <a:rPr lang="en-US" sz="2400" dirty="0" err="1"/>
              <a:t>psychologii</a:t>
            </a:r>
            <a:r>
              <a:rPr lang="en-US" sz="2400" dirty="0"/>
              <a:t> </a:t>
            </a:r>
            <a:r>
              <a:rPr lang="en-US" sz="2400" dirty="0" err="1"/>
              <a:t>dziecka</a:t>
            </a:r>
            <a:r>
              <a:rPr lang="en-US" sz="2400" dirty="0"/>
              <a:t>,</a:t>
            </a:r>
            <a:endParaRPr lang="en-US" sz="2400">
              <a:cs typeface="Calibri"/>
            </a:endParaRPr>
          </a:p>
          <a:p>
            <a:pPr marL="285750" indent="-228600">
              <a:buFont typeface="Arial" panose="020B0604020202020204" pitchFamily="34" charset="0"/>
              <a:buChar char="•"/>
            </a:pPr>
            <a:r>
              <a:rPr lang="en-US" sz="2400" err="1"/>
              <a:t>Polecenia</a:t>
            </a:r>
            <a:r>
              <a:rPr lang="en-US" sz="2400" dirty="0"/>
              <a:t> </a:t>
            </a:r>
            <a:r>
              <a:rPr lang="en-US" sz="2400" err="1"/>
              <a:t>wartościowej</a:t>
            </a:r>
            <a:r>
              <a:rPr lang="en-US" sz="2400" dirty="0"/>
              <a:t> </a:t>
            </a:r>
            <a:r>
              <a:rPr lang="en-US" sz="2400" err="1"/>
              <a:t>literatury</a:t>
            </a:r>
            <a:r>
              <a:rPr lang="en-US" sz="2400" dirty="0"/>
              <a:t> </a:t>
            </a:r>
            <a:r>
              <a:rPr lang="en-US" sz="2400" err="1"/>
              <a:t>i</a:t>
            </a:r>
            <a:r>
              <a:rPr lang="en-US" sz="2400" dirty="0"/>
              <a:t> </a:t>
            </a:r>
            <a:r>
              <a:rPr lang="en-US" sz="2400" err="1"/>
              <a:t>innych</a:t>
            </a:r>
            <a:r>
              <a:rPr lang="en-US" sz="2400" dirty="0"/>
              <a:t> </a:t>
            </a:r>
            <a:r>
              <a:rPr lang="en-US" sz="2400" err="1"/>
              <a:t>pomocy</a:t>
            </a:r>
            <a:r>
              <a:rPr lang="en-US" sz="2400" dirty="0"/>
              <a:t>,</a:t>
            </a:r>
            <a:endParaRPr lang="en-US" sz="2400">
              <a:cs typeface="Calibri"/>
            </a:endParaRPr>
          </a:p>
          <a:p>
            <a:pPr marL="285750" indent="-228600">
              <a:buFont typeface="Arial" panose="020B0604020202020204" pitchFamily="34" charset="0"/>
              <a:buChar char="•"/>
            </a:pPr>
            <a:r>
              <a:rPr lang="en-US" sz="2400" err="1"/>
              <a:t>Psychografiki</a:t>
            </a:r>
            <a:r>
              <a:rPr lang="en-US" sz="2400" dirty="0"/>
              <a:t>,</a:t>
            </a:r>
            <a:endParaRPr lang="en-US" sz="2400">
              <a:cs typeface="Calibri"/>
            </a:endParaRPr>
          </a:p>
          <a:p>
            <a:pPr marL="285750" indent="-228600">
              <a:buFont typeface="Arial" panose="020B0604020202020204" pitchFamily="34" charset="0"/>
              <a:buChar char="•"/>
            </a:pPr>
            <a:r>
              <a:rPr lang="en-US" sz="2400" dirty="0" err="1"/>
              <a:t>Materiały</a:t>
            </a:r>
            <a:r>
              <a:rPr lang="en-US" sz="2400" dirty="0"/>
              <a:t> </a:t>
            </a:r>
            <a:r>
              <a:rPr lang="en-US" sz="2400" dirty="0" err="1"/>
              <a:t>przydatne</a:t>
            </a:r>
            <a:r>
              <a:rPr lang="en-US" sz="2400" dirty="0"/>
              <a:t> </a:t>
            </a:r>
            <a:br>
              <a:rPr lang="en-US" sz="2400" dirty="0"/>
            </a:br>
            <a:r>
              <a:rPr lang="en-US" sz="2400" dirty="0"/>
              <a:t>w </a:t>
            </a:r>
            <a:r>
              <a:rPr lang="en-US" sz="2400" dirty="0" err="1"/>
              <a:t>pracy</a:t>
            </a:r>
            <a:r>
              <a:rPr lang="en-US" sz="2400" dirty="0"/>
              <a:t> z </a:t>
            </a:r>
            <a:r>
              <a:rPr lang="en-US" sz="2400" dirty="0" err="1"/>
              <a:t>dziećmi</a:t>
            </a:r>
            <a:r>
              <a:rPr lang="en-US" sz="2400" dirty="0"/>
              <a:t>.</a:t>
            </a:r>
            <a:endParaRPr lang="en-US" sz="2400" dirty="0">
              <a:cs typeface="Calibri"/>
            </a:endParaRPr>
          </a:p>
        </p:txBody>
      </p:sp>
      <p:sp>
        <p:nvSpPr>
          <p:cNvPr id="1049137" name="Rectangle 12"/>
          <p:cNvSpPr>
            <a:spLocks noGrp="1" noRot="1" noChangeAspect="1" noMove="1" noResize="1" noEditPoints="1" noAdjustHandles="1" noChangeArrowheads="1" noChangeShapeType="1" noTextEdit="1"/>
          </p:cNvSpPr>
          <p:nvPr/>
        </p:nvSpPr>
        <p:spPr>
          <a:xfrm>
            <a:off x="4538409" y="0"/>
            <a:ext cx="7653591" cy="6858000"/>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49138" name="Rectangle 14"/>
          <p:cNvSpPr>
            <a:spLocks noGrp="1" noRot="1" noChangeAspect="1" noMove="1" noResize="1" noEditPoints="1" noAdjustHandles="1" noChangeArrowheads="1" noChangeShapeType="1" noTextEdit="1"/>
          </p:cNvSpPr>
          <p:nvPr/>
        </p:nvSpPr>
        <p:spPr>
          <a:xfrm>
            <a:off x="4860141" y="321732"/>
            <a:ext cx="4111054" cy="3674848"/>
          </a:xfrm>
          <a:prstGeom prst="rect">
            <a:avLst/>
          </a:prstGeom>
          <a:solidFill>
            <a:srgbClr val="FFFFFF"/>
          </a:solidFill>
          <a:ln w="15875"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97167" name="Obraz 8" descr="Obraz zawierający tekst  Opis wygenerowany automatycznie"/>
          <p:cNvPicPr>
            <a:picLocks noChangeAspect="1"/>
          </p:cNvPicPr>
          <p:nvPr/>
        </p:nvPicPr>
        <p:blipFill>
          <a:blip r:embed="rId2" cstate="print"/>
          <a:stretch>
            <a:fillRect/>
          </a:stretch>
        </p:blipFill>
        <p:spPr>
          <a:xfrm>
            <a:off x="5009463" y="819200"/>
            <a:ext cx="3775899" cy="2671448"/>
          </a:xfrm>
          <a:prstGeom prst="rect">
            <a:avLst/>
          </a:prstGeom>
        </p:spPr>
      </p:pic>
      <p:sp>
        <p:nvSpPr>
          <p:cNvPr id="1049139" name="Rectangle 16"/>
          <p:cNvSpPr>
            <a:spLocks noGrp="1" noRot="1" noChangeAspect="1" noMove="1" noResize="1" noEditPoints="1" noAdjustHandles="1" noChangeArrowheads="1" noChangeShapeType="1" noTextEdit="1"/>
          </p:cNvSpPr>
          <p:nvPr/>
        </p:nvSpPr>
        <p:spPr>
          <a:xfrm>
            <a:off x="9118156" y="321732"/>
            <a:ext cx="2766017" cy="3026832"/>
          </a:xfrm>
          <a:prstGeom prst="rect">
            <a:avLst/>
          </a:prstGeom>
          <a:solidFill>
            <a:srgbClr val="FFFFFF"/>
          </a:solidFill>
          <a:ln w="15875"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97168" name="Obraz 6"/>
          <p:cNvPicPr>
            <a:picLocks noChangeAspect="1"/>
          </p:cNvPicPr>
          <p:nvPr/>
        </p:nvPicPr>
        <p:blipFill>
          <a:blip r:embed="rId3" cstate="print"/>
          <a:stretch>
            <a:fillRect/>
          </a:stretch>
        </p:blipFill>
        <p:spPr>
          <a:xfrm>
            <a:off x="9279639" y="970413"/>
            <a:ext cx="2438503" cy="1725240"/>
          </a:xfrm>
          <a:prstGeom prst="rect">
            <a:avLst/>
          </a:prstGeom>
        </p:spPr>
      </p:pic>
      <p:sp>
        <p:nvSpPr>
          <p:cNvPr id="1049140" name="Rectangle 18"/>
          <p:cNvSpPr>
            <a:spLocks noGrp="1" noRot="1" noChangeAspect="1" noMove="1" noResize="1" noEditPoints="1" noAdjustHandles="1" noChangeArrowheads="1" noChangeShapeType="1" noTextEdit="1"/>
          </p:cNvSpPr>
          <p:nvPr/>
        </p:nvSpPr>
        <p:spPr>
          <a:xfrm>
            <a:off x="4860141" y="4155753"/>
            <a:ext cx="4111054" cy="2380509"/>
          </a:xfrm>
          <a:prstGeom prst="rect">
            <a:avLst/>
          </a:prstGeom>
          <a:solidFill>
            <a:srgbClr val="FFFFFF"/>
          </a:solidFill>
          <a:ln w="15875"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97169" name="Obraz 7"/>
          <p:cNvPicPr>
            <a:picLocks noChangeAspect="1"/>
          </p:cNvPicPr>
          <p:nvPr/>
        </p:nvPicPr>
        <p:blipFill>
          <a:blip r:embed="rId4" cstate="print"/>
          <a:stretch>
            <a:fillRect/>
          </a:stretch>
        </p:blipFill>
        <p:spPr>
          <a:xfrm>
            <a:off x="5437657" y="4318312"/>
            <a:ext cx="2919511" cy="2065554"/>
          </a:xfrm>
          <a:prstGeom prst="rect">
            <a:avLst/>
          </a:prstGeom>
        </p:spPr>
      </p:pic>
      <p:sp>
        <p:nvSpPr>
          <p:cNvPr id="1049141" name="Rectangle 20"/>
          <p:cNvSpPr>
            <a:spLocks noGrp="1" noRot="1" noChangeAspect="1" noMove="1" noResize="1" noEditPoints="1" noAdjustHandles="1" noChangeArrowheads="1" noChangeShapeType="1" noTextEdit="1"/>
          </p:cNvSpPr>
          <p:nvPr/>
        </p:nvSpPr>
        <p:spPr>
          <a:xfrm>
            <a:off x="9118156" y="3509431"/>
            <a:ext cx="2766017" cy="3026832"/>
          </a:xfrm>
          <a:prstGeom prst="rect">
            <a:avLst/>
          </a:prstGeom>
          <a:solidFill>
            <a:srgbClr val="FFFFFF"/>
          </a:solidFill>
          <a:ln w="15875"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97170" name="Obraz 5"/>
          <p:cNvPicPr>
            <a:picLocks noGrp="1" noChangeAspect="1"/>
          </p:cNvPicPr>
          <p:nvPr>
            <p:ph idx="1"/>
          </p:nvPr>
        </p:nvPicPr>
        <p:blipFill>
          <a:blip r:embed="rId5" cstate="print"/>
          <a:stretch>
            <a:fillRect/>
          </a:stretch>
        </p:blipFill>
        <p:spPr>
          <a:xfrm>
            <a:off x="9279639" y="4164460"/>
            <a:ext cx="2438503" cy="1725240"/>
          </a:xfrm>
          <a:prstGeom prst="rect">
            <a:avLst/>
          </a:prstGeom>
        </p:spPr>
      </p:pic>
      <p:pic>
        <p:nvPicPr>
          <p:cNvPr id="2097171" name="Obraz 9"/>
          <p:cNvPicPr>
            <a:picLocks noChangeAspect="1"/>
          </p:cNvPicPr>
          <p:nvPr/>
        </p:nvPicPr>
        <p:blipFill>
          <a:blip r:embed="rId6"/>
          <a:stretch>
            <a:fillRect/>
          </a:stretch>
        </p:blipFill>
        <p:spPr>
          <a:xfrm>
            <a:off x="157611" y="391153"/>
            <a:ext cx="4199268" cy="1920636"/>
          </a:xfrm>
          <a:prstGeom prst="rect">
            <a:avLst/>
          </a:prstGeom>
        </p:spPr>
      </p:pic>
    </p:spTree>
  </p:cSld>
  <p:clrMapOvr>
    <a:overrideClrMapping bg1="dk1" tx1="lt1" bg2="dk2" tx2="lt2" accent1="accent1" accent2="accent2" accent3="accent3" accent4="accent4" accent5="accent5" accent6="accent6" hlink="hlink" folHlink="folHlink"/>
  </p:clrMapOvr>
  <p:transition spd="slow"/>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049142" name="Rectangle 16"/>
          <p:cNvSpPr>
            <a:spLocks noGrp="1" noRot="1" noChangeAspect="1" noMove="1" noResize="1" noEditPoints="1" noAdjustHandles="1" noChangeArrowheads="1" noChangeShapeType="1" noTextEdit="1"/>
          </p:cNvSpPr>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49143" name="Rectangle 18"/>
          <p:cNvSpPr>
            <a:spLocks noGrp="1" noRot="1" noChangeAspect="1" noMove="1" noResize="1" noEditPoints="1" noAdjustHandles="1" noChangeArrowheads="1" noChangeShapeType="1" noTextEdit="1"/>
          </p:cNvSpPr>
          <p:nvPr/>
        </p:nvSpPr>
        <p:spPr>
          <a:xfrm>
            <a:off x="320044" y="321732"/>
            <a:ext cx="4568741" cy="6192603"/>
          </a:xfrm>
          <a:prstGeom prst="rect">
            <a:avLst/>
          </a:prstGeom>
          <a:solidFill>
            <a:srgbClr val="3336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49144" name="Tytuł 1"/>
          <p:cNvSpPr>
            <a:spLocks noGrp="1"/>
          </p:cNvSpPr>
          <p:nvPr>
            <p:ph type="title"/>
          </p:nvPr>
        </p:nvSpPr>
        <p:spPr>
          <a:xfrm>
            <a:off x="798257" y="2693485"/>
            <a:ext cx="3594519" cy="483296"/>
          </a:xfrm>
        </p:spPr>
        <p:txBody>
          <a:bodyPr vert="horz" lIns="91440" tIns="45720" rIns="91440" bIns="45720" rtlCol="0" anchor="b">
            <a:normAutofit/>
          </a:bodyPr>
          <a:lstStyle/>
          <a:p>
            <a:pPr algn="ctr"/>
            <a:r>
              <a:rPr lang="en-US" sz="2800" dirty="0">
                <a:solidFill>
                  <a:schemeClr val="bg1"/>
                </a:solidFill>
                <a:ea typeface="+mj-lt"/>
                <a:cs typeface="+mj-lt"/>
              </a:rPr>
              <a:t>Anna Karcz</a:t>
            </a:r>
          </a:p>
        </p:txBody>
      </p:sp>
      <p:pic>
        <p:nvPicPr>
          <p:cNvPr id="2097172" name="Obraz 12" descr="Obraz zawierający tekst, broń, kastet  Opis wygenerowany automatycznie"/>
          <p:cNvPicPr>
            <a:picLocks noChangeAspect="1"/>
          </p:cNvPicPr>
          <p:nvPr/>
        </p:nvPicPr>
        <p:blipFill>
          <a:blip r:embed="rId2" cstate="print"/>
          <a:stretch>
            <a:fillRect/>
          </a:stretch>
        </p:blipFill>
        <p:spPr>
          <a:xfrm>
            <a:off x="5155080" y="523199"/>
            <a:ext cx="2062593" cy="1459284"/>
          </a:xfrm>
          <a:prstGeom prst="rect">
            <a:avLst/>
          </a:prstGeom>
        </p:spPr>
      </p:pic>
      <p:sp>
        <p:nvSpPr>
          <p:cNvPr id="1049145" name="Symbol zastępczy tekstu 3"/>
          <p:cNvSpPr>
            <a:spLocks noGrp="1"/>
          </p:cNvSpPr>
          <p:nvPr>
            <p:ph type="body" sz="half" idx="2"/>
          </p:nvPr>
        </p:nvSpPr>
        <p:spPr>
          <a:xfrm>
            <a:off x="798256" y="3265013"/>
            <a:ext cx="3607930" cy="2886405"/>
          </a:xfrm>
        </p:spPr>
        <p:txBody>
          <a:bodyPr vert="horz" lIns="91440" tIns="45720" rIns="91440" bIns="45720" rtlCol="0" anchor="t">
            <a:noAutofit/>
          </a:bodyPr>
          <a:lstStyle/>
          <a:p>
            <a:pPr marL="285750" indent="-228600">
              <a:buFont typeface="Arial" panose="020B0604020202020204" pitchFamily="34" charset="0"/>
              <a:buChar char="•"/>
            </a:pPr>
            <a:r>
              <a:rPr lang="en-US" sz="2800" dirty="0" err="1">
                <a:solidFill>
                  <a:srgbClr val="FFFFFF"/>
                </a:solidFill>
              </a:rPr>
              <a:t>Ciekawe</a:t>
            </a:r>
            <a:r>
              <a:rPr lang="en-US" sz="2800" dirty="0">
                <a:solidFill>
                  <a:srgbClr val="FFFFFF"/>
                </a:solidFill>
              </a:rPr>
              <a:t> </a:t>
            </a:r>
            <a:r>
              <a:rPr lang="en-US" sz="2800" dirty="0" err="1">
                <a:solidFill>
                  <a:srgbClr val="FFFFFF"/>
                </a:solidFill>
              </a:rPr>
              <a:t>artykuły</a:t>
            </a:r>
            <a:r>
              <a:rPr lang="en-US" sz="2800" dirty="0">
                <a:solidFill>
                  <a:srgbClr val="FFFFFF"/>
                </a:solidFill>
              </a:rPr>
              <a:t> nt. </a:t>
            </a:r>
            <a:r>
              <a:rPr lang="en-US" sz="2800" dirty="0" err="1">
                <a:solidFill>
                  <a:srgbClr val="FFFFFF"/>
                </a:solidFill>
              </a:rPr>
              <a:t>dziecięcych</a:t>
            </a:r>
            <a:r>
              <a:rPr lang="en-US" sz="2800" dirty="0">
                <a:solidFill>
                  <a:srgbClr val="FFFFFF"/>
                </a:solidFill>
              </a:rPr>
              <a:t> </a:t>
            </a:r>
            <a:r>
              <a:rPr lang="en-US" sz="2800" dirty="0" err="1">
                <a:solidFill>
                  <a:srgbClr val="FFFFFF"/>
                </a:solidFill>
              </a:rPr>
              <a:t>emocji</a:t>
            </a:r>
            <a:r>
              <a:rPr lang="en-US" sz="2800" dirty="0">
                <a:solidFill>
                  <a:srgbClr val="FFFFFF"/>
                </a:solidFill>
              </a:rPr>
              <a:t>,</a:t>
            </a:r>
            <a:endParaRPr lang="en-US" sz="2800">
              <a:solidFill>
                <a:srgbClr val="FFFFFF"/>
              </a:solidFill>
              <a:cs typeface="Calibri"/>
            </a:endParaRPr>
          </a:p>
          <a:p>
            <a:pPr marL="285750" indent="-228600">
              <a:buFont typeface="Arial" panose="020B0604020202020204" pitchFamily="34" charset="0"/>
              <a:buChar char="•"/>
            </a:pPr>
            <a:r>
              <a:rPr lang="en-US" sz="2800" err="1">
                <a:solidFill>
                  <a:srgbClr val="FFFFFF"/>
                </a:solidFill>
              </a:rPr>
              <a:t>Narzędziownia</a:t>
            </a:r>
            <a:r>
              <a:rPr lang="en-US" sz="2800" dirty="0">
                <a:solidFill>
                  <a:srgbClr val="FFFFFF"/>
                </a:solidFill>
              </a:rPr>
              <a:t>: </a:t>
            </a:r>
            <a:r>
              <a:rPr lang="en-US" sz="2800" err="1">
                <a:solidFill>
                  <a:srgbClr val="FFFFFF"/>
                </a:solidFill>
              </a:rPr>
              <a:t>Książki</a:t>
            </a:r>
            <a:r>
              <a:rPr lang="en-US" sz="2800" dirty="0">
                <a:solidFill>
                  <a:srgbClr val="FFFFFF"/>
                </a:solidFill>
              </a:rPr>
              <a:t>, </a:t>
            </a:r>
            <a:r>
              <a:rPr lang="en-US" sz="2800" err="1">
                <a:solidFill>
                  <a:srgbClr val="FFFFFF"/>
                </a:solidFill>
              </a:rPr>
              <a:t>gry</a:t>
            </a:r>
            <a:r>
              <a:rPr lang="en-US" sz="2800" dirty="0">
                <a:solidFill>
                  <a:srgbClr val="FFFFFF"/>
                </a:solidFill>
              </a:rPr>
              <a:t>, </a:t>
            </a:r>
            <a:r>
              <a:rPr lang="en-US" sz="2800" err="1">
                <a:solidFill>
                  <a:srgbClr val="FFFFFF"/>
                </a:solidFill>
              </a:rPr>
              <a:t>karty</a:t>
            </a:r>
            <a:r>
              <a:rPr lang="en-US" sz="2800" dirty="0">
                <a:solidFill>
                  <a:srgbClr val="FFFFFF"/>
                </a:solidFill>
              </a:rPr>
              <a:t> </a:t>
            </a:r>
            <a:r>
              <a:rPr lang="en-US" sz="2800" err="1">
                <a:solidFill>
                  <a:srgbClr val="FFFFFF"/>
                </a:solidFill>
              </a:rPr>
              <a:t>pracy</a:t>
            </a:r>
            <a:r>
              <a:rPr lang="en-US" sz="2800" dirty="0">
                <a:solidFill>
                  <a:srgbClr val="FFFFFF"/>
                </a:solidFill>
              </a:rPr>
              <a:t>, </a:t>
            </a:r>
            <a:r>
              <a:rPr lang="en-US" sz="2800" err="1">
                <a:solidFill>
                  <a:srgbClr val="FFFFFF"/>
                </a:solidFill>
              </a:rPr>
              <a:t>inspiracje</a:t>
            </a:r>
            <a:r>
              <a:rPr lang="en-US" sz="2800" dirty="0">
                <a:solidFill>
                  <a:srgbClr val="FFFFFF"/>
                </a:solidFill>
              </a:rPr>
              <a:t>,</a:t>
            </a:r>
            <a:endParaRPr lang="en-US" sz="2800">
              <a:solidFill>
                <a:srgbClr val="FFFFFF"/>
              </a:solidFill>
              <a:cs typeface="Calibri"/>
            </a:endParaRPr>
          </a:p>
          <a:p>
            <a:pPr marL="285750" indent="-228600">
              <a:buFont typeface="Arial" panose="020B0604020202020204" pitchFamily="34" charset="0"/>
              <a:buChar char="•"/>
            </a:pPr>
            <a:r>
              <a:rPr lang="en-US" sz="2800" err="1">
                <a:solidFill>
                  <a:srgbClr val="FFFFFF"/>
                </a:solidFill>
              </a:rPr>
              <a:t>Szkolenia</a:t>
            </a:r>
            <a:r>
              <a:rPr lang="en-US" sz="2800" dirty="0">
                <a:solidFill>
                  <a:srgbClr val="FFFFFF"/>
                </a:solidFill>
              </a:rPr>
              <a:t> </a:t>
            </a:r>
            <a:r>
              <a:rPr lang="en-US" sz="2800" err="1">
                <a:solidFill>
                  <a:srgbClr val="FFFFFF"/>
                </a:solidFill>
              </a:rPr>
              <a:t>i</a:t>
            </a:r>
            <a:r>
              <a:rPr lang="en-US" sz="2800" dirty="0">
                <a:solidFill>
                  <a:srgbClr val="FFFFFF"/>
                </a:solidFill>
              </a:rPr>
              <a:t> </a:t>
            </a:r>
            <a:r>
              <a:rPr lang="en-US" sz="2800" err="1">
                <a:solidFill>
                  <a:srgbClr val="FFFFFF"/>
                </a:solidFill>
              </a:rPr>
              <a:t>warsztaty</a:t>
            </a:r>
            <a:r>
              <a:rPr lang="en-US" sz="2800" dirty="0">
                <a:solidFill>
                  <a:srgbClr val="FFFFFF"/>
                </a:solidFill>
              </a:rPr>
              <a:t>.</a:t>
            </a:r>
            <a:endParaRPr lang="en-US" sz="2800" dirty="0">
              <a:solidFill>
                <a:srgbClr val="FFFFFF"/>
              </a:solidFill>
              <a:cs typeface="Calibri"/>
            </a:endParaRPr>
          </a:p>
        </p:txBody>
      </p:sp>
      <p:pic>
        <p:nvPicPr>
          <p:cNvPr id="2097173" name="Obraz 10"/>
          <p:cNvPicPr>
            <a:picLocks noChangeAspect="1"/>
          </p:cNvPicPr>
          <p:nvPr/>
        </p:nvPicPr>
        <p:blipFill>
          <a:blip r:embed="rId3" cstate="print"/>
          <a:stretch>
            <a:fillRect/>
          </a:stretch>
        </p:blipFill>
        <p:spPr>
          <a:xfrm>
            <a:off x="5155081" y="2699358"/>
            <a:ext cx="2062593" cy="1459284"/>
          </a:xfrm>
          <a:prstGeom prst="rect">
            <a:avLst/>
          </a:prstGeom>
        </p:spPr>
      </p:pic>
      <p:pic>
        <p:nvPicPr>
          <p:cNvPr id="2097174" name="Obraz 7" descr="Obraz zawierający tekst  Opis wygenerowany automatycznie"/>
          <p:cNvPicPr>
            <a:picLocks noGrp="1" noChangeAspect="1"/>
          </p:cNvPicPr>
          <p:nvPr>
            <p:ph idx="1"/>
          </p:nvPr>
        </p:nvPicPr>
        <p:blipFill>
          <a:blip r:embed="rId4" cstate="print"/>
          <a:stretch>
            <a:fillRect/>
          </a:stretch>
        </p:blipFill>
        <p:spPr>
          <a:xfrm>
            <a:off x="7662094" y="325904"/>
            <a:ext cx="4158628" cy="2942229"/>
          </a:xfrm>
          <a:prstGeom prst="rect">
            <a:avLst/>
          </a:prstGeom>
        </p:spPr>
      </p:pic>
      <p:pic>
        <p:nvPicPr>
          <p:cNvPr id="2097175" name="Obraz 11" descr="Obraz zawierający tekst, królowa  Opis wygenerowany automatycznie"/>
          <p:cNvPicPr>
            <a:picLocks noChangeAspect="1"/>
          </p:cNvPicPr>
          <p:nvPr/>
        </p:nvPicPr>
        <p:blipFill>
          <a:blip r:embed="rId5" cstate="print"/>
          <a:stretch>
            <a:fillRect/>
          </a:stretch>
        </p:blipFill>
        <p:spPr>
          <a:xfrm>
            <a:off x="5535836" y="4644984"/>
            <a:ext cx="1317892" cy="1869351"/>
          </a:xfrm>
          <a:prstGeom prst="rect">
            <a:avLst/>
          </a:prstGeom>
        </p:spPr>
      </p:pic>
      <p:pic>
        <p:nvPicPr>
          <p:cNvPr id="2097176" name="Obraz 9"/>
          <p:cNvPicPr>
            <a:picLocks noChangeAspect="1"/>
          </p:cNvPicPr>
          <p:nvPr/>
        </p:nvPicPr>
        <p:blipFill>
          <a:blip r:embed="rId6"/>
          <a:stretch>
            <a:fillRect/>
          </a:stretch>
        </p:blipFill>
        <p:spPr>
          <a:xfrm>
            <a:off x="7657478" y="3589866"/>
            <a:ext cx="4167859" cy="2938341"/>
          </a:xfrm>
          <a:prstGeom prst="rect">
            <a:avLst/>
          </a:prstGeom>
        </p:spPr>
      </p:pic>
      <p:pic>
        <p:nvPicPr>
          <p:cNvPr id="2097177" name="Obraz 13" descr="Obraz zawierający tekst, zegar  Opis wygenerowany automatycznie"/>
          <p:cNvPicPr>
            <a:picLocks noChangeAspect="1"/>
          </p:cNvPicPr>
          <p:nvPr/>
        </p:nvPicPr>
        <p:blipFill>
          <a:blip r:embed="rId7"/>
          <a:stretch>
            <a:fillRect/>
          </a:stretch>
        </p:blipFill>
        <p:spPr>
          <a:xfrm>
            <a:off x="1676671" y="529268"/>
            <a:ext cx="1865641" cy="2046975"/>
          </a:xfrm>
          <a:prstGeom prst="rect">
            <a:avLst/>
          </a:prstGeom>
        </p:spPr>
      </p:pic>
    </p:spTree>
  </p:cSld>
  <p:clrMapOvr>
    <a:overrideClrMapping bg1="dk1" tx1="lt1" bg2="dk2" tx2="lt2" accent1="accent1" accent2="accent2" accent3="accent3" accent4="accent4" accent5="accent5" accent6="accent6" hlink="hlink" folHlink="folHlink"/>
  </p:clrMapOvr>
  <p:transition spd="slow"/>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49149" name="Rectangle 7"/>
          <p:cNvSpPr>
            <a:spLocks noGrp="1" noRot="1" noChangeAspect="1" noMove="1" noResize="1" noEditPoints="1" noAdjustHandles="1" noChangeArrowheads="1" noChangeShapeType="1" noTextEdit="1"/>
          </p:cNvSpPr>
          <p:nvPr/>
        </p:nvSpPr>
        <p:spPr>
          <a:xfrm>
            <a:off x="0" y="0"/>
            <a:ext cx="12192000" cy="6858000"/>
          </a:xfrm>
          <a:prstGeom prst="rect">
            <a:avLst/>
          </a:prstGeom>
          <a:solidFill>
            <a:srgbClr val="4E4E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97178" name="Obraz 3" descr="Obraz zawierający tekst, wewnątrz, zielony, zamknąć  Opis wygenerowany automatycznie"/>
          <p:cNvPicPr>
            <a:picLocks noChangeAspect="1"/>
          </p:cNvPicPr>
          <p:nvPr/>
        </p:nvPicPr>
        <p:blipFill>
          <a:blip r:embed="rId2"/>
          <a:stretch>
            <a:fillRect/>
          </a:stretch>
        </p:blipFill>
        <p:spPr>
          <a:xfrm>
            <a:off x="6176433" y="2025539"/>
            <a:ext cx="5372100" cy="2806922"/>
          </a:xfrm>
          <a:prstGeom prst="rect">
            <a:avLst/>
          </a:prstGeom>
        </p:spPr>
      </p:pic>
      <p:sp>
        <p:nvSpPr>
          <p:cNvPr id="1049150" name="Rectangle 9"/>
          <p:cNvSpPr>
            <a:spLocks noGrp="1" noRot="1" noChangeAspect="1" noMove="1" noResize="1" noEditPoints="1" noAdjustHandles="1" noChangeArrowheads="1" noChangeShapeType="1" noTextEdit="1"/>
          </p:cNvSpPr>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97179" name="Obraz 2" descr="Obraz zawierający tekst  Opis wygenerowany automatycznie"/>
          <p:cNvPicPr>
            <a:picLocks noChangeAspect="1"/>
          </p:cNvPicPr>
          <p:nvPr/>
        </p:nvPicPr>
        <p:blipFill>
          <a:blip r:embed="rId3"/>
          <a:stretch>
            <a:fillRect/>
          </a:stretch>
        </p:blipFill>
        <p:spPr>
          <a:xfrm>
            <a:off x="643466" y="742950"/>
            <a:ext cx="5372099" cy="5372099"/>
          </a:xfrm>
          <a:prstGeom prst="rect">
            <a:avLst/>
          </a:prstGeom>
        </p:spPr>
      </p:pic>
    </p:spTree>
  </p:cSld>
  <p:clrMapOvr>
    <a:masterClrMapping/>
  </p:clrMapOvr>
  <p:transition spd="slow"/>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49151" name="Rectangle 7"/>
          <p:cNvSpPr>
            <a:spLocks noGrp="1" noRot="1" noChangeAspect="1" noMove="1" noResize="1" noEditPoints="1" noAdjustHandles="1" noChangeArrowheads="1" noChangeShapeType="1" noTextEdit="1"/>
          </p:cNvSpPr>
          <p:nvPr/>
        </p:nvSpPr>
        <p:spPr>
          <a:xfrm>
            <a:off x="0" y="0"/>
            <a:ext cx="12192000" cy="6858000"/>
          </a:xfrm>
          <a:prstGeom prst="rect">
            <a:avLst/>
          </a:prstGeom>
          <a:solidFill>
            <a:srgbClr val="4E4E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97180" name="Obraz 3" descr="Obraz zawierający tekst  Opis wygenerowany automatycznie"/>
          <p:cNvPicPr>
            <a:picLocks noChangeAspect="1"/>
          </p:cNvPicPr>
          <p:nvPr/>
        </p:nvPicPr>
        <p:blipFill>
          <a:blip r:embed="rId2"/>
          <a:stretch>
            <a:fillRect/>
          </a:stretch>
        </p:blipFill>
        <p:spPr>
          <a:xfrm>
            <a:off x="5486321" y="1352303"/>
            <a:ext cx="6047835" cy="4167771"/>
          </a:xfrm>
          <a:prstGeom prst="rect">
            <a:avLst/>
          </a:prstGeom>
        </p:spPr>
      </p:pic>
      <p:sp>
        <p:nvSpPr>
          <p:cNvPr id="1049152" name="Rectangle 9"/>
          <p:cNvSpPr>
            <a:spLocks noGrp="1" noRot="1" noChangeAspect="1" noMove="1" noResize="1" noEditPoints="1" noAdjustHandles="1" noChangeArrowheads="1" noChangeShapeType="1" noTextEdit="1"/>
          </p:cNvSpPr>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97181" name="Obraz 2"/>
          <p:cNvPicPr>
            <a:picLocks noChangeAspect="1"/>
          </p:cNvPicPr>
          <p:nvPr/>
        </p:nvPicPr>
        <p:blipFill>
          <a:blip r:embed="rId3"/>
          <a:stretch>
            <a:fillRect/>
          </a:stretch>
        </p:blipFill>
        <p:spPr>
          <a:xfrm>
            <a:off x="1372678" y="643467"/>
            <a:ext cx="3913674" cy="5571066"/>
          </a:xfrm>
          <a:prstGeom prst="rect">
            <a:avLst/>
          </a:prstGeom>
        </p:spPr>
      </p:pic>
    </p:spTree>
  </p:cSld>
  <p:clrMapOvr>
    <a:masterClrMapping/>
  </p:clrMapOvr>
  <p:transition spd="slow"/>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49153" name="Rectangle 8"/>
          <p:cNvSpPr>
            <a:spLocks noGrp="1" noRot="1" noChangeAspect="1" noMove="1" noResize="1" noEditPoints="1" noAdjustHandles="1" noChangeArrowheads="1" noChangeShapeType="1" noTextEdit="1"/>
          </p:cNvSpPr>
          <p:nvPr/>
        </p:nvSpPr>
        <p:spPr>
          <a:xfrm>
            <a:off x="0" y="0"/>
            <a:ext cx="12192000" cy="6858000"/>
          </a:xfrm>
          <a:prstGeom prst="rect">
            <a:avLst/>
          </a:prstGeom>
          <a:solidFill>
            <a:srgbClr val="4E4E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97182" name="Obraz 4"/>
          <p:cNvPicPr>
            <a:picLocks noChangeAspect="1"/>
          </p:cNvPicPr>
          <p:nvPr/>
        </p:nvPicPr>
        <p:blipFill rotWithShape="1">
          <a:blip r:embed="rId2"/>
          <a:srcRect t="22372" b="2628"/>
          <a:stretch>
            <a:fillRect/>
          </a:stretch>
        </p:blipFill>
        <p:spPr>
          <a:xfrm>
            <a:off x="727414" y="667267"/>
            <a:ext cx="8146930" cy="4588938"/>
          </a:xfrm>
          <a:prstGeom prst="rect">
            <a:avLst/>
          </a:prstGeom>
        </p:spPr>
      </p:pic>
      <p:sp>
        <p:nvSpPr>
          <p:cNvPr id="1049154" name="Rectangle 10"/>
          <p:cNvSpPr>
            <a:spLocks noGrp="1" noRot="1" noChangeAspect="1" noMove="1" noResize="1" noEditPoints="1" noAdjustHandles="1" noChangeArrowheads="1" noChangeShapeType="1" noTextEdit="1"/>
          </p:cNvSpPr>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97183" name="Obraz 4" descr="Obraz zawierający tekst  Opis wygenerowany automatycznie"/>
          <p:cNvPicPr>
            <a:picLocks noChangeAspect="1"/>
          </p:cNvPicPr>
          <p:nvPr/>
        </p:nvPicPr>
        <p:blipFill>
          <a:blip r:embed="rId3"/>
          <a:stretch>
            <a:fillRect/>
          </a:stretch>
        </p:blipFill>
        <p:spPr>
          <a:xfrm>
            <a:off x="7530220" y="3182877"/>
            <a:ext cx="3991873" cy="2993905"/>
          </a:xfrm>
          <a:prstGeom prst="rect">
            <a:avLst/>
          </a:prstGeom>
        </p:spPr>
      </p:pic>
    </p:spTree>
  </p:cSld>
  <p:clrMapOvr>
    <a:masterClrMapping/>
  </p:clrMapOvr>
  <p:transition spd="slow"/>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49155" name="Rectangle 8"/>
          <p:cNvSpPr>
            <a:spLocks noGrp="1" noRot="1" noChangeAspect="1" noMove="1" noResize="1" noEditPoints="1" noAdjustHandles="1" noChangeArrowheads="1" noChangeShapeType="1" noTextEdit="1"/>
          </p:cNvSpPr>
          <p:nvPr/>
        </p:nvSpPr>
        <p:spPr>
          <a:xfrm>
            <a:off x="0" y="0"/>
            <a:ext cx="12192000" cy="6858000"/>
          </a:xfrm>
          <a:prstGeom prst="rect">
            <a:avLst/>
          </a:prstGeom>
          <a:solidFill>
            <a:srgbClr val="4E4E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97184" name="Obraz 3" descr="Obraz zawierający tekst, żółty  Opis wygenerowany automatycznie"/>
          <p:cNvPicPr>
            <a:picLocks noChangeAspect="1"/>
          </p:cNvPicPr>
          <p:nvPr/>
        </p:nvPicPr>
        <p:blipFill rotWithShape="1">
          <a:blip r:embed="rId2"/>
          <a:srcRect r="11096" b="1"/>
          <a:stretch>
            <a:fillRect/>
          </a:stretch>
        </p:blipFill>
        <p:spPr>
          <a:xfrm>
            <a:off x="6176433" y="1918369"/>
            <a:ext cx="5372100" cy="3021261"/>
          </a:xfrm>
          <a:prstGeom prst="rect">
            <a:avLst/>
          </a:prstGeom>
        </p:spPr>
      </p:pic>
      <p:sp>
        <p:nvSpPr>
          <p:cNvPr id="1049156" name="Rectangle 10"/>
          <p:cNvSpPr>
            <a:spLocks noGrp="1" noRot="1" noChangeAspect="1" noMove="1" noResize="1" noEditPoints="1" noAdjustHandles="1" noChangeArrowheads="1" noChangeShapeType="1" noTextEdit="1"/>
          </p:cNvSpPr>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97185" name="Obraz 4"/>
          <p:cNvPicPr>
            <a:picLocks noChangeAspect="1"/>
          </p:cNvPicPr>
          <p:nvPr/>
        </p:nvPicPr>
        <p:blipFill>
          <a:blip r:embed="rId3"/>
          <a:stretch>
            <a:fillRect/>
          </a:stretch>
        </p:blipFill>
        <p:spPr>
          <a:xfrm>
            <a:off x="643466" y="742950"/>
            <a:ext cx="5372099" cy="5372099"/>
          </a:xfrm>
          <a:prstGeom prst="rect">
            <a:avLst/>
          </a:prstGeom>
        </p:spPr>
      </p:pic>
    </p:spTree>
  </p:cSld>
  <p:clrMapOvr>
    <a:masterClrMapping/>
  </p:clrMapOvr>
  <p:transition spd="slow"/>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49157" name="Rectangle 9"/>
          <p:cNvSpPr>
            <a:spLocks noGrp="1" noRot="1" noChangeAspect="1" noMove="1" noResize="1" noEditPoints="1" noAdjustHandles="1" noChangeArrowheads="1" noChangeShapeType="1" noTextEdit="1"/>
          </p:cNvSpPr>
          <p:nvPr/>
        </p:nvSpPr>
        <p:spPr>
          <a:xfrm>
            <a:off x="0" y="0"/>
            <a:ext cx="12192000" cy="6858000"/>
          </a:xfrm>
          <a:prstGeom prst="rect">
            <a:avLst/>
          </a:prstGeom>
          <a:solidFill>
            <a:srgbClr val="4E4E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97186" name="Obraz 5" descr="Obraz zawierający tekst  Opis wygenerowany automatycznie"/>
          <p:cNvPicPr>
            <a:picLocks noChangeAspect="1"/>
          </p:cNvPicPr>
          <p:nvPr/>
        </p:nvPicPr>
        <p:blipFill rotWithShape="1">
          <a:blip r:embed="rId2"/>
          <a:srcRect l="4914" r="6880" b="1"/>
          <a:stretch>
            <a:fillRect/>
          </a:stretch>
        </p:blipFill>
        <p:spPr>
          <a:xfrm>
            <a:off x="6176433" y="1396349"/>
            <a:ext cx="5372100" cy="4065301"/>
          </a:xfrm>
          <a:prstGeom prst="rect">
            <a:avLst/>
          </a:prstGeom>
        </p:spPr>
      </p:pic>
      <p:sp>
        <p:nvSpPr>
          <p:cNvPr id="1049158" name="Rectangle 11"/>
          <p:cNvSpPr>
            <a:spLocks noGrp="1" noRot="1" noChangeAspect="1" noMove="1" noResize="1" noEditPoints="1" noAdjustHandles="1" noChangeArrowheads="1" noChangeShapeType="1" noTextEdit="1"/>
          </p:cNvSpPr>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97187" name="Obraz 4" descr="Obraz zawierający tekst  Opis wygenerowany automatycznie"/>
          <p:cNvPicPr>
            <a:picLocks noChangeAspect="1"/>
          </p:cNvPicPr>
          <p:nvPr/>
        </p:nvPicPr>
        <p:blipFill rotWithShape="1">
          <a:blip r:embed="rId3" cstate="print"/>
          <a:srcRect l="19504" r="13833"/>
          <a:stretch>
            <a:fillRect/>
          </a:stretch>
        </p:blipFill>
        <p:spPr>
          <a:xfrm>
            <a:off x="853623" y="643467"/>
            <a:ext cx="4951785" cy="5571066"/>
          </a:xfrm>
          <a:prstGeom prst="rect">
            <a:avLst/>
          </a:prstGeom>
        </p:spPr>
      </p:pic>
    </p:spTree>
  </p:cSld>
  <p:clrMapOvr>
    <a:masterClrMapping/>
  </p:clrMapOvr>
  <p:transition spd="slow"/>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49159" name="Rectangle 16"/>
          <p:cNvSpPr>
            <a:spLocks noGrp="1" noRot="1" noChangeAspect="1" noMove="1" noResize="1" noEditPoints="1" noAdjustHandles="1" noChangeArrowheads="1" noChangeShapeType="1" noTextEdit="1"/>
          </p:cNvSpPr>
          <p:nvPr/>
        </p:nvSpPr>
        <p:spPr>
          <a:xfrm>
            <a:off x="0" y="0"/>
            <a:ext cx="12192000" cy="6858000"/>
          </a:xfrm>
          <a:prstGeom prst="rect">
            <a:avLst/>
          </a:prstGeom>
          <a:solidFill>
            <a:srgbClr val="4E4E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9160" name="Rectangle 18"/>
          <p:cNvSpPr>
            <a:spLocks noGrp="1" noRot="1" noChangeAspect="1" noMove="1" noResize="1" noEditPoints="1" noAdjustHandles="1" noChangeArrowheads="1" noChangeShapeType="1" noTextEdit="1"/>
          </p:cNvSpPr>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97188" name="Obraz 2" descr="Obraz zawierający tekst, trawa  Opis wygenerowany automatycznie"/>
          <p:cNvPicPr>
            <a:picLocks noChangeAspect="1"/>
          </p:cNvPicPr>
          <p:nvPr/>
        </p:nvPicPr>
        <p:blipFill rotWithShape="1">
          <a:blip r:embed="rId2"/>
          <a:srcRect r="2" b="9590"/>
          <a:stretch>
            <a:fillRect/>
          </a:stretch>
        </p:blipFill>
        <p:spPr>
          <a:xfrm>
            <a:off x="764634" y="643467"/>
            <a:ext cx="5129763" cy="5571066"/>
          </a:xfrm>
          <a:prstGeom prst="rect">
            <a:avLst/>
          </a:prstGeom>
        </p:spPr>
      </p:pic>
      <p:pic>
        <p:nvPicPr>
          <p:cNvPr id="2097189" name="Obraz 4" descr="Obraz zawierający tekst, książka  Opis wygenerowany automatycznie"/>
          <p:cNvPicPr>
            <a:picLocks noChangeAspect="1"/>
          </p:cNvPicPr>
          <p:nvPr/>
        </p:nvPicPr>
        <p:blipFill>
          <a:blip r:embed="rId3"/>
          <a:stretch>
            <a:fillRect/>
          </a:stretch>
        </p:blipFill>
        <p:spPr>
          <a:xfrm>
            <a:off x="6047118" y="1350753"/>
            <a:ext cx="5532407" cy="4156494"/>
          </a:xfrm>
          <a:prstGeom prst="rect">
            <a:avLst/>
          </a:prstGeom>
        </p:spPr>
      </p:pic>
    </p:spTree>
  </p:cSld>
  <p:clrMapOvr>
    <a:masterClrMapping/>
  </p:clrMapOvr>
  <p:transition spd="slow"/>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49161" name="Rectangle 7"/>
          <p:cNvSpPr>
            <a:spLocks noGrp="1" noRot="1" noChangeAspect="1" noMove="1" noResize="1" noEditPoints="1" noAdjustHandles="1" noChangeArrowheads="1" noChangeShapeType="1" noTextEdit="1"/>
          </p:cNvSpPr>
          <p:nvPr/>
        </p:nvSpPr>
        <p:spPr>
          <a:xfrm>
            <a:off x="0" y="0"/>
            <a:ext cx="12192000" cy="6858000"/>
          </a:xfrm>
          <a:prstGeom prst="rect">
            <a:avLst/>
          </a:prstGeom>
          <a:solidFill>
            <a:srgbClr val="4E4E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97190" name="Obraz 3"/>
          <p:cNvPicPr>
            <a:picLocks noChangeAspect="1"/>
          </p:cNvPicPr>
          <p:nvPr/>
        </p:nvPicPr>
        <p:blipFill>
          <a:blip r:embed="rId2"/>
          <a:stretch>
            <a:fillRect/>
          </a:stretch>
        </p:blipFill>
        <p:spPr>
          <a:xfrm>
            <a:off x="5745113" y="1555480"/>
            <a:ext cx="5803420" cy="4048963"/>
          </a:xfrm>
          <a:prstGeom prst="rect">
            <a:avLst/>
          </a:prstGeom>
        </p:spPr>
      </p:pic>
      <p:sp>
        <p:nvSpPr>
          <p:cNvPr id="1049162" name="Rectangle 9"/>
          <p:cNvSpPr>
            <a:spLocks noGrp="1" noRot="1" noChangeAspect="1" noMove="1" noResize="1" noEditPoints="1" noAdjustHandles="1" noChangeArrowheads="1" noChangeShapeType="1" noTextEdit="1"/>
          </p:cNvSpPr>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97191" name="Obraz 2" descr="Obraz zawierający tekst  Opis wygenerowany automatycznie"/>
          <p:cNvPicPr>
            <a:picLocks noChangeAspect="1"/>
          </p:cNvPicPr>
          <p:nvPr/>
        </p:nvPicPr>
        <p:blipFill>
          <a:blip r:embed="rId3"/>
          <a:stretch>
            <a:fillRect/>
          </a:stretch>
        </p:blipFill>
        <p:spPr>
          <a:xfrm>
            <a:off x="1323932" y="643467"/>
            <a:ext cx="4011167" cy="5571066"/>
          </a:xfrm>
          <a:prstGeom prst="rect">
            <a:avLst/>
          </a:prstGeom>
        </p:spPr>
      </p:pic>
    </p:spTree>
  </p:cSld>
  <p:clrMapOvr>
    <a:masterClrMapping/>
  </p:clrMapOvr>
  <p:transition spd="slow"/>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49163" name="Rectangle 7"/>
          <p:cNvSpPr>
            <a:spLocks noGrp="1" noRot="1" noChangeAspect="1" noMove="1" noResize="1" noEditPoints="1" noAdjustHandles="1" noChangeArrowheads="1" noChangeShapeType="1" noTextEdit="1"/>
          </p:cNvSpPr>
          <p:nvPr/>
        </p:nvSpPr>
        <p:spPr>
          <a:xfrm>
            <a:off x="0" y="0"/>
            <a:ext cx="12192000" cy="6858000"/>
          </a:xfrm>
          <a:prstGeom prst="rect">
            <a:avLst/>
          </a:prstGeom>
          <a:solidFill>
            <a:srgbClr val="4E4E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97192" name="Obraz 3" descr="Obraz zawierający tekst  Opis wygenerowany automatycznie"/>
          <p:cNvPicPr>
            <a:picLocks noChangeAspect="1"/>
          </p:cNvPicPr>
          <p:nvPr/>
        </p:nvPicPr>
        <p:blipFill>
          <a:blip r:embed="rId2"/>
          <a:stretch>
            <a:fillRect/>
          </a:stretch>
        </p:blipFill>
        <p:spPr>
          <a:xfrm>
            <a:off x="6176433" y="1884521"/>
            <a:ext cx="5372100" cy="3088957"/>
          </a:xfrm>
          <a:prstGeom prst="rect">
            <a:avLst/>
          </a:prstGeom>
        </p:spPr>
      </p:pic>
      <p:sp>
        <p:nvSpPr>
          <p:cNvPr id="1049164" name="Rectangle 9"/>
          <p:cNvSpPr>
            <a:spLocks noGrp="1" noRot="1" noChangeAspect="1" noMove="1" noResize="1" noEditPoints="1" noAdjustHandles="1" noChangeArrowheads="1" noChangeShapeType="1" noTextEdit="1"/>
          </p:cNvSpPr>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97193" name="Obraz 2" descr="Obraz zawierający tekst  Opis wygenerowany automatycznie"/>
          <p:cNvPicPr>
            <a:picLocks noChangeAspect="1"/>
          </p:cNvPicPr>
          <p:nvPr/>
        </p:nvPicPr>
        <p:blipFill>
          <a:blip r:embed="rId3"/>
          <a:stretch>
            <a:fillRect/>
          </a:stretch>
        </p:blipFill>
        <p:spPr>
          <a:xfrm>
            <a:off x="643466" y="742950"/>
            <a:ext cx="5372099" cy="5372099"/>
          </a:xfrm>
          <a:prstGeom prst="rect">
            <a:avLst/>
          </a:prstGeom>
        </p:spPr>
      </p:pic>
    </p:spTree>
  </p:cSld>
  <p:clrMapOvr>
    <a:masterClrMapping/>
  </p:clrMapOvr>
  <p:transition spd="slow"/>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48616" name="Rectangle 20"/>
          <p:cNvSpPr>
            <a:spLocks noGrp="1" noRot="1" noChangeAspect="1" noMove="1" noResize="1" noEditPoints="1" noAdjustHandles="1" noChangeArrowheads="1" noChangeShapeType="1" noTextEdit="1"/>
          </p:cNvSpPr>
          <p:nvPr/>
        </p:nvSpPr>
        <p:spPr>
          <a:xfrm>
            <a:off x="-1"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48617" name="Tytuł 1"/>
          <p:cNvSpPr>
            <a:spLocks noGrp="1"/>
          </p:cNvSpPr>
          <p:nvPr>
            <p:ph type="title"/>
          </p:nvPr>
        </p:nvSpPr>
        <p:spPr>
          <a:xfrm>
            <a:off x="1295400" y="669925"/>
            <a:ext cx="4800600" cy="1325563"/>
          </a:xfrm>
        </p:spPr>
        <p:txBody>
          <a:bodyPr vert="horz" lIns="91440" tIns="45720" rIns="91440" bIns="45720" rtlCol="0" anchor="b">
            <a:normAutofit/>
          </a:bodyPr>
          <a:lstStyle/>
          <a:p>
            <a:pPr algn="ctr"/>
            <a:r>
              <a:rPr lang="en-US" sz="5400" b="1">
                <a:solidFill>
                  <a:schemeClr val="bg1"/>
                </a:solidFill>
              </a:rPr>
              <a:t>Emocje</a:t>
            </a:r>
            <a:r>
              <a:rPr lang="en-US" b="1">
                <a:solidFill>
                  <a:schemeClr val="bg1"/>
                </a:solidFill>
              </a:rPr>
              <a:t> </a:t>
            </a:r>
            <a:endParaRPr lang="pl-PL">
              <a:solidFill>
                <a:schemeClr val="bg1"/>
              </a:solidFill>
            </a:endParaRPr>
          </a:p>
        </p:txBody>
      </p:sp>
      <p:cxnSp>
        <p:nvCxnSpPr>
          <p:cNvPr id="3145728" name="Straight Connector 22"/>
          <p:cNvCxnSpPr>
            <a:cxnSpLocks noGrp="1" noRot="1" noChangeAspect="1" noMove="1" noResize="1" noEditPoints="1" noAdjustHandles="1" noChangeArrowheads="1" noChangeShapeType="1"/>
          </p:cNvCxnSpPr>
          <p:nvPr/>
        </p:nvCxnSpPr>
        <p:spPr>
          <a:xfrm flipH="1">
            <a:off x="1" y="2026340"/>
            <a:ext cx="6095999"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048618" name="pole tekstowe 4"/>
          <p:cNvSpPr txBox="1"/>
          <p:nvPr/>
        </p:nvSpPr>
        <p:spPr>
          <a:xfrm>
            <a:off x="691551" y="2490116"/>
            <a:ext cx="5533844" cy="3711571"/>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indent="-228600">
              <a:lnSpc>
                <a:spcPct val="90000"/>
              </a:lnSpc>
              <a:spcAft>
                <a:spcPts val="600"/>
              </a:spcAft>
              <a:buFont typeface="Arial" panose="020B0604020202020204" pitchFamily="34" charset="0"/>
              <a:buChar char="•"/>
            </a:pPr>
            <a:r>
              <a:rPr lang="en-US" sz="2400" noProof="1">
                <a:solidFill>
                  <a:schemeClr val="bg1"/>
                </a:solidFill>
              </a:rPr>
              <a:t>W psychologicznym ujęciu emocje określa się jako procesy psychiczne. Nadają one wrażeniom subiektywną wartość oraz jakość. Warto zaznaczyć, iż wpływają one na funkcjonowanie ciała. Przykładem może być tutaj przyśpieszenie czynności serca, jak również wzmożenie potliwości, czy występujące podczas zawstydzenia rozszerzenie naczyń krwionośnych, które prowadzą często do zaczerwienienia. </a:t>
            </a:r>
          </a:p>
        </p:txBody>
      </p:sp>
      <p:pic>
        <p:nvPicPr>
          <p:cNvPr id="2097153" name="Obraz 16" descr="Obraz zawierający clipart  Opis wygenerowany automatycznie"/>
          <p:cNvPicPr>
            <a:picLocks noChangeAspect="1"/>
          </p:cNvPicPr>
          <p:nvPr/>
        </p:nvPicPr>
        <p:blipFill>
          <a:blip r:embed="rId2"/>
          <a:stretch>
            <a:fillRect/>
          </a:stretch>
        </p:blipFill>
        <p:spPr>
          <a:xfrm>
            <a:off x="7047247" y="369913"/>
            <a:ext cx="2784532" cy="2784532"/>
          </a:xfrm>
          <a:prstGeom prst="rect">
            <a:avLst/>
          </a:prstGeom>
        </p:spPr>
      </p:pic>
      <p:sp>
        <p:nvSpPr>
          <p:cNvPr id="1048619" name="Rectangle 24"/>
          <p:cNvSpPr>
            <a:spLocks noGrp="1" noRot="1" noChangeAspect="1" noMove="1" noResize="1" noEditPoints="1" noAdjustHandles="1" noChangeArrowheads="1" noChangeShapeType="1" noTextEdit="1"/>
          </p:cNvSpPr>
          <p:nvPr/>
        </p:nvSpPr>
        <p:spPr>
          <a:xfrm>
            <a:off x="6431603" y="182859"/>
            <a:ext cx="3996261" cy="3177496"/>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97154" name="Obraz 14"/>
          <p:cNvPicPr>
            <a:picLocks noGrp="1" noChangeAspect="1"/>
          </p:cNvPicPr>
          <p:nvPr>
            <p:ph idx="1"/>
          </p:nvPr>
        </p:nvPicPr>
        <p:blipFill>
          <a:blip r:embed="rId3"/>
          <a:stretch>
            <a:fillRect/>
          </a:stretch>
        </p:blipFill>
        <p:spPr>
          <a:xfrm>
            <a:off x="8440715" y="3730267"/>
            <a:ext cx="2784532" cy="2784532"/>
          </a:xfrm>
          <a:prstGeom prst="rect">
            <a:avLst/>
          </a:prstGeom>
        </p:spPr>
      </p:pic>
      <p:sp>
        <p:nvSpPr>
          <p:cNvPr id="1048620" name="Rectangle 26"/>
          <p:cNvSpPr>
            <a:spLocks noGrp="1" noRot="1" noChangeAspect="1" noMove="1" noResize="1" noEditPoints="1" noAdjustHandles="1" noChangeArrowheads="1" noChangeShapeType="1" noTextEdit="1"/>
          </p:cNvSpPr>
          <p:nvPr/>
        </p:nvSpPr>
        <p:spPr>
          <a:xfrm>
            <a:off x="7825071" y="3543213"/>
            <a:ext cx="3996261" cy="3177496"/>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slow"/>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49165" name="Rectangle 7"/>
          <p:cNvSpPr>
            <a:spLocks noGrp="1" noRot="1" noChangeAspect="1" noMove="1" noResize="1" noEditPoints="1" noAdjustHandles="1" noChangeArrowheads="1" noChangeShapeType="1" noTextEdit="1"/>
          </p:cNvSpPr>
          <p:nvPr/>
        </p:nvSpPr>
        <p:spPr>
          <a:xfrm>
            <a:off x="0" y="0"/>
            <a:ext cx="12192000" cy="6858000"/>
          </a:xfrm>
          <a:prstGeom prst="rect">
            <a:avLst/>
          </a:prstGeom>
          <a:solidFill>
            <a:srgbClr val="4E4E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97194" name="Obraz 3" descr="Obraz zawierający tekst, wewnątrz, żywność, naczynie  Opis wygenerowany automatycznie"/>
          <p:cNvPicPr>
            <a:picLocks noChangeAspect="1"/>
          </p:cNvPicPr>
          <p:nvPr/>
        </p:nvPicPr>
        <p:blipFill>
          <a:blip r:embed="rId2"/>
          <a:stretch>
            <a:fillRect/>
          </a:stretch>
        </p:blipFill>
        <p:spPr>
          <a:xfrm>
            <a:off x="6176433" y="1918097"/>
            <a:ext cx="5372100" cy="3021806"/>
          </a:xfrm>
          <a:prstGeom prst="rect">
            <a:avLst/>
          </a:prstGeom>
        </p:spPr>
      </p:pic>
      <p:sp>
        <p:nvSpPr>
          <p:cNvPr id="1049166" name="Rectangle 9"/>
          <p:cNvSpPr>
            <a:spLocks noGrp="1" noRot="1" noChangeAspect="1" noMove="1" noResize="1" noEditPoints="1" noAdjustHandles="1" noChangeArrowheads="1" noChangeShapeType="1" noTextEdit="1"/>
          </p:cNvSpPr>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97195" name="Obraz 2"/>
          <p:cNvPicPr>
            <a:picLocks noChangeAspect="1"/>
          </p:cNvPicPr>
          <p:nvPr/>
        </p:nvPicPr>
        <p:blipFill>
          <a:blip r:embed="rId3"/>
          <a:stretch>
            <a:fillRect/>
          </a:stretch>
        </p:blipFill>
        <p:spPr>
          <a:xfrm>
            <a:off x="1117006" y="643467"/>
            <a:ext cx="4425018" cy="5571066"/>
          </a:xfrm>
          <a:prstGeom prst="rect">
            <a:avLst/>
          </a:prstGeom>
        </p:spPr>
      </p:pic>
    </p:spTree>
  </p:cSld>
  <p:clrMapOvr>
    <a:masterClrMapping/>
  </p:clrMapOvr>
  <p:transition spd="slow"/>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49167" name="Rectangle 7"/>
          <p:cNvSpPr>
            <a:spLocks noGrp="1" noRot="1" noChangeAspect="1" noMove="1" noResize="1" noEditPoints="1" noAdjustHandles="1" noChangeArrowheads="1" noChangeShapeType="1" noTextEdit="1"/>
          </p:cNvSpPr>
          <p:nvPr/>
        </p:nvSpPr>
        <p:spPr>
          <a:xfrm>
            <a:off x="0" y="0"/>
            <a:ext cx="12192000" cy="6858000"/>
          </a:xfrm>
          <a:prstGeom prst="rect">
            <a:avLst/>
          </a:prstGeom>
          <a:solidFill>
            <a:srgbClr val="4E4E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97196" name="Obraz 3"/>
          <p:cNvPicPr>
            <a:picLocks noChangeAspect="1"/>
          </p:cNvPicPr>
          <p:nvPr/>
        </p:nvPicPr>
        <p:blipFill>
          <a:blip r:embed="rId2"/>
          <a:stretch>
            <a:fillRect/>
          </a:stretch>
        </p:blipFill>
        <p:spPr>
          <a:xfrm>
            <a:off x="6176433" y="2085975"/>
            <a:ext cx="5372100" cy="2686050"/>
          </a:xfrm>
          <a:prstGeom prst="rect">
            <a:avLst/>
          </a:prstGeom>
        </p:spPr>
      </p:pic>
      <p:sp>
        <p:nvSpPr>
          <p:cNvPr id="1049168" name="Rectangle 9"/>
          <p:cNvSpPr>
            <a:spLocks noGrp="1" noRot="1" noChangeAspect="1" noMove="1" noResize="1" noEditPoints="1" noAdjustHandles="1" noChangeArrowheads="1" noChangeShapeType="1" noTextEdit="1"/>
          </p:cNvSpPr>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97197" name="Obraz 2" descr="Obraz zawierający tekst, tablica suchościerna  Opis wygenerowany automatycznie"/>
          <p:cNvPicPr>
            <a:picLocks noChangeAspect="1"/>
          </p:cNvPicPr>
          <p:nvPr/>
        </p:nvPicPr>
        <p:blipFill>
          <a:blip r:embed="rId3"/>
          <a:stretch>
            <a:fillRect/>
          </a:stretch>
        </p:blipFill>
        <p:spPr>
          <a:xfrm>
            <a:off x="643466" y="1085422"/>
            <a:ext cx="5372099" cy="4687156"/>
          </a:xfrm>
          <a:prstGeom prst="rect">
            <a:avLst/>
          </a:prstGeom>
        </p:spPr>
      </p:pic>
    </p:spTree>
  </p:cSld>
  <p:clrMapOvr>
    <a:masterClrMapping/>
  </p:clrMapOvr>
  <p:transition spd="slow"/>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49169" name="Rectangle 7"/>
          <p:cNvSpPr>
            <a:spLocks noGrp="1" noRot="1" noChangeAspect="1" noMove="1" noResize="1" noEditPoints="1" noAdjustHandles="1" noChangeArrowheads="1" noChangeShapeType="1" noTextEdit="1"/>
          </p:cNvSpPr>
          <p:nvPr/>
        </p:nvSpPr>
        <p:spPr>
          <a:xfrm>
            <a:off x="0" y="0"/>
            <a:ext cx="12192000" cy="6858000"/>
          </a:xfrm>
          <a:prstGeom prst="rect">
            <a:avLst/>
          </a:prstGeom>
          <a:solidFill>
            <a:srgbClr val="4E4E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97198" name="Obraz 3" descr="Obraz zawierający tekst  Opis wygenerowany automatycznie"/>
          <p:cNvPicPr>
            <a:picLocks noChangeAspect="1"/>
          </p:cNvPicPr>
          <p:nvPr/>
        </p:nvPicPr>
        <p:blipFill>
          <a:blip r:embed="rId2"/>
          <a:stretch>
            <a:fillRect/>
          </a:stretch>
        </p:blipFill>
        <p:spPr>
          <a:xfrm>
            <a:off x="5385679" y="1797225"/>
            <a:ext cx="6162854" cy="3752380"/>
          </a:xfrm>
          <a:prstGeom prst="rect">
            <a:avLst/>
          </a:prstGeom>
        </p:spPr>
      </p:pic>
      <p:sp>
        <p:nvSpPr>
          <p:cNvPr id="1049170" name="Rectangle 9"/>
          <p:cNvSpPr>
            <a:spLocks noGrp="1" noRot="1" noChangeAspect="1" noMove="1" noResize="1" noEditPoints="1" noAdjustHandles="1" noChangeArrowheads="1" noChangeShapeType="1" noTextEdit="1"/>
          </p:cNvSpPr>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97199" name="Obraz 2" descr="Obraz zawierający tekst  Opis wygenerowany automatycznie"/>
          <p:cNvPicPr>
            <a:picLocks noChangeAspect="1"/>
          </p:cNvPicPr>
          <p:nvPr/>
        </p:nvPicPr>
        <p:blipFill>
          <a:blip r:embed="rId3"/>
          <a:stretch>
            <a:fillRect/>
          </a:stretch>
        </p:blipFill>
        <p:spPr>
          <a:xfrm>
            <a:off x="1379642" y="643467"/>
            <a:ext cx="3899746" cy="5571066"/>
          </a:xfrm>
          <a:prstGeom prst="rect">
            <a:avLst/>
          </a:prstGeom>
        </p:spPr>
      </p:pic>
    </p:spTree>
  </p:cSld>
  <p:clrMapOvr>
    <a:masterClrMapping/>
  </p:clrMapOvr>
  <p:transition spd="slow"/>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49171" name="Rectangle 7"/>
          <p:cNvSpPr>
            <a:spLocks noGrp="1" noRot="1" noChangeAspect="1" noMove="1" noResize="1" noEditPoints="1" noAdjustHandles="1" noChangeArrowheads="1" noChangeShapeType="1" noTextEdit="1"/>
          </p:cNvSpPr>
          <p:nvPr/>
        </p:nvSpPr>
        <p:spPr>
          <a:xfrm>
            <a:off x="0" y="0"/>
            <a:ext cx="12192000" cy="6858000"/>
          </a:xfrm>
          <a:prstGeom prst="rect">
            <a:avLst/>
          </a:prstGeom>
          <a:solidFill>
            <a:srgbClr val="4E4E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97200" name="Obraz 3" descr="Obraz zawierający tekst  Opis wygenerowany automatycznie"/>
          <p:cNvPicPr>
            <a:picLocks noChangeAspect="1"/>
          </p:cNvPicPr>
          <p:nvPr/>
        </p:nvPicPr>
        <p:blipFill>
          <a:blip r:embed="rId2"/>
          <a:stretch>
            <a:fillRect/>
          </a:stretch>
        </p:blipFill>
        <p:spPr>
          <a:xfrm>
            <a:off x="6176433" y="1636062"/>
            <a:ext cx="5372100" cy="3585876"/>
          </a:xfrm>
          <a:prstGeom prst="rect">
            <a:avLst/>
          </a:prstGeom>
        </p:spPr>
      </p:pic>
      <p:sp>
        <p:nvSpPr>
          <p:cNvPr id="1049172" name="Rectangle 9"/>
          <p:cNvSpPr>
            <a:spLocks noGrp="1" noRot="1" noChangeAspect="1" noMove="1" noResize="1" noEditPoints="1" noAdjustHandles="1" noChangeArrowheads="1" noChangeShapeType="1" noTextEdit="1"/>
          </p:cNvSpPr>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97201" name="Obraz 2"/>
          <p:cNvPicPr>
            <a:picLocks noChangeAspect="1"/>
          </p:cNvPicPr>
          <p:nvPr/>
        </p:nvPicPr>
        <p:blipFill>
          <a:blip r:embed="rId3"/>
          <a:stretch>
            <a:fillRect/>
          </a:stretch>
        </p:blipFill>
        <p:spPr>
          <a:xfrm>
            <a:off x="643466" y="742950"/>
            <a:ext cx="5372099" cy="5372099"/>
          </a:xfrm>
          <a:prstGeom prst="rect">
            <a:avLst/>
          </a:prstGeom>
        </p:spPr>
      </p:pic>
    </p:spTree>
  </p:cSld>
  <p:clrMapOvr>
    <a:masterClrMapping/>
  </p:clrMapOvr>
  <p:transition spd="slow"/>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49173" name="Rectangle 7"/>
          <p:cNvSpPr>
            <a:spLocks noGrp="1" noRot="1" noChangeAspect="1" noMove="1" noResize="1" noEditPoints="1" noAdjustHandles="1" noChangeArrowheads="1" noChangeShapeType="1" noTextEdit="1"/>
          </p:cNvSpPr>
          <p:nvPr/>
        </p:nvSpPr>
        <p:spPr>
          <a:xfrm>
            <a:off x="0" y="0"/>
            <a:ext cx="12192000" cy="6858000"/>
          </a:xfrm>
          <a:prstGeom prst="rect">
            <a:avLst/>
          </a:prstGeom>
          <a:solidFill>
            <a:srgbClr val="4E4E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97202" name="Obraz 3"/>
          <p:cNvPicPr>
            <a:picLocks noChangeAspect="1"/>
          </p:cNvPicPr>
          <p:nvPr/>
        </p:nvPicPr>
        <p:blipFill>
          <a:blip r:embed="rId2" cstate="print"/>
          <a:stretch>
            <a:fillRect/>
          </a:stretch>
        </p:blipFill>
        <p:spPr>
          <a:xfrm>
            <a:off x="6176433" y="1877806"/>
            <a:ext cx="5372100" cy="3102387"/>
          </a:xfrm>
          <a:prstGeom prst="rect">
            <a:avLst/>
          </a:prstGeom>
        </p:spPr>
      </p:pic>
      <p:sp>
        <p:nvSpPr>
          <p:cNvPr id="1049174" name="Rectangle 9"/>
          <p:cNvSpPr>
            <a:spLocks noGrp="1" noRot="1" noChangeAspect="1" noMove="1" noResize="1" noEditPoints="1" noAdjustHandles="1" noChangeArrowheads="1" noChangeShapeType="1" noTextEdit="1"/>
          </p:cNvSpPr>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97203" name="Obraz 2"/>
          <p:cNvPicPr>
            <a:picLocks noChangeAspect="1"/>
          </p:cNvPicPr>
          <p:nvPr/>
        </p:nvPicPr>
        <p:blipFill>
          <a:blip r:embed="rId3"/>
          <a:stretch>
            <a:fillRect/>
          </a:stretch>
        </p:blipFill>
        <p:spPr>
          <a:xfrm>
            <a:off x="836464" y="643467"/>
            <a:ext cx="4986103" cy="5571066"/>
          </a:xfrm>
          <a:prstGeom prst="rect">
            <a:avLst/>
          </a:prstGeom>
        </p:spPr>
      </p:pic>
    </p:spTree>
  </p:cSld>
  <p:clrMapOvr>
    <a:masterClrMapping/>
  </p:clrMapOvr>
  <p:transition spd="slow"/>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49175" name="Rectangle 7"/>
          <p:cNvSpPr>
            <a:spLocks noGrp="1" noRot="1" noChangeAspect="1" noMove="1" noResize="1" noEditPoints="1" noAdjustHandles="1" noChangeArrowheads="1" noChangeShapeType="1" noTextEdit="1"/>
          </p:cNvSpPr>
          <p:nvPr/>
        </p:nvSpPr>
        <p:spPr>
          <a:xfrm>
            <a:off x="0" y="0"/>
            <a:ext cx="12192000" cy="6858000"/>
          </a:xfrm>
          <a:prstGeom prst="rect">
            <a:avLst/>
          </a:prstGeom>
          <a:solidFill>
            <a:srgbClr val="4E4E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97204" name="Obraz 3" descr="Obraz zawierający tekst  Opis wygenerowany automatycznie"/>
          <p:cNvPicPr>
            <a:picLocks noChangeAspect="1"/>
          </p:cNvPicPr>
          <p:nvPr/>
        </p:nvPicPr>
        <p:blipFill>
          <a:blip r:embed="rId2" cstate="print"/>
          <a:stretch>
            <a:fillRect/>
          </a:stretch>
        </p:blipFill>
        <p:spPr>
          <a:xfrm>
            <a:off x="6176433" y="1636062"/>
            <a:ext cx="5372100" cy="3585876"/>
          </a:xfrm>
          <a:prstGeom prst="rect">
            <a:avLst/>
          </a:prstGeom>
        </p:spPr>
      </p:pic>
      <p:sp>
        <p:nvSpPr>
          <p:cNvPr id="1049176" name="Rectangle 9"/>
          <p:cNvSpPr>
            <a:spLocks noGrp="1" noRot="1" noChangeAspect="1" noMove="1" noResize="1" noEditPoints="1" noAdjustHandles="1" noChangeArrowheads="1" noChangeShapeType="1" noTextEdit="1"/>
          </p:cNvSpPr>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97205" name="Obraz 2" descr="Obraz zawierający tekst  Opis wygenerowany automatycznie"/>
          <p:cNvPicPr>
            <a:picLocks noChangeAspect="1"/>
          </p:cNvPicPr>
          <p:nvPr/>
        </p:nvPicPr>
        <p:blipFill>
          <a:blip r:embed="rId3"/>
          <a:stretch>
            <a:fillRect/>
          </a:stretch>
        </p:blipFill>
        <p:spPr>
          <a:xfrm>
            <a:off x="643466" y="742950"/>
            <a:ext cx="5372099" cy="5372099"/>
          </a:xfrm>
          <a:prstGeom prst="rect">
            <a:avLst/>
          </a:prstGeom>
        </p:spPr>
      </p:pic>
    </p:spTree>
  </p:cSld>
  <p:clrMapOvr>
    <a:masterClrMapping/>
  </p:clrMapOvr>
  <p:transition spd="slow"/>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49177" name="Rectangle 7"/>
          <p:cNvSpPr>
            <a:spLocks noGrp="1" noRot="1" noChangeAspect="1" noMove="1" noResize="1" noEditPoints="1" noAdjustHandles="1" noChangeArrowheads="1" noChangeShapeType="1" noTextEdit="1"/>
          </p:cNvSpPr>
          <p:nvPr/>
        </p:nvSpPr>
        <p:spPr>
          <a:xfrm>
            <a:off x="0" y="0"/>
            <a:ext cx="12192000" cy="6858000"/>
          </a:xfrm>
          <a:prstGeom prst="rect">
            <a:avLst/>
          </a:prstGeom>
          <a:solidFill>
            <a:srgbClr val="4E4E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97206" name="Obraz 3" descr="Obraz zawierający tekst  Opis wygenerowany automatycznie"/>
          <p:cNvPicPr>
            <a:picLocks noChangeAspect="1"/>
          </p:cNvPicPr>
          <p:nvPr/>
        </p:nvPicPr>
        <p:blipFill>
          <a:blip r:embed="rId2" cstate="print"/>
          <a:stretch>
            <a:fillRect/>
          </a:stretch>
        </p:blipFill>
        <p:spPr>
          <a:xfrm>
            <a:off x="6176433" y="1676352"/>
            <a:ext cx="5372100" cy="3505295"/>
          </a:xfrm>
          <a:prstGeom prst="rect">
            <a:avLst/>
          </a:prstGeom>
        </p:spPr>
      </p:pic>
      <p:sp>
        <p:nvSpPr>
          <p:cNvPr id="1049178" name="Rectangle 9"/>
          <p:cNvSpPr>
            <a:spLocks noGrp="1" noRot="1" noChangeAspect="1" noMove="1" noResize="1" noEditPoints="1" noAdjustHandles="1" noChangeArrowheads="1" noChangeShapeType="1" noTextEdit="1"/>
          </p:cNvSpPr>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97207" name="Obraz 2"/>
          <p:cNvPicPr>
            <a:picLocks noChangeAspect="1"/>
          </p:cNvPicPr>
          <p:nvPr/>
        </p:nvPicPr>
        <p:blipFill>
          <a:blip r:embed="rId3"/>
          <a:stretch>
            <a:fillRect/>
          </a:stretch>
        </p:blipFill>
        <p:spPr>
          <a:xfrm>
            <a:off x="643466" y="742950"/>
            <a:ext cx="5372099" cy="5372099"/>
          </a:xfrm>
          <a:prstGeom prst="rect">
            <a:avLst/>
          </a:prstGeom>
        </p:spPr>
      </p:pic>
    </p:spTree>
  </p:cSld>
  <p:clrMapOvr>
    <a:masterClrMapping/>
  </p:clrMapOvr>
  <p:transition spd="slow"/>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49179" name="Rectangle 7"/>
          <p:cNvSpPr>
            <a:spLocks noGrp="1" noRot="1" noChangeAspect="1" noMove="1" noResize="1" noEditPoints="1" noAdjustHandles="1" noChangeArrowheads="1" noChangeShapeType="1" noTextEdit="1"/>
          </p:cNvSpPr>
          <p:nvPr/>
        </p:nvSpPr>
        <p:spPr>
          <a:xfrm>
            <a:off x="0" y="0"/>
            <a:ext cx="12192000" cy="6858000"/>
          </a:xfrm>
          <a:prstGeom prst="rect">
            <a:avLst/>
          </a:prstGeom>
          <a:solidFill>
            <a:srgbClr val="4E4E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9180" name="Rectangle 9"/>
          <p:cNvSpPr>
            <a:spLocks noGrp="1" noRot="1" noChangeAspect="1" noMove="1" noResize="1" noEditPoints="1" noAdjustHandles="1" noChangeArrowheads="1" noChangeShapeType="1" noTextEdit="1"/>
          </p:cNvSpPr>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97208" name="Obraz 2"/>
          <p:cNvPicPr>
            <a:picLocks noChangeAspect="1"/>
          </p:cNvPicPr>
          <p:nvPr/>
        </p:nvPicPr>
        <p:blipFill>
          <a:blip r:embed="rId2"/>
          <a:stretch>
            <a:fillRect/>
          </a:stretch>
        </p:blipFill>
        <p:spPr>
          <a:xfrm>
            <a:off x="5400136" y="2542830"/>
            <a:ext cx="6165011" cy="2045510"/>
          </a:xfrm>
          <a:prstGeom prst="rect">
            <a:avLst/>
          </a:prstGeom>
        </p:spPr>
      </p:pic>
      <p:pic>
        <p:nvPicPr>
          <p:cNvPr id="2097209" name="Obraz 3" descr="Obraz zawierający tekst  Opis wygenerowany automatycznie"/>
          <p:cNvPicPr>
            <a:picLocks noChangeAspect="1"/>
          </p:cNvPicPr>
          <p:nvPr/>
        </p:nvPicPr>
        <p:blipFill>
          <a:blip r:embed="rId3"/>
          <a:stretch>
            <a:fillRect/>
          </a:stretch>
        </p:blipFill>
        <p:spPr>
          <a:xfrm>
            <a:off x="1259457" y="593998"/>
            <a:ext cx="3965275" cy="5670005"/>
          </a:xfrm>
          <a:prstGeom prst="rect">
            <a:avLst/>
          </a:prstGeom>
        </p:spPr>
      </p:pic>
    </p:spTree>
  </p:cSld>
  <p:clrMapOvr>
    <a:masterClrMapping/>
  </p:clrMapOvr>
  <p:transition spd="slow"/>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49181" name="Rectangle 24"/>
          <p:cNvSpPr>
            <a:spLocks noGrp="1" noRot="1" noChangeAspect="1" noMove="1" noResize="1" noEditPoints="1" noAdjustHandles="1" noChangeArrowheads="1" noChangeShapeType="1" noTextEdit="1"/>
          </p:cNvSpPr>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97210" name="Obraz 7" descr="Obraz zawierający tekst, pościel, tkanina  Opis wygenerowany automatycznie"/>
          <p:cNvPicPr>
            <a:picLocks noChangeAspect="1"/>
          </p:cNvPicPr>
          <p:nvPr/>
        </p:nvPicPr>
        <p:blipFill rotWithShape="1">
          <a:blip r:embed="rId2"/>
          <a:srcRect r="1" b="2704"/>
          <a:stretch>
            <a:fillRect/>
          </a:stretch>
        </p:blipFill>
        <p:spPr>
          <a:xfrm>
            <a:off x="6" y="-1"/>
            <a:ext cx="6000749" cy="3911828"/>
          </a:xfrm>
          <a:custGeom>
            <a:avLst/>
            <a:gdLst/>
            <a:ahLst/>
            <a:cxnLst/>
            <a:rect l="l" t="t" r="r" b="b"/>
            <a:pathLst>
              <a:path w="6000749" h="3911828">
                <a:moveTo>
                  <a:pt x="0" y="0"/>
                </a:moveTo>
                <a:lnTo>
                  <a:pt x="6000749" y="0"/>
                </a:lnTo>
                <a:lnTo>
                  <a:pt x="6000749" y="3767827"/>
                </a:lnTo>
                <a:lnTo>
                  <a:pt x="5572124" y="3740378"/>
                </a:lnTo>
                <a:lnTo>
                  <a:pt x="0" y="3911828"/>
                </a:lnTo>
                <a:close/>
              </a:path>
            </a:pathLst>
          </a:custGeom>
        </p:spPr>
      </p:pic>
      <p:pic>
        <p:nvPicPr>
          <p:cNvPr id="2097211" name="Obraz 2" descr="Obraz zawierający tekst, pościel, kolorowy, bałagan  Opis wygenerowany automatycznie"/>
          <p:cNvPicPr>
            <a:picLocks noChangeAspect="1"/>
          </p:cNvPicPr>
          <p:nvPr/>
        </p:nvPicPr>
        <p:blipFill rotWithShape="1">
          <a:blip r:embed="rId3"/>
          <a:srcRect l="12631" r="20195" b="1"/>
          <a:stretch>
            <a:fillRect/>
          </a:stretch>
        </p:blipFill>
        <p:spPr>
          <a:xfrm>
            <a:off x="6191245" y="-1"/>
            <a:ext cx="6000750" cy="3988028"/>
          </a:xfrm>
          <a:custGeom>
            <a:avLst/>
            <a:gdLst/>
            <a:ahLst/>
            <a:cxnLst/>
            <a:rect l="l" t="t" r="r" b="b"/>
            <a:pathLst>
              <a:path w="6000750" h="3988028">
                <a:moveTo>
                  <a:pt x="0" y="0"/>
                </a:moveTo>
                <a:lnTo>
                  <a:pt x="6000750" y="0"/>
                </a:lnTo>
                <a:lnTo>
                  <a:pt x="6000750" y="797153"/>
                </a:lnTo>
                <a:lnTo>
                  <a:pt x="6000750" y="2634343"/>
                </a:lnTo>
                <a:lnTo>
                  <a:pt x="6000750" y="3911828"/>
                </a:lnTo>
                <a:lnTo>
                  <a:pt x="3248025" y="3988028"/>
                </a:lnTo>
                <a:lnTo>
                  <a:pt x="0" y="3780026"/>
                </a:lnTo>
                <a:close/>
              </a:path>
            </a:pathLst>
          </a:custGeom>
        </p:spPr>
      </p:pic>
      <p:grpSp>
        <p:nvGrpSpPr>
          <p:cNvPr id="116" name="Group 26"/>
          <p:cNvGrpSpPr>
            <a:grpSpLocks noGrp="1" noRot="1" noChangeAspect="1" noMove="1" noResize="1"/>
          </p:cNvGrpSpPr>
          <p:nvPr/>
        </p:nvGrpSpPr>
        <p:grpSpPr>
          <a:xfrm>
            <a:off x="0" y="3528992"/>
            <a:ext cx="12192000" cy="757168"/>
            <a:chOff x="0" y="2959818"/>
            <a:chExt cx="12192000" cy="757168"/>
          </a:xfrm>
        </p:grpSpPr>
        <p:sp>
          <p:nvSpPr>
            <p:cNvPr id="1049182" name="Freeform: Shape 27"/>
            <p:cNvSpPr/>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solidFill>
              <a:srgbClr val="FFFFFF"/>
            </a:solidFill>
            <a:ln w="12700" cap="flat" cmpd="sng" algn="ctr">
              <a:noFill/>
              <a:prstDash val="solid"/>
              <a:miter lim="800000"/>
            </a:ln>
            <a:effectLst>
              <a:outerShdw blurRad="381000" dist="1524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49183" name="Freeform: Shape 28"/>
            <p:cNvSpPr/>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blipFill>
              <a:blip r:embed="rId4">
                <a:alphaModFix amt="57000"/>
              </a:blip>
              <a:tile tx="0" ty="0" sx="100000" sy="100000" flip="none" algn="tl"/>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1049184" name="pole tekstowe 7"/>
          <p:cNvSpPr txBox="1"/>
          <p:nvPr/>
        </p:nvSpPr>
        <p:spPr>
          <a:xfrm>
            <a:off x="3176918" y="4996305"/>
            <a:ext cx="5635263" cy="1077411"/>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nSpc>
                <a:spcPct val="90000"/>
              </a:lnSpc>
              <a:spcAft>
                <a:spcPts val="600"/>
              </a:spcAft>
            </a:pPr>
            <a:r>
              <a:rPr lang="en-US" sz="5400" dirty="0">
                <a:solidFill>
                  <a:schemeClr val="bg1">
                    <a:alpha val="80000"/>
                  </a:schemeClr>
                </a:solidFill>
                <a:cs typeface="Calibri"/>
              </a:rPr>
              <a:t>Karty </a:t>
            </a:r>
            <a:r>
              <a:rPr lang="en-US" sz="5400" dirty="0" err="1">
                <a:solidFill>
                  <a:schemeClr val="bg1">
                    <a:alpha val="80000"/>
                  </a:schemeClr>
                </a:solidFill>
                <a:cs typeface="Calibri"/>
              </a:rPr>
              <a:t>metaforyczne</a:t>
            </a:r>
            <a:endParaRPr lang="en-US" sz="5400" dirty="0">
              <a:solidFill>
                <a:schemeClr val="bg1">
                  <a:alpha val="80000"/>
                </a:schemeClr>
              </a:solidFill>
              <a:cs typeface="Calibri"/>
            </a:endParaRPr>
          </a:p>
        </p:txBody>
      </p:sp>
    </p:spTree>
  </p:cSld>
  <p:clrMapOvr>
    <a:masterClrMapping/>
  </p:clrMapOvr>
  <p:transition spd="slow"/>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49185" name="Rectangle 7"/>
          <p:cNvSpPr>
            <a:spLocks noGrp="1" noRot="1" noChangeAspect="1" noMove="1" noResize="1" noEditPoints="1" noAdjustHandles="1" noChangeArrowheads="1" noChangeShapeType="1" noTextEdit="1"/>
          </p:cNvSpPr>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49186" name="Oval 9"/>
          <p:cNvSpPr>
            <a:spLocks noGrp="1" noRot="1" noChangeAspect="1" noMove="1" noResize="1" noEditPoints="1" noAdjustHandles="1" noChangeArrowheads="1" noChangeShapeType="1" noTextEdit="1"/>
          </p:cNvSpPr>
          <p:nvPr/>
        </p:nvSpPr>
        <p:spPr>
          <a:xfrm>
            <a:off x="3142784" y="253140"/>
            <a:ext cx="6184555" cy="6184555"/>
          </a:xfrm>
          <a:prstGeom prst="ellipse">
            <a:avLst/>
          </a:pr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49187" name="Oval 11"/>
          <p:cNvSpPr>
            <a:spLocks noGrp="1" noRot="1" noChangeAspect="1" noMove="1" noResize="1" noEditPoints="1" noAdjustHandles="1" noChangeArrowheads="1" noChangeShapeType="1" noTextEdit="1"/>
          </p:cNvSpPr>
          <p:nvPr/>
        </p:nvSpPr>
        <p:spPr>
          <a:xfrm>
            <a:off x="3124848" y="253140"/>
            <a:ext cx="6184555" cy="6184555"/>
          </a:xfrm>
          <a:prstGeom prst="ellipse">
            <a:avLst/>
          </a:prstGeom>
          <a:solidFill>
            <a:schemeClr val="accent6">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3"/>
              </a:solidFill>
            </a:endParaRPr>
          </a:p>
        </p:txBody>
      </p:sp>
      <p:sp>
        <p:nvSpPr>
          <p:cNvPr id="1049188" name="Oval 13"/>
          <p:cNvSpPr>
            <a:spLocks noGrp="1" noRot="1" noChangeAspect="1" noMove="1" noResize="1" noEditPoints="1" noAdjustHandles="1" noChangeArrowheads="1" noChangeShapeType="1" noTextEdit="1"/>
          </p:cNvSpPr>
          <p:nvPr/>
        </p:nvSpPr>
        <p:spPr>
          <a:xfrm>
            <a:off x="3003723" y="136525"/>
            <a:ext cx="6184555" cy="6184555"/>
          </a:xfrm>
          <a:prstGeom prst="ellipse">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49189" name="Tytuł 1"/>
          <p:cNvSpPr>
            <a:spLocks noGrp="1"/>
          </p:cNvSpPr>
          <p:nvPr>
            <p:ph type="title"/>
          </p:nvPr>
        </p:nvSpPr>
        <p:spPr>
          <a:xfrm>
            <a:off x="3581400" y="965580"/>
            <a:ext cx="5204489" cy="3160593"/>
          </a:xfrm>
        </p:spPr>
        <p:txBody>
          <a:bodyPr vert="horz" lIns="91440" tIns="45720" rIns="91440" bIns="45720" rtlCol="0" anchor="b">
            <a:normAutofit/>
          </a:bodyPr>
          <a:lstStyle/>
          <a:p>
            <a:pPr algn="ctr"/>
            <a:r>
              <a:rPr lang="en-US" sz="5400" dirty="0" err="1">
                <a:solidFill>
                  <a:schemeClr val="bg1"/>
                </a:solidFill>
              </a:rPr>
              <a:t>Emocjonujące</a:t>
            </a:r>
            <a:br>
              <a:rPr lang="en-US" sz="5400" dirty="0">
                <a:solidFill>
                  <a:schemeClr val="bg1"/>
                </a:solidFill>
                <a:cs typeface="Calibri Light"/>
              </a:rPr>
            </a:br>
            <a:r>
              <a:rPr lang="en-US" sz="5400" dirty="0" err="1">
                <a:solidFill>
                  <a:schemeClr val="bg1"/>
                </a:solidFill>
              </a:rPr>
              <a:t>zadania</a:t>
            </a:r>
            <a:r>
              <a:rPr lang="en-US" sz="5400" kern="1200" dirty="0">
                <a:solidFill>
                  <a:schemeClr val="bg1"/>
                </a:solidFill>
                <a:latin typeface="+mj-lt"/>
                <a:ea typeface="+mj-ea"/>
                <a:cs typeface="+mj-cs"/>
              </a:rPr>
              <a:t> </a:t>
            </a:r>
            <a:r>
              <a:rPr lang="en-US" sz="5400" kern="1200" dirty="0" err="1">
                <a:solidFill>
                  <a:schemeClr val="bg1"/>
                </a:solidFill>
                <a:latin typeface="+mj-lt"/>
                <a:ea typeface="+mj-ea"/>
                <a:cs typeface="+mj-cs"/>
              </a:rPr>
              <a:t>dla</a:t>
            </a:r>
            <a:r>
              <a:rPr lang="en-US" sz="5400" kern="1200" dirty="0">
                <a:solidFill>
                  <a:schemeClr val="bg1"/>
                </a:solidFill>
                <a:latin typeface="+mj-lt"/>
                <a:ea typeface="+mj-ea"/>
                <a:cs typeface="+mj-cs"/>
              </a:rPr>
              <a:t> </a:t>
            </a:r>
            <a:r>
              <a:rPr lang="en-US" sz="5400" kern="1200" dirty="0" err="1">
                <a:solidFill>
                  <a:schemeClr val="bg1"/>
                </a:solidFill>
                <a:latin typeface="+mj-lt"/>
                <a:ea typeface="+mj-ea"/>
                <a:cs typeface="+mj-cs"/>
              </a:rPr>
              <a:t>grupy</a:t>
            </a:r>
            <a:endParaRPr lang="en-US" sz="5400" kern="1200" dirty="0" err="1">
              <a:solidFill>
                <a:schemeClr val="bg1"/>
              </a:solidFill>
              <a:latin typeface="+mj-lt"/>
              <a:cs typeface="Calibri Light"/>
            </a:endParaRPr>
          </a:p>
        </p:txBody>
      </p:sp>
      <p:sp>
        <p:nvSpPr>
          <p:cNvPr id="1049190" name="Graphic 212"/>
          <p:cNvSpPr>
            <a:spLocks noGrp="1" noRot="1" noChangeAspect="1" noMove="1" noResize="1" noEditPoints="1" noAdjustHandles="1" noChangeArrowheads="1" noChangeShapeType="1" noTextEdit="1"/>
          </p:cNvSpPr>
          <p:nvPr/>
        </p:nvSpPr>
        <p:spPr>
          <a:xfrm>
            <a:off x="10256275" y="975977"/>
            <a:ext cx="413564" cy="413564"/>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lt1"/>
              </a:solidFill>
            </a:endParaRPr>
          </a:p>
        </p:txBody>
      </p:sp>
      <p:sp>
        <p:nvSpPr>
          <p:cNvPr id="1049191" name="Graphic 212"/>
          <p:cNvSpPr>
            <a:spLocks noGrp="1" noRot="1" noChangeAspect="1" noMove="1" noResize="1" noEditPoints="1" noAdjustHandles="1" noChangeArrowheads="1" noChangeShapeType="1" noTextEdit="1"/>
          </p:cNvSpPr>
          <p:nvPr/>
        </p:nvSpPr>
        <p:spPr>
          <a:xfrm>
            <a:off x="10256275" y="975977"/>
            <a:ext cx="413564" cy="413564"/>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chemeClr val="accent2">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lt1"/>
              </a:solidFill>
            </a:endParaRPr>
          </a:p>
        </p:txBody>
      </p:sp>
      <p:grpSp>
        <p:nvGrpSpPr>
          <p:cNvPr id="118" name="Graphic 190"/>
          <p:cNvGrpSpPr>
            <a:grpSpLocks noGrp="1" noRot="1" noChangeAspect="1" noMove="1" noResize="1"/>
          </p:cNvGrpSpPr>
          <p:nvPr/>
        </p:nvGrpSpPr>
        <p:grpSpPr>
          <a:xfrm>
            <a:off x="2080947" y="1755501"/>
            <a:ext cx="1598829" cy="531293"/>
            <a:chOff x="2504802" y="1755501"/>
            <a:chExt cx="1598829" cy="531293"/>
          </a:xfrm>
          <a:solidFill>
            <a:schemeClr val="bg1"/>
          </a:solidFill>
        </p:grpSpPr>
        <p:sp>
          <p:nvSpPr>
            <p:cNvPr id="1049192" name="Freeform: Shape 20"/>
            <p:cNvSpPr/>
            <p:nvPr/>
          </p:nvSpPr>
          <p:spPr>
            <a:xfrm>
              <a:off x="2504802" y="2113855"/>
              <a:ext cx="1598614" cy="172939"/>
            </a:xfrm>
            <a:custGeom>
              <a:avLst/>
              <a:gdLst>
                <a:gd name="connsiteX0" fmla="*/ 1248648 w 1598614"/>
                <a:gd name="connsiteY0" fmla="*/ 172939 h 172939"/>
                <a:gd name="connsiteX1" fmla="*/ 1123031 w 1598614"/>
                <a:gd name="connsiteY1" fmla="*/ 92708 h 172939"/>
                <a:gd name="connsiteX2" fmla="*/ 1024085 w 1598614"/>
                <a:gd name="connsiteY2" fmla="*/ 29469 h 172939"/>
                <a:gd name="connsiteX3" fmla="*/ 925140 w 1598614"/>
                <a:gd name="connsiteY3" fmla="*/ 92708 h 172939"/>
                <a:gd name="connsiteX4" fmla="*/ 799522 w 1598614"/>
                <a:gd name="connsiteY4" fmla="*/ 172939 h 172939"/>
                <a:gd name="connsiteX5" fmla="*/ 799522 w 1598614"/>
                <a:gd name="connsiteY5" fmla="*/ 172939 h 172939"/>
                <a:gd name="connsiteX6" fmla="*/ 673905 w 1598614"/>
                <a:gd name="connsiteY6" fmla="*/ 92708 h 172939"/>
                <a:gd name="connsiteX7" fmla="*/ 574959 w 1598614"/>
                <a:gd name="connsiteY7" fmla="*/ 29469 h 172939"/>
                <a:gd name="connsiteX8" fmla="*/ 476014 w 1598614"/>
                <a:gd name="connsiteY8" fmla="*/ 92708 h 172939"/>
                <a:gd name="connsiteX9" fmla="*/ 350396 w 1598614"/>
                <a:gd name="connsiteY9" fmla="*/ 172939 h 172939"/>
                <a:gd name="connsiteX10" fmla="*/ 224778 w 1598614"/>
                <a:gd name="connsiteY10" fmla="*/ 92708 h 172939"/>
                <a:gd name="connsiteX11" fmla="*/ 125833 w 1598614"/>
                <a:gd name="connsiteY11" fmla="*/ 29469 h 172939"/>
                <a:gd name="connsiteX12" fmla="*/ 26887 w 1598614"/>
                <a:gd name="connsiteY12" fmla="*/ 92708 h 172939"/>
                <a:gd name="connsiteX13" fmla="*/ 0 w 1598614"/>
                <a:gd name="connsiteY13" fmla="*/ 80232 h 172939"/>
                <a:gd name="connsiteX14" fmla="*/ 125618 w 1598614"/>
                <a:gd name="connsiteY14" fmla="*/ 0 h 172939"/>
                <a:gd name="connsiteX15" fmla="*/ 251235 w 1598614"/>
                <a:gd name="connsiteY15" fmla="*/ 80232 h 172939"/>
                <a:gd name="connsiteX16" fmla="*/ 350181 w 1598614"/>
                <a:gd name="connsiteY16" fmla="*/ 143471 h 172939"/>
                <a:gd name="connsiteX17" fmla="*/ 449126 w 1598614"/>
                <a:gd name="connsiteY17" fmla="*/ 80232 h 172939"/>
                <a:gd name="connsiteX18" fmla="*/ 574744 w 1598614"/>
                <a:gd name="connsiteY18" fmla="*/ 0 h 172939"/>
                <a:gd name="connsiteX19" fmla="*/ 700362 w 1598614"/>
                <a:gd name="connsiteY19" fmla="*/ 80232 h 172939"/>
                <a:gd name="connsiteX20" fmla="*/ 799307 w 1598614"/>
                <a:gd name="connsiteY20" fmla="*/ 143471 h 172939"/>
                <a:gd name="connsiteX21" fmla="*/ 799307 w 1598614"/>
                <a:gd name="connsiteY21" fmla="*/ 143471 h 172939"/>
                <a:gd name="connsiteX22" fmla="*/ 898253 w 1598614"/>
                <a:gd name="connsiteY22" fmla="*/ 80232 h 172939"/>
                <a:gd name="connsiteX23" fmla="*/ 1023870 w 1598614"/>
                <a:gd name="connsiteY23" fmla="*/ 0 h 172939"/>
                <a:gd name="connsiteX24" fmla="*/ 1149488 w 1598614"/>
                <a:gd name="connsiteY24" fmla="*/ 80232 h 172939"/>
                <a:gd name="connsiteX25" fmla="*/ 1248433 w 1598614"/>
                <a:gd name="connsiteY25" fmla="*/ 143471 h 172939"/>
                <a:gd name="connsiteX26" fmla="*/ 1347379 w 1598614"/>
                <a:gd name="connsiteY26" fmla="*/ 80232 h 172939"/>
                <a:gd name="connsiteX27" fmla="*/ 1472997 w 1598614"/>
                <a:gd name="connsiteY27" fmla="*/ 0 h 172939"/>
                <a:gd name="connsiteX28" fmla="*/ 1598614 w 1598614"/>
                <a:gd name="connsiteY28" fmla="*/ 80232 h 172939"/>
                <a:gd name="connsiteX29" fmla="*/ 1571942 w 1598614"/>
                <a:gd name="connsiteY29" fmla="*/ 92708 h 172939"/>
                <a:gd name="connsiteX30" fmla="*/ 1472997 w 1598614"/>
                <a:gd name="connsiteY30" fmla="*/ 29469 h 172939"/>
                <a:gd name="connsiteX31" fmla="*/ 1374051 w 1598614"/>
                <a:gd name="connsiteY31" fmla="*/ 92708 h 172939"/>
                <a:gd name="connsiteX32" fmla="*/ 1248648 w 1598614"/>
                <a:gd name="connsiteY32" fmla="*/ 172939 h 172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614" h="172939">
                  <a:moveTo>
                    <a:pt x="1248648" y="172939"/>
                  </a:moveTo>
                  <a:cubicBezTo>
                    <a:pt x="1194229" y="172939"/>
                    <a:pt x="1146046" y="142180"/>
                    <a:pt x="1123031" y="92708"/>
                  </a:cubicBezTo>
                  <a:cubicBezTo>
                    <a:pt x="1104962" y="53775"/>
                    <a:pt x="1067105" y="29469"/>
                    <a:pt x="1024085" y="29469"/>
                  </a:cubicBezTo>
                  <a:cubicBezTo>
                    <a:pt x="981066" y="29469"/>
                    <a:pt x="943208" y="53775"/>
                    <a:pt x="925140" y="92708"/>
                  </a:cubicBezTo>
                  <a:cubicBezTo>
                    <a:pt x="902124" y="142180"/>
                    <a:pt x="853942" y="172939"/>
                    <a:pt x="799522" y="172939"/>
                  </a:cubicBezTo>
                  <a:cubicBezTo>
                    <a:pt x="799522" y="172939"/>
                    <a:pt x="799522" y="172939"/>
                    <a:pt x="799522" y="172939"/>
                  </a:cubicBezTo>
                  <a:cubicBezTo>
                    <a:pt x="744887" y="172939"/>
                    <a:pt x="696920" y="142180"/>
                    <a:pt x="673905" y="92708"/>
                  </a:cubicBezTo>
                  <a:cubicBezTo>
                    <a:pt x="655836" y="53775"/>
                    <a:pt x="617979" y="29469"/>
                    <a:pt x="574959" y="29469"/>
                  </a:cubicBezTo>
                  <a:cubicBezTo>
                    <a:pt x="531939" y="29469"/>
                    <a:pt x="494082" y="53775"/>
                    <a:pt x="476014" y="92708"/>
                  </a:cubicBezTo>
                  <a:cubicBezTo>
                    <a:pt x="452998" y="142180"/>
                    <a:pt x="405031" y="172939"/>
                    <a:pt x="350396" y="172939"/>
                  </a:cubicBezTo>
                  <a:cubicBezTo>
                    <a:pt x="295976" y="172939"/>
                    <a:pt x="247794" y="142180"/>
                    <a:pt x="224778" y="92708"/>
                  </a:cubicBezTo>
                  <a:cubicBezTo>
                    <a:pt x="206710" y="53775"/>
                    <a:pt x="168853" y="29469"/>
                    <a:pt x="125833" y="29469"/>
                  </a:cubicBezTo>
                  <a:cubicBezTo>
                    <a:pt x="82813" y="29469"/>
                    <a:pt x="44956" y="53775"/>
                    <a:pt x="26887" y="92708"/>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268" y="30759"/>
                    <a:pt x="969235" y="0"/>
                    <a:pt x="1023870" y="0"/>
                  </a:cubicBezTo>
                  <a:cubicBezTo>
                    <a:pt x="1078505" y="0"/>
                    <a:pt x="1126472" y="30759"/>
                    <a:pt x="1149488" y="80232"/>
                  </a:cubicBezTo>
                  <a:cubicBezTo>
                    <a:pt x="1167556" y="119165"/>
                    <a:pt x="1205414" y="143471"/>
                    <a:pt x="1248433" y="143471"/>
                  </a:cubicBezTo>
                  <a:cubicBezTo>
                    <a:pt x="1291453" y="143471"/>
                    <a:pt x="1329311" y="119165"/>
                    <a:pt x="1347379" y="80232"/>
                  </a:cubicBezTo>
                  <a:cubicBezTo>
                    <a:pt x="1370394" y="30759"/>
                    <a:pt x="1418361" y="0"/>
                    <a:pt x="1472997" y="0"/>
                  </a:cubicBezTo>
                  <a:cubicBezTo>
                    <a:pt x="1527632" y="0"/>
                    <a:pt x="1575814" y="30759"/>
                    <a:pt x="1598614" y="80232"/>
                  </a:cubicBezTo>
                  <a:lnTo>
                    <a:pt x="1571942" y="92708"/>
                  </a:lnTo>
                  <a:cubicBezTo>
                    <a:pt x="1553874" y="53775"/>
                    <a:pt x="1515801" y="29469"/>
                    <a:pt x="1472997" y="29469"/>
                  </a:cubicBezTo>
                  <a:cubicBezTo>
                    <a:pt x="1429977" y="29469"/>
                    <a:pt x="1392119" y="53775"/>
                    <a:pt x="1374051" y="92708"/>
                  </a:cubicBezTo>
                  <a:cubicBezTo>
                    <a:pt x="1351251" y="142180"/>
                    <a:pt x="1303069" y="172939"/>
                    <a:pt x="1248648" y="172939"/>
                  </a:cubicBezTo>
                  <a:close/>
                </a:path>
              </a:pathLst>
            </a:custGeom>
            <a:grpFill/>
            <a:ln w="21496" cap="flat">
              <a:noFill/>
              <a:prstDash val="solid"/>
              <a:miter/>
            </a:ln>
          </p:spPr>
          <p:txBody>
            <a:bodyPr rtlCol="0" anchor="ctr"/>
            <a:lstStyle/>
            <a:p>
              <a:endParaRPr lang="en-US" dirty="0"/>
            </a:p>
          </p:txBody>
        </p:sp>
        <p:sp>
          <p:nvSpPr>
            <p:cNvPr id="1049193" name="Freeform: Shape 21"/>
            <p:cNvSpPr/>
            <p:nvPr/>
          </p:nvSpPr>
          <p:spPr>
            <a:xfrm>
              <a:off x="2504802" y="1755501"/>
              <a:ext cx="1598829" cy="172724"/>
            </a:xfrm>
            <a:custGeom>
              <a:avLst/>
              <a:gdLst>
                <a:gd name="connsiteX0" fmla="*/ 1248648 w 1598829"/>
                <a:gd name="connsiteY0" fmla="*/ 172724 h 172724"/>
                <a:gd name="connsiteX1" fmla="*/ 1123031 w 1598829"/>
                <a:gd name="connsiteY1" fmla="*/ 92492 h 172724"/>
                <a:gd name="connsiteX2" fmla="*/ 1024085 w 1598829"/>
                <a:gd name="connsiteY2" fmla="*/ 29253 h 172724"/>
                <a:gd name="connsiteX3" fmla="*/ 925140 w 1598829"/>
                <a:gd name="connsiteY3" fmla="*/ 92492 h 172724"/>
                <a:gd name="connsiteX4" fmla="*/ 799522 w 1598829"/>
                <a:gd name="connsiteY4" fmla="*/ 172724 h 172724"/>
                <a:gd name="connsiteX5" fmla="*/ 799522 w 1598829"/>
                <a:gd name="connsiteY5" fmla="*/ 172724 h 172724"/>
                <a:gd name="connsiteX6" fmla="*/ 673905 w 1598829"/>
                <a:gd name="connsiteY6" fmla="*/ 92492 h 172724"/>
                <a:gd name="connsiteX7" fmla="*/ 574959 w 1598829"/>
                <a:gd name="connsiteY7" fmla="*/ 29253 h 172724"/>
                <a:gd name="connsiteX8" fmla="*/ 476014 w 1598829"/>
                <a:gd name="connsiteY8" fmla="*/ 92492 h 172724"/>
                <a:gd name="connsiteX9" fmla="*/ 350396 w 1598829"/>
                <a:gd name="connsiteY9" fmla="*/ 172724 h 172724"/>
                <a:gd name="connsiteX10" fmla="*/ 224778 w 1598829"/>
                <a:gd name="connsiteY10" fmla="*/ 92492 h 172724"/>
                <a:gd name="connsiteX11" fmla="*/ 125833 w 1598829"/>
                <a:gd name="connsiteY11" fmla="*/ 29253 h 172724"/>
                <a:gd name="connsiteX12" fmla="*/ 26887 w 1598829"/>
                <a:gd name="connsiteY12" fmla="*/ 92492 h 172724"/>
                <a:gd name="connsiteX13" fmla="*/ 0 w 1598829"/>
                <a:gd name="connsiteY13" fmla="*/ 80232 h 172724"/>
                <a:gd name="connsiteX14" fmla="*/ 125618 w 1598829"/>
                <a:gd name="connsiteY14" fmla="*/ 0 h 172724"/>
                <a:gd name="connsiteX15" fmla="*/ 251235 w 1598829"/>
                <a:gd name="connsiteY15" fmla="*/ 80232 h 172724"/>
                <a:gd name="connsiteX16" fmla="*/ 350181 w 1598829"/>
                <a:gd name="connsiteY16" fmla="*/ 143471 h 172724"/>
                <a:gd name="connsiteX17" fmla="*/ 449126 w 1598829"/>
                <a:gd name="connsiteY17" fmla="*/ 80232 h 172724"/>
                <a:gd name="connsiteX18" fmla="*/ 574744 w 1598829"/>
                <a:gd name="connsiteY18" fmla="*/ 0 h 172724"/>
                <a:gd name="connsiteX19" fmla="*/ 700362 w 1598829"/>
                <a:gd name="connsiteY19" fmla="*/ 80232 h 172724"/>
                <a:gd name="connsiteX20" fmla="*/ 799307 w 1598829"/>
                <a:gd name="connsiteY20" fmla="*/ 143471 h 172724"/>
                <a:gd name="connsiteX21" fmla="*/ 799307 w 1598829"/>
                <a:gd name="connsiteY21" fmla="*/ 143471 h 172724"/>
                <a:gd name="connsiteX22" fmla="*/ 898253 w 1598829"/>
                <a:gd name="connsiteY22" fmla="*/ 80232 h 172724"/>
                <a:gd name="connsiteX23" fmla="*/ 1024085 w 1598829"/>
                <a:gd name="connsiteY23" fmla="*/ 0 h 172724"/>
                <a:gd name="connsiteX24" fmla="*/ 1149703 w 1598829"/>
                <a:gd name="connsiteY24" fmla="*/ 80232 h 172724"/>
                <a:gd name="connsiteX25" fmla="*/ 1248648 w 1598829"/>
                <a:gd name="connsiteY25" fmla="*/ 143471 h 172724"/>
                <a:gd name="connsiteX26" fmla="*/ 1347594 w 1598829"/>
                <a:gd name="connsiteY26" fmla="*/ 80232 h 172724"/>
                <a:gd name="connsiteX27" fmla="*/ 1473212 w 1598829"/>
                <a:gd name="connsiteY27" fmla="*/ 0 h 172724"/>
                <a:gd name="connsiteX28" fmla="*/ 1598829 w 1598829"/>
                <a:gd name="connsiteY28" fmla="*/ 80232 h 172724"/>
                <a:gd name="connsiteX29" fmla="*/ 1572157 w 1598829"/>
                <a:gd name="connsiteY29" fmla="*/ 92492 h 172724"/>
                <a:gd name="connsiteX30" fmla="*/ 1473212 w 1598829"/>
                <a:gd name="connsiteY30" fmla="*/ 29253 h 172724"/>
                <a:gd name="connsiteX31" fmla="*/ 1374266 w 1598829"/>
                <a:gd name="connsiteY31" fmla="*/ 92492 h 172724"/>
                <a:gd name="connsiteX32" fmla="*/ 1248648 w 1598829"/>
                <a:gd name="connsiteY32" fmla="*/ 172724 h 172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829" h="172724">
                  <a:moveTo>
                    <a:pt x="1248648" y="172724"/>
                  </a:moveTo>
                  <a:cubicBezTo>
                    <a:pt x="1194229" y="172724"/>
                    <a:pt x="1146046" y="141965"/>
                    <a:pt x="1123031" y="92492"/>
                  </a:cubicBezTo>
                  <a:cubicBezTo>
                    <a:pt x="1104962" y="53560"/>
                    <a:pt x="1067105" y="29253"/>
                    <a:pt x="1024085" y="29253"/>
                  </a:cubicBezTo>
                  <a:cubicBezTo>
                    <a:pt x="981066" y="29253"/>
                    <a:pt x="943208" y="53560"/>
                    <a:pt x="925140" y="92492"/>
                  </a:cubicBezTo>
                  <a:cubicBezTo>
                    <a:pt x="902124" y="141965"/>
                    <a:pt x="853942" y="172724"/>
                    <a:pt x="799522" y="172724"/>
                  </a:cubicBezTo>
                  <a:cubicBezTo>
                    <a:pt x="799522" y="172724"/>
                    <a:pt x="799522" y="172724"/>
                    <a:pt x="799522" y="172724"/>
                  </a:cubicBezTo>
                  <a:cubicBezTo>
                    <a:pt x="744887" y="172724"/>
                    <a:pt x="696920" y="141965"/>
                    <a:pt x="673905" y="92492"/>
                  </a:cubicBezTo>
                  <a:cubicBezTo>
                    <a:pt x="655836" y="53560"/>
                    <a:pt x="617979" y="29253"/>
                    <a:pt x="574959" y="29253"/>
                  </a:cubicBezTo>
                  <a:cubicBezTo>
                    <a:pt x="531939" y="29253"/>
                    <a:pt x="494082" y="53560"/>
                    <a:pt x="476014" y="92492"/>
                  </a:cubicBezTo>
                  <a:cubicBezTo>
                    <a:pt x="452998" y="141965"/>
                    <a:pt x="405031" y="172724"/>
                    <a:pt x="350396" y="172724"/>
                  </a:cubicBezTo>
                  <a:cubicBezTo>
                    <a:pt x="295976" y="172724"/>
                    <a:pt x="247794" y="141965"/>
                    <a:pt x="224778" y="92492"/>
                  </a:cubicBezTo>
                  <a:cubicBezTo>
                    <a:pt x="206710" y="53560"/>
                    <a:pt x="168853" y="29253"/>
                    <a:pt x="125833" y="29253"/>
                  </a:cubicBezTo>
                  <a:cubicBezTo>
                    <a:pt x="82813" y="29253"/>
                    <a:pt x="44956" y="53560"/>
                    <a:pt x="26887" y="92492"/>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483" y="30759"/>
                    <a:pt x="969450" y="0"/>
                    <a:pt x="1024085" y="0"/>
                  </a:cubicBezTo>
                  <a:cubicBezTo>
                    <a:pt x="1078720" y="0"/>
                    <a:pt x="1126688" y="30759"/>
                    <a:pt x="1149703" y="80232"/>
                  </a:cubicBezTo>
                  <a:cubicBezTo>
                    <a:pt x="1167771" y="119165"/>
                    <a:pt x="1205629" y="143471"/>
                    <a:pt x="1248648" y="143471"/>
                  </a:cubicBezTo>
                  <a:cubicBezTo>
                    <a:pt x="1291668" y="143471"/>
                    <a:pt x="1329526" y="119165"/>
                    <a:pt x="1347594" y="80232"/>
                  </a:cubicBezTo>
                  <a:cubicBezTo>
                    <a:pt x="1370610" y="30759"/>
                    <a:pt x="1418792" y="0"/>
                    <a:pt x="1473212" y="0"/>
                  </a:cubicBezTo>
                  <a:cubicBezTo>
                    <a:pt x="1527847" y="0"/>
                    <a:pt x="1576029" y="30759"/>
                    <a:pt x="1598829" y="80232"/>
                  </a:cubicBezTo>
                  <a:lnTo>
                    <a:pt x="1572157" y="92492"/>
                  </a:lnTo>
                  <a:cubicBezTo>
                    <a:pt x="1554089" y="53560"/>
                    <a:pt x="1516016" y="29253"/>
                    <a:pt x="1473212" y="29253"/>
                  </a:cubicBezTo>
                  <a:cubicBezTo>
                    <a:pt x="1430192" y="29253"/>
                    <a:pt x="1392335" y="53560"/>
                    <a:pt x="1374266" y="92492"/>
                  </a:cubicBezTo>
                  <a:cubicBezTo>
                    <a:pt x="1351251" y="141965"/>
                    <a:pt x="1303069" y="172724"/>
                    <a:pt x="1248648" y="172724"/>
                  </a:cubicBezTo>
                  <a:close/>
                </a:path>
              </a:pathLst>
            </a:custGeom>
            <a:grpFill/>
            <a:ln w="21496" cap="flat">
              <a:noFill/>
              <a:prstDash val="solid"/>
              <a:miter/>
            </a:ln>
          </p:spPr>
          <p:txBody>
            <a:bodyPr rtlCol="0" anchor="ctr"/>
            <a:lstStyle/>
            <a:p>
              <a:endParaRPr lang="en-US" dirty="0"/>
            </a:p>
          </p:txBody>
        </p:sp>
      </p:grpSp>
      <p:sp>
        <p:nvSpPr>
          <p:cNvPr id="1049194" name="Oval 23"/>
          <p:cNvSpPr>
            <a:spLocks noGrp="1" noRot="1" noChangeAspect="1" noMove="1" noResize="1" noEditPoints="1" noAdjustHandles="1" noChangeArrowheads="1" noChangeShapeType="1" noTextEdit="1"/>
          </p:cNvSpPr>
          <p:nvPr/>
        </p:nvSpPr>
        <p:spPr>
          <a:xfrm>
            <a:off x="1719820" y="4236107"/>
            <a:ext cx="510988" cy="510988"/>
          </a:xfrm>
          <a:prstGeom prst="ellipse">
            <a:avLst/>
          </a:pr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049195" name="Oval 25"/>
          <p:cNvSpPr>
            <a:spLocks noGrp="1" noRot="1" noChangeAspect="1" noMove="1" noResize="1" noEditPoints="1" noAdjustHandles="1" noChangeArrowheads="1" noChangeShapeType="1" noTextEdit="1"/>
          </p:cNvSpPr>
          <p:nvPr/>
        </p:nvSpPr>
        <p:spPr>
          <a:xfrm>
            <a:off x="1719820" y="4236107"/>
            <a:ext cx="510988" cy="510988"/>
          </a:xfrm>
          <a:prstGeom prst="ellipse">
            <a:avLst/>
          </a:prstGeom>
          <a:solidFill>
            <a:schemeClr val="accent2">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nvGrpSpPr>
          <p:cNvPr id="119" name="Graphic 4"/>
          <p:cNvGrpSpPr>
            <a:grpSpLocks noGrp="1" noRot="1" noChangeAspect="1" noMove="1" noResize="1"/>
          </p:cNvGrpSpPr>
          <p:nvPr/>
        </p:nvGrpSpPr>
        <p:grpSpPr>
          <a:xfrm>
            <a:off x="8597506" y="4175798"/>
            <a:ext cx="1861486" cy="1861665"/>
            <a:chOff x="5734053" y="3067000"/>
            <a:chExt cx="724484" cy="724549"/>
          </a:xfrm>
          <a:solidFill>
            <a:schemeClr val="bg1"/>
          </a:solidFill>
        </p:grpSpPr>
        <p:sp>
          <p:nvSpPr>
            <p:cNvPr id="1049196" name="Freeform: Shape 28"/>
            <p:cNvSpPr/>
            <p:nvPr/>
          </p:nvSpPr>
          <p:spPr>
            <a:xfrm>
              <a:off x="5734055" y="3067000"/>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dirty="0"/>
            </a:p>
          </p:txBody>
        </p:sp>
        <p:sp>
          <p:nvSpPr>
            <p:cNvPr id="1049197" name="Freeform: Shape 29"/>
            <p:cNvSpPr/>
            <p:nvPr/>
          </p:nvSpPr>
          <p:spPr>
            <a:xfrm>
              <a:off x="5793300" y="3067000"/>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dirty="0"/>
            </a:p>
          </p:txBody>
        </p:sp>
        <p:sp>
          <p:nvSpPr>
            <p:cNvPr id="1049198" name="Freeform: Shape 30"/>
            <p:cNvSpPr/>
            <p:nvPr/>
          </p:nvSpPr>
          <p:spPr>
            <a:xfrm>
              <a:off x="5852450" y="3067000"/>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1049199" name="Freeform: Shape 31"/>
            <p:cNvSpPr/>
            <p:nvPr/>
          </p:nvSpPr>
          <p:spPr>
            <a:xfrm>
              <a:off x="5911695" y="3067000"/>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1049200" name="Freeform: Shape 32"/>
            <p:cNvSpPr/>
            <p:nvPr/>
          </p:nvSpPr>
          <p:spPr>
            <a:xfrm>
              <a:off x="5970846" y="3067000"/>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1049201" name="Freeform: Shape 33"/>
            <p:cNvSpPr/>
            <p:nvPr/>
          </p:nvSpPr>
          <p:spPr>
            <a:xfrm>
              <a:off x="6030092" y="3067000"/>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dirty="0"/>
            </a:p>
          </p:txBody>
        </p:sp>
        <p:sp>
          <p:nvSpPr>
            <p:cNvPr id="1049202" name="Freeform: Shape 34"/>
            <p:cNvSpPr/>
            <p:nvPr/>
          </p:nvSpPr>
          <p:spPr>
            <a:xfrm>
              <a:off x="6089242" y="3067000"/>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1049203" name="Freeform: Shape 35"/>
            <p:cNvSpPr/>
            <p:nvPr/>
          </p:nvSpPr>
          <p:spPr>
            <a:xfrm>
              <a:off x="5734055" y="3126244"/>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dirty="0"/>
            </a:p>
          </p:txBody>
        </p:sp>
        <p:sp>
          <p:nvSpPr>
            <p:cNvPr id="1049204" name="Freeform: Shape 36"/>
            <p:cNvSpPr/>
            <p:nvPr/>
          </p:nvSpPr>
          <p:spPr>
            <a:xfrm>
              <a:off x="5793300" y="312624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1049205" name="Freeform: Shape 37"/>
            <p:cNvSpPr/>
            <p:nvPr/>
          </p:nvSpPr>
          <p:spPr>
            <a:xfrm>
              <a:off x="5852450" y="312624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1049206" name="Freeform: Shape 38"/>
            <p:cNvSpPr/>
            <p:nvPr/>
          </p:nvSpPr>
          <p:spPr>
            <a:xfrm>
              <a:off x="5911695" y="312624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1049207" name="Freeform: Shape 39"/>
            <p:cNvSpPr/>
            <p:nvPr/>
          </p:nvSpPr>
          <p:spPr>
            <a:xfrm>
              <a:off x="5970846" y="312624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1049208" name="Freeform: Shape 40"/>
            <p:cNvSpPr/>
            <p:nvPr/>
          </p:nvSpPr>
          <p:spPr>
            <a:xfrm>
              <a:off x="6030091" y="3126244"/>
              <a:ext cx="14097" cy="14097"/>
            </a:xfrm>
            <a:custGeom>
              <a:avLst/>
              <a:gdLst>
                <a:gd name="connsiteX0" fmla="*/ 14097 w 14097"/>
                <a:gd name="connsiteY0" fmla="*/ 7049 h 14097"/>
                <a:gd name="connsiteX1" fmla="*/ 7048 w 14097"/>
                <a:gd name="connsiteY1" fmla="*/ 14097 h 14097"/>
                <a:gd name="connsiteX2" fmla="*/ 0 w 14097"/>
                <a:gd name="connsiteY2" fmla="*/ 7049 h 14097"/>
                <a:gd name="connsiteX3" fmla="*/ 7048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1049209" name="Freeform: Shape 41"/>
            <p:cNvSpPr/>
            <p:nvPr/>
          </p:nvSpPr>
          <p:spPr>
            <a:xfrm>
              <a:off x="6089242" y="312624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1049210" name="Freeform: Shape 42"/>
            <p:cNvSpPr/>
            <p:nvPr/>
          </p:nvSpPr>
          <p:spPr>
            <a:xfrm>
              <a:off x="5734055" y="3185393"/>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dirty="0"/>
            </a:p>
          </p:txBody>
        </p:sp>
        <p:sp>
          <p:nvSpPr>
            <p:cNvPr id="1049211" name="Freeform: Shape 43"/>
            <p:cNvSpPr/>
            <p:nvPr/>
          </p:nvSpPr>
          <p:spPr>
            <a:xfrm>
              <a:off x="5793300" y="3185393"/>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dirty="0"/>
            </a:p>
          </p:txBody>
        </p:sp>
        <p:sp>
          <p:nvSpPr>
            <p:cNvPr id="1049212" name="Freeform: Shape 44"/>
            <p:cNvSpPr/>
            <p:nvPr/>
          </p:nvSpPr>
          <p:spPr>
            <a:xfrm>
              <a:off x="5852450" y="318539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049213" name="Freeform: Shape 45"/>
            <p:cNvSpPr/>
            <p:nvPr/>
          </p:nvSpPr>
          <p:spPr>
            <a:xfrm>
              <a:off x="5911695" y="318539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049214" name="Freeform: Shape 46"/>
            <p:cNvSpPr/>
            <p:nvPr/>
          </p:nvSpPr>
          <p:spPr>
            <a:xfrm>
              <a:off x="5970846" y="318539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049215" name="Freeform: Shape 47"/>
            <p:cNvSpPr/>
            <p:nvPr/>
          </p:nvSpPr>
          <p:spPr>
            <a:xfrm>
              <a:off x="6030092" y="3185393"/>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dirty="0"/>
            </a:p>
          </p:txBody>
        </p:sp>
        <p:sp>
          <p:nvSpPr>
            <p:cNvPr id="1049216" name="Freeform: Shape 48"/>
            <p:cNvSpPr/>
            <p:nvPr/>
          </p:nvSpPr>
          <p:spPr>
            <a:xfrm>
              <a:off x="6089242" y="318539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049217" name="Freeform: Shape 49"/>
            <p:cNvSpPr/>
            <p:nvPr/>
          </p:nvSpPr>
          <p:spPr>
            <a:xfrm>
              <a:off x="5734055" y="3244637"/>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dirty="0"/>
            </a:p>
          </p:txBody>
        </p:sp>
        <p:sp>
          <p:nvSpPr>
            <p:cNvPr id="1049218" name="Freeform: Shape 50"/>
            <p:cNvSpPr/>
            <p:nvPr/>
          </p:nvSpPr>
          <p:spPr>
            <a:xfrm>
              <a:off x="5793300" y="3244635"/>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1049219" name="Freeform: Shape 51"/>
            <p:cNvSpPr/>
            <p:nvPr/>
          </p:nvSpPr>
          <p:spPr>
            <a:xfrm>
              <a:off x="5852450" y="3244635"/>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1049220" name="Freeform: Shape 52"/>
            <p:cNvSpPr/>
            <p:nvPr/>
          </p:nvSpPr>
          <p:spPr>
            <a:xfrm>
              <a:off x="5911695" y="3244635"/>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1049221" name="Freeform: Shape 53"/>
            <p:cNvSpPr/>
            <p:nvPr/>
          </p:nvSpPr>
          <p:spPr>
            <a:xfrm>
              <a:off x="5970846" y="3244635"/>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1049222" name="Freeform: Shape 54"/>
            <p:cNvSpPr/>
            <p:nvPr/>
          </p:nvSpPr>
          <p:spPr>
            <a:xfrm>
              <a:off x="6030091" y="3244637"/>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049223" name="Freeform: Shape 55"/>
            <p:cNvSpPr/>
            <p:nvPr/>
          </p:nvSpPr>
          <p:spPr>
            <a:xfrm>
              <a:off x="6089242" y="3244635"/>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1049224" name="Freeform: Shape 56"/>
            <p:cNvSpPr/>
            <p:nvPr/>
          </p:nvSpPr>
          <p:spPr>
            <a:xfrm>
              <a:off x="5734055" y="3303786"/>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dirty="0"/>
            </a:p>
          </p:txBody>
        </p:sp>
        <p:sp>
          <p:nvSpPr>
            <p:cNvPr id="1049225" name="Freeform: Shape 57"/>
            <p:cNvSpPr/>
            <p:nvPr/>
          </p:nvSpPr>
          <p:spPr>
            <a:xfrm>
              <a:off x="5793300" y="3303786"/>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049226" name="Freeform: Shape 58"/>
            <p:cNvSpPr/>
            <p:nvPr/>
          </p:nvSpPr>
          <p:spPr>
            <a:xfrm>
              <a:off x="5852450" y="330378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049227" name="Freeform: Shape 59"/>
            <p:cNvSpPr/>
            <p:nvPr/>
          </p:nvSpPr>
          <p:spPr>
            <a:xfrm>
              <a:off x="5911695" y="330378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049228" name="Freeform: Shape 60"/>
            <p:cNvSpPr/>
            <p:nvPr/>
          </p:nvSpPr>
          <p:spPr>
            <a:xfrm>
              <a:off x="5970846" y="330378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049229" name="Freeform: Shape 61"/>
            <p:cNvSpPr/>
            <p:nvPr/>
          </p:nvSpPr>
          <p:spPr>
            <a:xfrm>
              <a:off x="6030091" y="3303786"/>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049230" name="Freeform: Shape 62"/>
            <p:cNvSpPr/>
            <p:nvPr/>
          </p:nvSpPr>
          <p:spPr>
            <a:xfrm>
              <a:off x="6089242" y="330378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049231" name="Freeform: Shape 63"/>
            <p:cNvSpPr/>
            <p:nvPr/>
          </p:nvSpPr>
          <p:spPr>
            <a:xfrm>
              <a:off x="5734055" y="3363031"/>
              <a:ext cx="14192" cy="14097"/>
            </a:xfrm>
            <a:custGeom>
              <a:avLst/>
              <a:gdLst>
                <a:gd name="connsiteX0" fmla="*/ 14192 w 14192"/>
                <a:gd name="connsiteY0" fmla="*/ 7048 h 14097"/>
                <a:gd name="connsiteX1" fmla="*/ 7144 w 14192"/>
                <a:gd name="connsiteY1" fmla="*/ 14097 h 14097"/>
                <a:gd name="connsiteX2" fmla="*/ 0 w 14192"/>
                <a:gd name="connsiteY2" fmla="*/ 7048 h 14097"/>
                <a:gd name="connsiteX3" fmla="*/ 7049 w 14192"/>
                <a:gd name="connsiteY3" fmla="*/ 0 h 14097"/>
                <a:gd name="connsiteX4" fmla="*/ 14192 w 14192"/>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dirty="0"/>
            </a:p>
          </p:txBody>
        </p:sp>
        <p:sp>
          <p:nvSpPr>
            <p:cNvPr id="1049232" name="Freeform: Shape 64"/>
            <p:cNvSpPr/>
            <p:nvPr/>
          </p:nvSpPr>
          <p:spPr>
            <a:xfrm>
              <a:off x="5793300" y="3363029"/>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1049233" name="Freeform: Shape 65"/>
            <p:cNvSpPr/>
            <p:nvPr/>
          </p:nvSpPr>
          <p:spPr>
            <a:xfrm>
              <a:off x="5852450" y="336302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1049234" name="Freeform: Shape 66"/>
            <p:cNvSpPr/>
            <p:nvPr/>
          </p:nvSpPr>
          <p:spPr>
            <a:xfrm>
              <a:off x="5911695" y="336302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1049235" name="Freeform: Shape 67"/>
            <p:cNvSpPr/>
            <p:nvPr/>
          </p:nvSpPr>
          <p:spPr>
            <a:xfrm>
              <a:off x="5970846" y="336302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1049236" name="Freeform: Shape 68"/>
            <p:cNvSpPr/>
            <p:nvPr/>
          </p:nvSpPr>
          <p:spPr>
            <a:xfrm>
              <a:off x="6030091" y="3363031"/>
              <a:ext cx="14097" cy="14097"/>
            </a:xfrm>
            <a:custGeom>
              <a:avLst/>
              <a:gdLst>
                <a:gd name="connsiteX0" fmla="*/ 14097 w 14097"/>
                <a:gd name="connsiteY0" fmla="*/ 7048 h 14097"/>
                <a:gd name="connsiteX1" fmla="*/ 7048 w 14097"/>
                <a:gd name="connsiteY1" fmla="*/ 14097 h 14097"/>
                <a:gd name="connsiteX2" fmla="*/ 0 w 14097"/>
                <a:gd name="connsiteY2" fmla="*/ 7048 h 14097"/>
                <a:gd name="connsiteX3" fmla="*/ 7048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049237" name="Freeform: Shape 69"/>
            <p:cNvSpPr/>
            <p:nvPr/>
          </p:nvSpPr>
          <p:spPr>
            <a:xfrm>
              <a:off x="6089242" y="336302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1049238" name="Freeform: Shape 70"/>
            <p:cNvSpPr/>
            <p:nvPr/>
          </p:nvSpPr>
          <p:spPr>
            <a:xfrm>
              <a:off x="5734055" y="3422181"/>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dirty="0"/>
            </a:p>
          </p:txBody>
        </p:sp>
        <p:sp>
          <p:nvSpPr>
            <p:cNvPr id="1049239" name="Freeform: Shape 71"/>
            <p:cNvSpPr/>
            <p:nvPr/>
          </p:nvSpPr>
          <p:spPr>
            <a:xfrm>
              <a:off x="5793300" y="3422181"/>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049240" name="Freeform: Shape 72"/>
            <p:cNvSpPr/>
            <p:nvPr/>
          </p:nvSpPr>
          <p:spPr>
            <a:xfrm>
              <a:off x="5852450" y="34221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049241" name="Freeform: Shape 73"/>
            <p:cNvSpPr/>
            <p:nvPr/>
          </p:nvSpPr>
          <p:spPr>
            <a:xfrm>
              <a:off x="5911695" y="34221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049242" name="Freeform: Shape 74"/>
            <p:cNvSpPr/>
            <p:nvPr/>
          </p:nvSpPr>
          <p:spPr>
            <a:xfrm>
              <a:off x="5970846" y="34221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049243" name="Freeform: Shape 75"/>
            <p:cNvSpPr/>
            <p:nvPr/>
          </p:nvSpPr>
          <p:spPr>
            <a:xfrm>
              <a:off x="6030091" y="3422181"/>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049244" name="Freeform: Shape 76"/>
            <p:cNvSpPr/>
            <p:nvPr/>
          </p:nvSpPr>
          <p:spPr>
            <a:xfrm>
              <a:off x="6089242" y="34221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049245" name="Freeform: Shape 77"/>
            <p:cNvSpPr/>
            <p:nvPr/>
          </p:nvSpPr>
          <p:spPr>
            <a:xfrm>
              <a:off x="6148487" y="3067000"/>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6953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9" y="14097"/>
                  </a:cubicBezTo>
                  <a:cubicBezTo>
                    <a:pt x="3143" y="14097"/>
                    <a:pt x="0" y="10954"/>
                    <a:pt x="0" y="7049"/>
                  </a:cubicBezTo>
                  <a:cubicBezTo>
                    <a:pt x="0" y="3143"/>
                    <a:pt x="3048" y="0"/>
                    <a:pt x="6953"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1049246" name="Freeform: Shape 78"/>
            <p:cNvSpPr/>
            <p:nvPr/>
          </p:nvSpPr>
          <p:spPr>
            <a:xfrm>
              <a:off x="6207638" y="3067000"/>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1049247" name="Freeform: Shape 79"/>
            <p:cNvSpPr/>
            <p:nvPr/>
          </p:nvSpPr>
          <p:spPr>
            <a:xfrm>
              <a:off x="6266883" y="3067000"/>
              <a:ext cx="14096" cy="14097"/>
            </a:xfrm>
            <a:custGeom>
              <a:avLst/>
              <a:gdLst>
                <a:gd name="connsiteX0" fmla="*/ 14097 w 14096"/>
                <a:gd name="connsiteY0" fmla="*/ 7049 h 14097"/>
                <a:gd name="connsiteX1" fmla="*/ 7049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9" y="14097"/>
                  </a:cubicBezTo>
                  <a:cubicBezTo>
                    <a:pt x="3143" y="14097"/>
                    <a:pt x="0" y="10954"/>
                    <a:pt x="0" y="7049"/>
                  </a:cubicBezTo>
                  <a:cubicBezTo>
                    <a:pt x="0" y="3143"/>
                    <a:pt x="3048" y="0"/>
                    <a:pt x="6953" y="0"/>
                  </a:cubicBezTo>
                  <a:cubicBezTo>
                    <a:pt x="10859" y="0"/>
                    <a:pt x="14097" y="3143"/>
                    <a:pt x="14097" y="7049"/>
                  </a:cubicBezTo>
                  <a:close/>
                </a:path>
              </a:pathLst>
            </a:custGeom>
            <a:grpFill/>
            <a:ln w="9525" cap="flat">
              <a:noFill/>
              <a:prstDash val="solid"/>
              <a:miter/>
            </a:ln>
          </p:spPr>
          <p:txBody>
            <a:bodyPr rtlCol="0" anchor="ctr"/>
            <a:lstStyle/>
            <a:p>
              <a:endParaRPr lang="en-US" dirty="0"/>
            </a:p>
          </p:txBody>
        </p:sp>
        <p:sp>
          <p:nvSpPr>
            <p:cNvPr id="1049248" name="Freeform: Shape 80"/>
            <p:cNvSpPr/>
            <p:nvPr/>
          </p:nvSpPr>
          <p:spPr>
            <a:xfrm>
              <a:off x="6326033" y="3067000"/>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1049249" name="Freeform: Shape 81"/>
            <p:cNvSpPr/>
            <p:nvPr/>
          </p:nvSpPr>
          <p:spPr>
            <a:xfrm>
              <a:off x="6385279" y="3067000"/>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048" y="0"/>
                    <a:pt x="6953" y="0"/>
                  </a:cubicBezTo>
                  <a:cubicBezTo>
                    <a:pt x="10858" y="0"/>
                    <a:pt x="14097" y="3143"/>
                    <a:pt x="14097" y="7049"/>
                  </a:cubicBezTo>
                  <a:close/>
                </a:path>
              </a:pathLst>
            </a:custGeom>
            <a:grpFill/>
            <a:ln w="9525" cap="flat">
              <a:noFill/>
              <a:prstDash val="solid"/>
              <a:miter/>
            </a:ln>
          </p:spPr>
          <p:txBody>
            <a:bodyPr rtlCol="0" anchor="ctr"/>
            <a:lstStyle/>
            <a:p>
              <a:endParaRPr lang="en-US" dirty="0"/>
            </a:p>
          </p:txBody>
        </p:sp>
        <p:sp>
          <p:nvSpPr>
            <p:cNvPr id="1049250" name="Freeform: Shape 82"/>
            <p:cNvSpPr/>
            <p:nvPr/>
          </p:nvSpPr>
          <p:spPr>
            <a:xfrm>
              <a:off x="6444429" y="3067000"/>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dirty="0"/>
            </a:p>
          </p:txBody>
        </p:sp>
        <p:sp>
          <p:nvSpPr>
            <p:cNvPr id="1049251" name="Freeform: Shape 83"/>
            <p:cNvSpPr/>
            <p:nvPr/>
          </p:nvSpPr>
          <p:spPr>
            <a:xfrm>
              <a:off x="6148487" y="3126241"/>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1049252" name="Freeform: Shape 84"/>
            <p:cNvSpPr/>
            <p:nvPr/>
          </p:nvSpPr>
          <p:spPr>
            <a:xfrm>
              <a:off x="6207638" y="312624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1049253" name="Freeform: Shape 85"/>
            <p:cNvSpPr/>
            <p:nvPr/>
          </p:nvSpPr>
          <p:spPr>
            <a:xfrm>
              <a:off x="6266883" y="3126241"/>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dirty="0"/>
            </a:p>
          </p:txBody>
        </p:sp>
        <p:sp>
          <p:nvSpPr>
            <p:cNvPr id="1049254" name="Freeform: Shape 86"/>
            <p:cNvSpPr/>
            <p:nvPr/>
          </p:nvSpPr>
          <p:spPr>
            <a:xfrm>
              <a:off x="6326033" y="312624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1049255" name="Freeform: Shape 87"/>
            <p:cNvSpPr/>
            <p:nvPr/>
          </p:nvSpPr>
          <p:spPr>
            <a:xfrm>
              <a:off x="6385279" y="3126240"/>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dirty="0"/>
            </a:p>
          </p:txBody>
        </p:sp>
        <p:sp>
          <p:nvSpPr>
            <p:cNvPr id="1049256" name="Freeform: Shape 88"/>
            <p:cNvSpPr/>
            <p:nvPr/>
          </p:nvSpPr>
          <p:spPr>
            <a:xfrm>
              <a:off x="6444429" y="3126242"/>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1049257" name="Freeform: Shape 89"/>
            <p:cNvSpPr/>
            <p:nvPr/>
          </p:nvSpPr>
          <p:spPr>
            <a:xfrm>
              <a:off x="6148487" y="3185391"/>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049258" name="Freeform: Shape 90"/>
            <p:cNvSpPr/>
            <p:nvPr/>
          </p:nvSpPr>
          <p:spPr>
            <a:xfrm>
              <a:off x="6207638" y="318539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049259" name="Freeform: Shape 91"/>
            <p:cNvSpPr/>
            <p:nvPr/>
          </p:nvSpPr>
          <p:spPr>
            <a:xfrm>
              <a:off x="6266883" y="3185391"/>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dirty="0"/>
            </a:p>
          </p:txBody>
        </p:sp>
        <p:sp>
          <p:nvSpPr>
            <p:cNvPr id="1049260" name="Freeform: Shape 92"/>
            <p:cNvSpPr/>
            <p:nvPr/>
          </p:nvSpPr>
          <p:spPr>
            <a:xfrm>
              <a:off x="6326033" y="318539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049261" name="Freeform: Shape 93"/>
            <p:cNvSpPr/>
            <p:nvPr/>
          </p:nvSpPr>
          <p:spPr>
            <a:xfrm>
              <a:off x="6385279" y="318539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dirty="0"/>
            </a:p>
          </p:txBody>
        </p:sp>
        <p:sp>
          <p:nvSpPr>
            <p:cNvPr id="1049262" name="Freeform: Shape 94"/>
            <p:cNvSpPr/>
            <p:nvPr/>
          </p:nvSpPr>
          <p:spPr>
            <a:xfrm>
              <a:off x="6444429" y="3185391"/>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dirty="0"/>
            </a:p>
          </p:txBody>
        </p:sp>
        <p:sp>
          <p:nvSpPr>
            <p:cNvPr id="1049263" name="Freeform: Shape 95"/>
            <p:cNvSpPr/>
            <p:nvPr/>
          </p:nvSpPr>
          <p:spPr>
            <a:xfrm>
              <a:off x="6148487" y="3244634"/>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1049264" name="Freeform: Shape 96"/>
            <p:cNvSpPr/>
            <p:nvPr/>
          </p:nvSpPr>
          <p:spPr>
            <a:xfrm>
              <a:off x="6207638" y="3244634"/>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1049265" name="Freeform: Shape 97"/>
            <p:cNvSpPr/>
            <p:nvPr/>
          </p:nvSpPr>
          <p:spPr>
            <a:xfrm>
              <a:off x="6266883" y="3244634"/>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dirty="0"/>
            </a:p>
          </p:txBody>
        </p:sp>
        <p:sp>
          <p:nvSpPr>
            <p:cNvPr id="1049266" name="Freeform: Shape 98"/>
            <p:cNvSpPr/>
            <p:nvPr/>
          </p:nvSpPr>
          <p:spPr>
            <a:xfrm>
              <a:off x="6326033" y="3244634"/>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1049267" name="Freeform: Shape 99"/>
            <p:cNvSpPr/>
            <p:nvPr/>
          </p:nvSpPr>
          <p:spPr>
            <a:xfrm>
              <a:off x="6385279" y="3244634"/>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dirty="0"/>
            </a:p>
          </p:txBody>
        </p:sp>
        <p:sp>
          <p:nvSpPr>
            <p:cNvPr id="1049268" name="Freeform: Shape 100"/>
            <p:cNvSpPr/>
            <p:nvPr/>
          </p:nvSpPr>
          <p:spPr>
            <a:xfrm>
              <a:off x="6444429" y="324463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049269" name="Freeform: Shape 101"/>
            <p:cNvSpPr/>
            <p:nvPr/>
          </p:nvSpPr>
          <p:spPr>
            <a:xfrm>
              <a:off x="6148487" y="3303786"/>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049270" name="Freeform: Shape 102"/>
            <p:cNvSpPr/>
            <p:nvPr/>
          </p:nvSpPr>
          <p:spPr>
            <a:xfrm>
              <a:off x="6207638" y="330378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049271" name="Freeform: Shape 103"/>
            <p:cNvSpPr/>
            <p:nvPr/>
          </p:nvSpPr>
          <p:spPr>
            <a:xfrm>
              <a:off x="6266883" y="3303786"/>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dirty="0"/>
            </a:p>
          </p:txBody>
        </p:sp>
        <p:sp>
          <p:nvSpPr>
            <p:cNvPr id="1049272" name="Freeform: Shape 104"/>
            <p:cNvSpPr/>
            <p:nvPr/>
          </p:nvSpPr>
          <p:spPr>
            <a:xfrm>
              <a:off x="6326033" y="330378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049273" name="Freeform: Shape 105"/>
            <p:cNvSpPr/>
            <p:nvPr/>
          </p:nvSpPr>
          <p:spPr>
            <a:xfrm>
              <a:off x="6385279" y="330378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dirty="0"/>
            </a:p>
          </p:txBody>
        </p:sp>
        <p:sp>
          <p:nvSpPr>
            <p:cNvPr id="1049274" name="Freeform: Shape 106"/>
            <p:cNvSpPr/>
            <p:nvPr/>
          </p:nvSpPr>
          <p:spPr>
            <a:xfrm>
              <a:off x="6444429" y="330378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049275" name="Freeform: Shape 107"/>
            <p:cNvSpPr/>
            <p:nvPr/>
          </p:nvSpPr>
          <p:spPr>
            <a:xfrm>
              <a:off x="6148487" y="3363028"/>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1049276" name="Freeform: Shape 108"/>
            <p:cNvSpPr/>
            <p:nvPr/>
          </p:nvSpPr>
          <p:spPr>
            <a:xfrm>
              <a:off x="6207638" y="336302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1049277" name="Freeform: Shape 109"/>
            <p:cNvSpPr/>
            <p:nvPr/>
          </p:nvSpPr>
          <p:spPr>
            <a:xfrm>
              <a:off x="6266883" y="3363028"/>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dirty="0"/>
            </a:p>
          </p:txBody>
        </p:sp>
        <p:sp>
          <p:nvSpPr>
            <p:cNvPr id="1049278" name="Freeform: Shape 110"/>
            <p:cNvSpPr/>
            <p:nvPr/>
          </p:nvSpPr>
          <p:spPr>
            <a:xfrm>
              <a:off x="6326033" y="336302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1049279" name="Freeform: Shape 111"/>
            <p:cNvSpPr/>
            <p:nvPr/>
          </p:nvSpPr>
          <p:spPr>
            <a:xfrm>
              <a:off x="6385279" y="336302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dirty="0"/>
            </a:p>
          </p:txBody>
        </p:sp>
        <p:sp>
          <p:nvSpPr>
            <p:cNvPr id="1049280" name="Freeform: Shape 112"/>
            <p:cNvSpPr/>
            <p:nvPr/>
          </p:nvSpPr>
          <p:spPr>
            <a:xfrm>
              <a:off x="6444429" y="3363029"/>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049281" name="Freeform: Shape 113"/>
            <p:cNvSpPr/>
            <p:nvPr/>
          </p:nvSpPr>
          <p:spPr>
            <a:xfrm>
              <a:off x="6148487" y="3422179"/>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049282" name="Freeform: Shape 114"/>
            <p:cNvSpPr/>
            <p:nvPr/>
          </p:nvSpPr>
          <p:spPr>
            <a:xfrm>
              <a:off x="6207638" y="342217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049283" name="Freeform: Shape 115"/>
            <p:cNvSpPr/>
            <p:nvPr/>
          </p:nvSpPr>
          <p:spPr>
            <a:xfrm>
              <a:off x="6266883" y="3422179"/>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dirty="0"/>
            </a:p>
          </p:txBody>
        </p:sp>
        <p:sp>
          <p:nvSpPr>
            <p:cNvPr id="1049284" name="Freeform: Shape 116"/>
            <p:cNvSpPr/>
            <p:nvPr/>
          </p:nvSpPr>
          <p:spPr>
            <a:xfrm>
              <a:off x="6326033" y="3422178"/>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049285" name="Freeform: Shape 117"/>
            <p:cNvSpPr/>
            <p:nvPr/>
          </p:nvSpPr>
          <p:spPr>
            <a:xfrm>
              <a:off x="6385279" y="342218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dirty="0"/>
            </a:p>
          </p:txBody>
        </p:sp>
        <p:sp>
          <p:nvSpPr>
            <p:cNvPr id="1049286" name="Freeform: Shape 118"/>
            <p:cNvSpPr/>
            <p:nvPr/>
          </p:nvSpPr>
          <p:spPr>
            <a:xfrm>
              <a:off x="6444429" y="34221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049287" name="Freeform: Shape 119"/>
            <p:cNvSpPr/>
            <p:nvPr/>
          </p:nvSpPr>
          <p:spPr>
            <a:xfrm>
              <a:off x="5734055" y="3481330"/>
              <a:ext cx="14192" cy="14096"/>
            </a:xfrm>
            <a:custGeom>
              <a:avLst/>
              <a:gdLst>
                <a:gd name="connsiteX0" fmla="*/ 14192 w 14192"/>
                <a:gd name="connsiteY0" fmla="*/ 7049 h 14096"/>
                <a:gd name="connsiteX1" fmla="*/ 7144 w 14192"/>
                <a:gd name="connsiteY1" fmla="*/ 14097 h 14096"/>
                <a:gd name="connsiteX2" fmla="*/ 0 w 14192"/>
                <a:gd name="connsiteY2" fmla="*/ 7049 h 14096"/>
                <a:gd name="connsiteX3" fmla="*/ 7049 w 14192"/>
                <a:gd name="connsiteY3" fmla="*/ 0 h 14096"/>
                <a:gd name="connsiteX4" fmla="*/ 14192 w 14192"/>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9"/>
                  </a:moveTo>
                  <a:cubicBezTo>
                    <a:pt x="14192" y="10954"/>
                    <a:pt x="11049" y="14097"/>
                    <a:pt x="7144" y="14097"/>
                  </a:cubicBezTo>
                  <a:cubicBezTo>
                    <a:pt x="3239" y="14097"/>
                    <a:pt x="0" y="11049"/>
                    <a:pt x="0" y="7049"/>
                  </a:cubicBezTo>
                  <a:cubicBezTo>
                    <a:pt x="0" y="3048"/>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dirty="0"/>
            </a:p>
          </p:txBody>
        </p:sp>
        <p:sp>
          <p:nvSpPr>
            <p:cNvPr id="1049288" name="Freeform: Shape 120"/>
            <p:cNvSpPr/>
            <p:nvPr/>
          </p:nvSpPr>
          <p:spPr>
            <a:xfrm>
              <a:off x="5793300" y="3481330"/>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dirty="0"/>
            </a:p>
          </p:txBody>
        </p:sp>
        <p:sp>
          <p:nvSpPr>
            <p:cNvPr id="1049289" name="Freeform: Shape 121"/>
            <p:cNvSpPr/>
            <p:nvPr/>
          </p:nvSpPr>
          <p:spPr>
            <a:xfrm>
              <a:off x="5852450" y="3481330"/>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1049290" name="Freeform: Shape 122"/>
            <p:cNvSpPr/>
            <p:nvPr/>
          </p:nvSpPr>
          <p:spPr>
            <a:xfrm>
              <a:off x="5911695" y="3481330"/>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1049291" name="Freeform: Shape 123"/>
            <p:cNvSpPr/>
            <p:nvPr/>
          </p:nvSpPr>
          <p:spPr>
            <a:xfrm>
              <a:off x="5970846" y="3481330"/>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1049292" name="Freeform: Shape 124"/>
            <p:cNvSpPr/>
            <p:nvPr/>
          </p:nvSpPr>
          <p:spPr>
            <a:xfrm>
              <a:off x="6030092" y="3481330"/>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dirty="0"/>
            </a:p>
          </p:txBody>
        </p:sp>
        <p:sp>
          <p:nvSpPr>
            <p:cNvPr id="1049293" name="Freeform: Shape 125"/>
            <p:cNvSpPr/>
            <p:nvPr/>
          </p:nvSpPr>
          <p:spPr>
            <a:xfrm>
              <a:off x="6089242" y="3481330"/>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1049294" name="Freeform: Shape 126"/>
            <p:cNvSpPr/>
            <p:nvPr/>
          </p:nvSpPr>
          <p:spPr>
            <a:xfrm>
              <a:off x="5734055" y="354057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dirty="0"/>
            </a:p>
          </p:txBody>
        </p:sp>
        <p:sp>
          <p:nvSpPr>
            <p:cNvPr id="1049295" name="Freeform: Shape 127"/>
            <p:cNvSpPr/>
            <p:nvPr/>
          </p:nvSpPr>
          <p:spPr>
            <a:xfrm>
              <a:off x="5793300" y="3540575"/>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dirty="0"/>
            </a:p>
          </p:txBody>
        </p:sp>
        <p:sp>
          <p:nvSpPr>
            <p:cNvPr id="1049296" name="Freeform: Shape 128"/>
            <p:cNvSpPr/>
            <p:nvPr/>
          </p:nvSpPr>
          <p:spPr>
            <a:xfrm>
              <a:off x="5852450" y="354057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049297" name="Freeform: Shape 129"/>
            <p:cNvSpPr/>
            <p:nvPr/>
          </p:nvSpPr>
          <p:spPr>
            <a:xfrm>
              <a:off x="5911695" y="354057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049298" name="Freeform: Shape 130"/>
            <p:cNvSpPr/>
            <p:nvPr/>
          </p:nvSpPr>
          <p:spPr>
            <a:xfrm>
              <a:off x="5970846" y="354057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049299" name="Freeform: Shape 131"/>
            <p:cNvSpPr/>
            <p:nvPr/>
          </p:nvSpPr>
          <p:spPr>
            <a:xfrm>
              <a:off x="6030092" y="3540575"/>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dirty="0"/>
            </a:p>
          </p:txBody>
        </p:sp>
        <p:sp>
          <p:nvSpPr>
            <p:cNvPr id="1049300" name="Freeform: Shape 132"/>
            <p:cNvSpPr/>
            <p:nvPr/>
          </p:nvSpPr>
          <p:spPr>
            <a:xfrm>
              <a:off x="6089242" y="354057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049301" name="Freeform: Shape 133"/>
            <p:cNvSpPr/>
            <p:nvPr/>
          </p:nvSpPr>
          <p:spPr>
            <a:xfrm>
              <a:off x="5734055" y="359972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dirty="0"/>
            </a:p>
          </p:txBody>
        </p:sp>
        <p:sp>
          <p:nvSpPr>
            <p:cNvPr id="1049302" name="Freeform: Shape 134"/>
            <p:cNvSpPr/>
            <p:nvPr/>
          </p:nvSpPr>
          <p:spPr>
            <a:xfrm>
              <a:off x="5793300" y="359972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049303" name="Freeform: Shape 135"/>
            <p:cNvSpPr/>
            <p:nvPr/>
          </p:nvSpPr>
          <p:spPr>
            <a:xfrm>
              <a:off x="5852450" y="35997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049304" name="Freeform: Shape 136"/>
            <p:cNvSpPr/>
            <p:nvPr/>
          </p:nvSpPr>
          <p:spPr>
            <a:xfrm>
              <a:off x="5911695" y="35997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049305" name="Freeform: Shape 137"/>
            <p:cNvSpPr/>
            <p:nvPr/>
          </p:nvSpPr>
          <p:spPr>
            <a:xfrm>
              <a:off x="5970846" y="35997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049306" name="Freeform: Shape 138"/>
            <p:cNvSpPr/>
            <p:nvPr/>
          </p:nvSpPr>
          <p:spPr>
            <a:xfrm>
              <a:off x="6030091" y="3599725"/>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049307" name="Freeform: Shape 139"/>
            <p:cNvSpPr/>
            <p:nvPr/>
          </p:nvSpPr>
          <p:spPr>
            <a:xfrm>
              <a:off x="6089242" y="35997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049308" name="Freeform: Shape 140"/>
            <p:cNvSpPr/>
            <p:nvPr/>
          </p:nvSpPr>
          <p:spPr>
            <a:xfrm>
              <a:off x="5734053" y="3658968"/>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dirty="0"/>
            </a:p>
          </p:txBody>
        </p:sp>
        <p:sp>
          <p:nvSpPr>
            <p:cNvPr id="1049309" name="Freeform: Shape 141"/>
            <p:cNvSpPr/>
            <p:nvPr/>
          </p:nvSpPr>
          <p:spPr>
            <a:xfrm>
              <a:off x="5793299" y="3658968"/>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049310" name="Freeform: Shape 142"/>
            <p:cNvSpPr/>
            <p:nvPr/>
          </p:nvSpPr>
          <p:spPr>
            <a:xfrm>
              <a:off x="5852449" y="3658968"/>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049311" name="Freeform: Shape 143"/>
            <p:cNvSpPr/>
            <p:nvPr/>
          </p:nvSpPr>
          <p:spPr>
            <a:xfrm>
              <a:off x="5911695" y="3658968"/>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049312" name="Freeform: Shape 144"/>
            <p:cNvSpPr/>
            <p:nvPr/>
          </p:nvSpPr>
          <p:spPr>
            <a:xfrm>
              <a:off x="5970845" y="3658968"/>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049313" name="Freeform: Shape 145"/>
            <p:cNvSpPr/>
            <p:nvPr/>
          </p:nvSpPr>
          <p:spPr>
            <a:xfrm>
              <a:off x="6030090" y="3658968"/>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049314" name="Freeform: Shape 146"/>
            <p:cNvSpPr/>
            <p:nvPr/>
          </p:nvSpPr>
          <p:spPr>
            <a:xfrm>
              <a:off x="6089242" y="3658968"/>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049315" name="Freeform: Shape 147"/>
            <p:cNvSpPr/>
            <p:nvPr/>
          </p:nvSpPr>
          <p:spPr>
            <a:xfrm>
              <a:off x="5734055" y="3718118"/>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dirty="0"/>
            </a:p>
          </p:txBody>
        </p:sp>
        <p:sp>
          <p:nvSpPr>
            <p:cNvPr id="1049316" name="Freeform: Shape 148"/>
            <p:cNvSpPr/>
            <p:nvPr/>
          </p:nvSpPr>
          <p:spPr>
            <a:xfrm>
              <a:off x="5793300" y="3718118"/>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049317" name="Freeform: Shape 149"/>
            <p:cNvSpPr/>
            <p:nvPr/>
          </p:nvSpPr>
          <p:spPr>
            <a:xfrm>
              <a:off x="5852450" y="3718118"/>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049318" name="Freeform: Shape 150"/>
            <p:cNvSpPr/>
            <p:nvPr/>
          </p:nvSpPr>
          <p:spPr>
            <a:xfrm>
              <a:off x="5911696" y="3718118"/>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049319" name="Freeform: Shape 151"/>
            <p:cNvSpPr/>
            <p:nvPr/>
          </p:nvSpPr>
          <p:spPr>
            <a:xfrm>
              <a:off x="5970846" y="3718118"/>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049320" name="Freeform: Shape 152"/>
            <p:cNvSpPr/>
            <p:nvPr/>
          </p:nvSpPr>
          <p:spPr>
            <a:xfrm>
              <a:off x="6030091" y="3718118"/>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049321" name="Freeform: Shape 153"/>
            <p:cNvSpPr/>
            <p:nvPr/>
          </p:nvSpPr>
          <p:spPr>
            <a:xfrm>
              <a:off x="6089242" y="3718118"/>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049322" name="Freeform: Shape 154"/>
            <p:cNvSpPr/>
            <p:nvPr/>
          </p:nvSpPr>
          <p:spPr>
            <a:xfrm>
              <a:off x="5734057" y="3777362"/>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dirty="0"/>
            </a:p>
          </p:txBody>
        </p:sp>
        <p:sp>
          <p:nvSpPr>
            <p:cNvPr id="1049323" name="Freeform: Shape 155"/>
            <p:cNvSpPr/>
            <p:nvPr/>
          </p:nvSpPr>
          <p:spPr>
            <a:xfrm>
              <a:off x="5793301" y="3777362"/>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dirty="0"/>
            </a:p>
          </p:txBody>
        </p:sp>
        <p:sp>
          <p:nvSpPr>
            <p:cNvPr id="1049324" name="Freeform: Shape 156"/>
            <p:cNvSpPr/>
            <p:nvPr/>
          </p:nvSpPr>
          <p:spPr>
            <a:xfrm>
              <a:off x="5852453" y="3777360"/>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1049325" name="Freeform: Shape 157"/>
            <p:cNvSpPr/>
            <p:nvPr/>
          </p:nvSpPr>
          <p:spPr>
            <a:xfrm>
              <a:off x="5911701" y="3777360"/>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1049326" name="Freeform: Shape 158"/>
            <p:cNvSpPr/>
            <p:nvPr/>
          </p:nvSpPr>
          <p:spPr>
            <a:xfrm>
              <a:off x="5970854" y="3777360"/>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1049327" name="Freeform: Shape 159"/>
            <p:cNvSpPr/>
            <p:nvPr/>
          </p:nvSpPr>
          <p:spPr>
            <a:xfrm>
              <a:off x="6030102" y="3777362"/>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dirty="0"/>
            </a:p>
          </p:txBody>
        </p:sp>
        <p:sp>
          <p:nvSpPr>
            <p:cNvPr id="1049328" name="Freeform: Shape 160"/>
            <p:cNvSpPr/>
            <p:nvPr/>
          </p:nvSpPr>
          <p:spPr>
            <a:xfrm>
              <a:off x="6089250" y="3777360"/>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1049329" name="Freeform: Shape 161"/>
            <p:cNvSpPr/>
            <p:nvPr/>
          </p:nvSpPr>
          <p:spPr>
            <a:xfrm>
              <a:off x="6148495" y="3481330"/>
              <a:ext cx="14097" cy="14096"/>
            </a:xfrm>
            <a:custGeom>
              <a:avLst/>
              <a:gdLst>
                <a:gd name="connsiteX0" fmla="*/ 14097 w 14097"/>
                <a:gd name="connsiteY0" fmla="*/ 7049 h 14096"/>
                <a:gd name="connsiteX1" fmla="*/ 7049 w 14097"/>
                <a:gd name="connsiteY1" fmla="*/ 14097 h 14096"/>
                <a:gd name="connsiteX2" fmla="*/ 0 w 14097"/>
                <a:gd name="connsiteY2" fmla="*/ 7049 h 14096"/>
                <a:gd name="connsiteX3" fmla="*/ 7049 w 14097"/>
                <a:gd name="connsiteY3" fmla="*/ 0 h 14096"/>
                <a:gd name="connsiteX4" fmla="*/ 14097 w 14097"/>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9"/>
                  </a:moveTo>
                  <a:cubicBezTo>
                    <a:pt x="14097" y="10954"/>
                    <a:pt x="10954" y="14097"/>
                    <a:pt x="7049" y="14097"/>
                  </a:cubicBezTo>
                  <a:cubicBezTo>
                    <a:pt x="3143" y="14097"/>
                    <a:pt x="0" y="10954"/>
                    <a:pt x="0" y="7049"/>
                  </a:cubicBezTo>
                  <a:cubicBezTo>
                    <a:pt x="0" y="3143"/>
                    <a:pt x="3143" y="0"/>
                    <a:pt x="7049"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1049330" name="Freeform: Shape 162"/>
            <p:cNvSpPr/>
            <p:nvPr/>
          </p:nvSpPr>
          <p:spPr>
            <a:xfrm>
              <a:off x="6207646" y="3481330"/>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1049331" name="Freeform: Shape 163"/>
            <p:cNvSpPr/>
            <p:nvPr/>
          </p:nvSpPr>
          <p:spPr>
            <a:xfrm>
              <a:off x="6266891" y="3481330"/>
              <a:ext cx="14096" cy="14096"/>
            </a:xfrm>
            <a:custGeom>
              <a:avLst/>
              <a:gdLst>
                <a:gd name="connsiteX0" fmla="*/ 14097 w 14096"/>
                <a:gd name="connsiteY0" fmla="*/ 7049 h 14096"/>
                <a:gd name="connsiteX1" fmla="*/ 7049 w 14096"/>
                <a:gd name="connsiteY1" fmla="*/ 14097 h 14096"/>
                <a:gd name="connsiteX2" fmla="*/ 0 w 14096"/>
                <a:gd name="connsiteY2" fmla="*/ 7049 h 14096"/>
                <a:gd name="connsiteX3" fmla="*/ 7049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9" y="14097"/>
                  </a:cubicBezTo>
                  <a:cubicBezTo>
                    <a:pt x="3143" y="14097"/>
                    <a:pt x="0" y="10954"/>
                    <a:pt x="0" y="7049"/>
                  </a:cubicBezTo>
                  <a:cubicBezTo>
                    <a:pt x="0" y="3143"/>
                    <a:pt x="3143" y="0"/>
                    <a:pt x="7049" y="0"/>
                  </a:cubicBezTo>
                  <a:cubicBezTo>
                    <a:pt x="10859" y="0"/>
                    <a:pt x="14097" y="3143"/>
                    <a:pt x="14097" y="7049"/>
                  </a:cubicBezTo>
                  <a:close/>
                </a:path>
              </a:pathLst>
            </a:custGeom>
            <a:grpFill/>
            <a:ln w="9525" cap="flat">
              <a:noFill/>
              <a:prstDash val="solid"/>
              <a:miter/>
            </a:ln>
          </p:spPr>
          <p:txBody>
            <a:bodyPr rtlCol="0" anchor="ctr"/>
            <a:lstStyle/>
            <a:p>
              <a:endParaRPr lang="en-US" dirty="0"/>
            </a:p>
          </p:txBody>
        </p:sp>
        <p:sp>
          <p:nvSpPr>
            <p:cNvPr id="1049332" name="Freeform: Shape 164"/>
            <p:cNvSpPr/>
            <p:nvPr/>
          </p:nvSpPr>
          <p:spPr>
            <a:xfrm>
              <a:off x="6326042" y="3481330"/>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1049333" name="Freeform: Shape 165"/>
            <p:cNvSpPr/>
            <p:nvPr/>
          </p:nvSpPr>
          <p:spPr>
            <a:xfrm>
              <a:off x="6385288" y="3481330"/>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858" y="0"/>
                    <a:pt x="14097" y="3143"/>
                    <a:pt x="14097" y="7049"/>
                  </a:cubicBezTo>
                  <a:close/>
                </a:path>
              </a:pathLst>
            </a:custGeom>
            <a:grpFill/>
            <a:ln w="9525" cap="flat">
              <a:noFill/>
              <a:prstDash val="solid"/>
              <a:miter/>
            </a:ln>
          </p:spPr>
          <p:txBody>
            <a:bodyPr rtlCol="0" anchor="ctr"/>
            <a:lstStyle/>
            <a:p>
              <a:endParaRPr lang="en-US" dirty="0"/>
            </a:p>
          </p:txBody>
        </p:sp>
        <p:sp>
          <p:nvSpPr>
            <p:cNvPr id="1049334" name="Freeform: Shape 166"/>
            <p:cNvSpPr/>
            <p:nvPr/>
          </p:nvSpPr>
          <p:spPr>
            <a:xfrm>
              <a:off x="6444437" y="348132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dirty="0"/>
            </a:p>
          </p:txBody>
        </p:sp>
        <p:sp>
          <p:nvSpPr>
            <p:cNvPr id="1049335" name="Freeform: Shape 167"/>
            <p:cNvSpPr/>
            <p:nvPr/>
          </p:nvSpPr>
          <p:spPr>
            <a:xfrm>
              <a:off x="6148495" y="3540578"/>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049336" name="Freeform: Shape 168"/>
            <p:cNvSpPr/>
            <p:nvPr/>
          </p:nvSpPr>
          <p:spPr>
            <a:xfrm>
              <a:off x="6207646" y="35405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049337" name="Freeform: Shape 169"/>
            <p:cNvSpPr/>
            <p:nvPr/>
          </p:nvSpPr>
          <p:spPr>
            <a:xfrm>
              <a:off x="6266891" y="3540584"/>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dirty="0"/>
            </a:p>
          </p:txBody>
        </p:sp>
        <p:sp>
          <p:nvSpPr>
            <p:cNvPr id="1049338" name="Freeform: Shape 170"/>
            <p:cNvSpPr/>
            <p:nvPr/>
          </p:nvSpPr>
          <p:spPr>
            <a:xfrm>
              <a:off x="6326042" y="354058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049339" name="Freeform: Shape 171"/>
            <p:cNvSpPr/>
            <p:nvPr/>
          </p:nvSpPr>
          <p:spPr>
            <a:xfrm>
              <a:off x="6385288" y="354058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dirty="0"/>
            </a:p>
          </p:txBody>
        </p:sp>
        <p:sp>
          <p:nvSpPr>
            <p:cNvPr id="1049340" name="Freeform: Shape 172"/>
            <p:cNvSpPr/>
            <p:nvPr/>
          </p:nvSpPr>
          <p:spPr>
            <a:xfrm>
              <a:off x="6444437" y="3540588"/>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endParaRPr lang="en-US" dirty="0"/>
            </a:p>
          </p:txBody>
        </p:sp>
        <p:sp>
          <p:nvSpPr>
            <p:cNvPr id="1049341" name="Freeform: Shape 173"/>
            <p:cNvSpPr/>
            <p:nvPr/>
          </p:nvSpPr>
          <p:spPr>
            <a:xfrm>
              <a:off x="6148495" y="3599737"/>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049342" name="Freeform: Shape 174"/>
            <p:cNvSpPr/>
            <p:nvPr/>
          </p:nvSpPr>
          <p:spPr>
            <a:xfrm>
              <a:off x="6207646" y="359973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049343" name="Freeform: Shape 175"/>
            <p:cNvSpPr/>
            <p:nvPr/>
          </p:nvSpPr>
          <p:spPr>
            <a:xfrm>
              <a:off x="6266891" y="3599737"/>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dirty="0"/>
            </a:p>
          </p:txBody>
        </p:sp>
        <p:sp>
          <p:nvSpPr>
            <p:cNvPr id="1049344" name="Freeform: Shape 176"/>
            <p:cNvSpPr/>
            <p:nvPr/>
          </p:nvSpPr>
          <p:spPr>
            <a:xfrm>
              <a:off x="6326042" y="359973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049345" name="Freeform: Shape 177"/>
            <p:cNvSpPr/>
            <p:nvPr/>
          </p:nvSpPr>
          <p:spPr>
            <a:xfrm>
              <a:off x="6385288" y="359973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dirty="0"/>
            </a:p>
          </p:txBody>
        </p:sp>
        <p:sp>
          <p:nvSpPr>
            <p:cNvPr id="1049346" name="Freeform: Shape 178"/>
            <p:cNvSpPr/>
            <p:nvPr/>
          </p:nvSpPr>
          <p:spPr>
            <a:xfrm>
              <a:off x="6444437" y="359973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049347" name="Freeform: Shape 179"/>
            <p:cNvSpPr/>
            <p:nvPr/>
          </p:nvSpPr>
          <p:spPr>
            <a:xfrm>
              <a:off x="6148495" y="3658981"/>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049348" name="Freeform: Shape 180"/>
            <p:cNvSpPr/>
            <p:nvPr/>
          </p:nvSpPr>
          <p:spPr>
            <a:xfrm>
              <a:off x="6207646" y="36589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049349" name="Freeform: Shape 181"/>
            <p:cNvSpPr/>
            <p:nvPr/>
          </p:nvSpPr>
          <p:spPr>
            <a:xfrm>
              <a:off x="6266891" y="3658981"/>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dirty="0"/>
            </a:p>
          </p:txBody>
        </p:sp>
        <p:sp>
          <p:nvSpPr>
            <p:cNvPr id="1049350" name="Freeform: Shape 182"/>
            <p:cNvSpPr/>
            <p:nvPr/>
          </p:nvSpPr>
          <p:spPr>
            <a:xfrm>
              <a:off x="6326042" y="36589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049351" name="Freeform: Shape 183"/>
            <p:cNvSpPr/>
            <p:nvPr/>
          </p:nvSpPr>
          <p:spPr>
            <a:xfrm>
              <a:off x="6385288" y="36589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dirty="0"/>
            </a:p>
          </p:txBody>
        </p:sp>
        <p:sp>
          <p:nvSpPr>
            <p:cNvPr id="1049352" name="Freeform: Shape 184"/>
            <p:cNvSpPr/>
            <p:nvPr/>
          </p:nvSpPr>
          <p:spPr>
            <a:xfrm>
              <a:off x="6444441" y="365897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049353" name="Freeform: Shape 185"/>
            <p:cNvSpPr/>
            <p:nvPr/>
          </p:nvSpPr>
          <p:spPr>
            <a:xfrm>
              <a:off x="6148499" y="371813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049354" name="Freeform: Shape 186"/>
            <p:cNvSpPr/>
            <p:nvPr/>
          </p:nvSpPr>
          <p:spPr>
            <a:xfrm>
              <a:off x="6207650" y="371813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049355" name="Freeform: Shape 187"/>
            <p:cNvSpPr/>
            <p:nvPr/>
          </p:nvSpPr>
          <p:spPr>
            <a:xfrm>
              <a:off x="6266895" y="3718130"/>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dirty="0"/>
            </a:p>
          </p:txBody>
        </p:sp>
        <p:sp>
          <p:nvSpPr>
            <p:cNvPr id="1049356" name="Freeform: Shape 188"/>
            <p:cNvSpPr/>
            <p:nvPr/>
          </p:nvSpPr>
          <p:spPr>
            <a:xfrm>
              <a:off x="6326045" y="371813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049357" name="Freeform: Shape 189"/>
            <p:cNvSpPr/>
            <p:nvPr/>
          </p:nvSpPr>
          <p:spPr>
            <a:xfrm>
              <a:off x="6385292" y="3718128"/>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dirty="0"/>
            </a:p>
          </p:txBody>
        </p:sp>
        <p:sp>
          <p:nvSpPr>
            <p:cNvPr id="1049358" name="Freeform: Shape 190"/>
            <p:cNvSpPr/>
            <p:nvPr/>
          </p:nvSpPr>
          <p:spPr>
            <a:xfrm>
              <a:off x="6444440" y="37181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049359" name="Freeform: Shape 191"/>
            <p:cNvSpPr/>
            <p:nvPr/>
          </p:nvSpPr>
          <p:spPr>
            <a:xfrm>
              <a:off x="6148495" y="3777375"/>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1049360" name="Freeform: Shape 192"/>
            <p:cNvSpPr/>
            <p:nvPr/>
          </p:nvSpPr>
          <p:spPr>
            <a:xfrm>
              <a:off x="6207650" y="3777375"/>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1049361" name="Freeform: Shape 193"/>
            <p:cNvSpPr/>
            <p:nvPr/>
          </p:nvSpPr>
          <p:spPr>
            <a:xfrm>
              <a:off x="6266896" y="3777375"/>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dirty="0"/>
            </a:p>
          </p:txBody>
        </p:sp>
        <p:sp>
          <p:nvSpPr>
            <p:cNvPr id="1049362" name="Freeform: Shape 194"/>
            <p:cNvSpPr/>
            <p:nvPr/>
          </p:nvSpPr>
          <p:spPr>
            <a:xfrm>
              <a:off x="6326055" y="3777354"/>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1049363" name="Freeform: Shape 195"/>
            <p:cNvSpPr/>
            <p:nvPr/>
          </p:nvSpPr>
          <p:spPr>
            <a:xfrm>
              <a:off x="6385314" y="3777450"/>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dirty="0"/>
            </a:p>
          </p:txBody>
        </p:sp>
        <p:sp>
          <p:nvSpPr>
            <p:cNvPr id="1049364" name="Freeform: Shape 196"/>
            <p:cNvSpPr/>
            <p:nvPr/>
          </p:nvSpPr>
          <p:spPr>
            <a:xfrm>
              <a:off x="6444424" y="37774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endParaRPr lang="en-US" dirty="0"/>
            </a:p>
          </p:txBody>
        </p:sp>
      </p:grpSp>
    </p:spTree>
  </p:cSld>
  <p:clrMapOvr>
    <a:masterClrMapping/>
  </p:clrMapOvr>
  <p:transition spd="slow"/>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48621" name="Rectangle 8"/>
          <p:cNvSpPr>
            <a:spLocks noGrp="1" noRot="1" noChangeAspect="1" noMove="1" noResize="1" noEditPoints="1" noAdjustHandles="1" noChangeArrowheads="1" noChangeShapeType="1" noTextEdit="1"/>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97155" name="Obraz 4" descr="Obraz zawierający osoba, siedzi, pomarańczowy  Opis wygenerowany automatycznie"/>
          <p:cNvPicPr>
            <a:picLocks noChangeAspect="1"/>
          </p:cNvPicPr>
          <p:nvPr/>
        </p:nvPicPr>
        <p:blipFill rotWithShape="1">
          <a:blip r:embed="rId2"/>
          <a:srcRect l="7364" r="28113" b="8448"/>
          <a:stretch>
            <a:fillRect/>
          </a:stretch>
        </p:blipFill>
        <p:spPr>
          <a:xfrm>
            <a:off x="3522468" y="10"/>
            <a:ext cx="8669532" cy="6857990"/>
          </a:xfrm>
          <a:prstGeom prst="rect">
            <a:avLst/>
          </a:prstGeom>
        </p:spPr>
      </p:pic>
      <p:sp>
        <p:nvSpPr>
          <p:cNvPr id="1048622" name="Rectangle 10"/>
          <p:cNvSpPr>
            <a:spLocks noGrp="1" noRot="1" noChangeAspect="1" noMove="1" noResize="1" noEditPoints="1" noAdjustHandles="1" noChangeArrowheads="1" noChangeShapeType="1" noTextEdit="1"/>
          </p:cNvSpPr>
          <p:nvPr/>
        </p:nvSpPr>
        <p:spPr>
          <a:xfrm>
            <a:off x="2" y="0"/>
            <a:ext cx="9756601" cy="6858000"/>
          </a:xfrm>
          <a:prstGeom prst="rect">
            <a:avLst/>
          </a:prstGeom>
          <a:gradFill>
            <a:gsLst>
              <a:gs pos="0">
                <a:schemeClr val="bg1">
                  <a:alpha val="0"/>
                </a:schemeClr>
              </a:gs>
              <a:gs pos="19000">
                <a:schemeClr val="bg1">
                  <a:alpha val="38000"/>
                </a:schemeClr>
              </a:gs>
              <a:gs pos="35000">
                <a:schemeClr val="bg1">
                  <a:alpha val="78000"/>
                </a:schemeClr>
              </a:gs>
              <a:gs pos="58000">
                <a:schemeClr val="bg1"/>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8623" name="Tytuł 1"/>
          <p:cNvSpPr>
            <a:spLocks noGrp="1"/>
          </p:cNvSpPr>
          <p:nvPr>
            <p:ph type="title"/>
          </p:nvPr>
        </p:nvSpPr>
        <p:spPr>
          <a:xfrm>
            <a:off x="371094" y="1089401"/>
            <a:ext cx="4631465" cy="1124712"/>
          </a:xfrm>
        </p:spPr>
        <p:txBody>
          <a:bodyPr anchor="b">
            <a:noAutofit/>
          </a:bodyPr>
          <a:lstStyle/>
          <a:p>
            <a:pPr algn="ctr"/>
            <a:r>
              <a:rPr lang="pl-PL" sz="4000" b="1" dirty="0">
                <a:latin typeface="Times New Roman"/>
                <a:ea typeface="Calibri Light"/>
                <a:cs typeface="Calibri Light"/>
              </a:rPr>
              <a:t>Czym jeszcze </a:t>
            </a:r>
            <a:br>
              <a:rPr lang="pl-PL" sz="4000" b="1" dirty="0">
                <a:latin typeface="Times New Roman"/>
                <a:ea typeface="Calibri Light"/>
                <a:cs typeface="Calibri Light"/>
              </a:rPr>
            </a:br>
            <a:r>
              <a:rPr lang="pl-PL" sz="4000" b="1" dirty="0">
                <a:latin typeface="Times New Roman"/>
                <a:ea typeface="Calibri Light"/>
                <a:cs typeface="Calibri Light"/>
              </a:rPr>
              <a:t>są emocje? </a:t>
            </a:r>
          </a:p>
        </p:txBody>
      </p:sp>
      <p:sp>
        <p:nvSpPr>
          <p:cNvPr id="1048624" name="Rectangle 12"/>
          <p:cNvSpPr>
            <a:spLocks noGrp="1" noRot="1" noChangeAspect="1" noMove="1" noResize="1" noEditPoints="1" noAdjustHandles="1" noChangeArrowheads="1" noChangeShapeType="1" noTextEdit="1"/>
          </p:cNvSpPr>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048625" name="Rectangle 14"/>
          <p:cNvSpPr>
            <a:spLocks noGrp="1" noRot="1" noChangeAspect="1" noMove="1" noResize="1" noEditPoints="1" noAdjustHandles="1" noChangeArrowheads="1" noChangeShapeType="1" noTextEdit="1"/>
          </p:cNvSpPr>
          <p:nvPr/>
        </p:nvSpPr>
        <p:spPr>
          <a:xfrm>
            <a:off x="428244" y="2443480"/>
            <a:ext cx="3300984"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48626" name="Symbol zastępczy zawartości 2"/>
          <p:cNvSpPr>
            <a:spLocks noGrp="1"/>
          </p:cNvSpPr>
          <p:nvPr>
            <p:ph idx="1"/>
          </p:nvPr>
        </p:nvSpPr>
        <p:spPr>
          <a:xfrm>
            <a:off x="428603" y="2545526"/>
            <a:ext cx="4891018" cy="3839861"/>
          </a:xfrm>
        </p:spPr>
        <p:txBody>
          <a:bodyPr vert="horz" lIns="91440" tIns="45720" rIns="91440" bIns="45720" rtlCol="0" anchor="t">
            <a:noAutofit/>
          </a:bodyPr>
          <a:lstStyle/>
          <a:p>
            <a:r>
              <a:rPr lang="pl-PL" sz="2000">
                <a:latin typeface="Times New Roman"/>
                <a:ea typeface="Calibri"/>
                <a:cs typeface="Calibri"/>
              </a:rPr>
              <a:t>Emocje można nazwać również uczuciami, które towarzyszą nam w danym momencie. Oglądając horror możemy odczuwać strach, gdy zdamy bardzo trudny egzamin czujemy wielką radość, zaś jeśli czytamy ciekawą książkę możemy odczuwać zaintrygowanie. Wszystkie wymienione nazywamy emocjami, które charakteryzują się tym, że pojawiają się nagle i są z czymś powiązane. Emocje wywołują w nas również otaczający nas ludzie. Podsumowując emocje są odpowiedziami na to, co spotykamy na swej drodze. </a:t>
            </a:r>
          </a:p>
        </p:txBody>
      </p:sp>
    </p:spTree>
  </p:cSld>
  <p:clrMapOvr>
    <a:overrideClrMapping bg1="dk1" tx1="lt1" bg2="dk2" tx2="lt2" accent1="accent1" accent2="accent2" accent3="accent3" accent4="accent4" accent5="accent5" accent6="accent6" hlink="hlink" folHlink="folHlink"/>
  </p:clrMapOvr>
  <p:transition spd="slow"/>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49365" name="Tytuł 1"/>
          <p:cNvSpPr>
            <a:spLocks noGrp="1"/>
          </p:cNvSpPr>
          <p:nvPr>
            <p:ph type="ctrTitle"/>
          </p:nvPr>
        </p:nvSpPr>
        <p:spPr/>
        <p:txBody>
          <a:bodyPr/>
          <a:lstStyle/>
          <a:p>
            <a:r>
              <a:rPr lang="pl-PL" dirty="0">
                <a:solidFill>
                  <a:schemeClr val="bg1"/>
                </a:solidFill>
              </a:rPr>
              <a:t>Kilka słów o emocjach</a:t>
            </a:r>
          </a:p>
        </p:txBody>
      </p:sp>
      <p:sp>
        <p:nvSpPr>
          <p:cNvPr id="1049366" name="Podtytuł 2"/>
          <p:cNvSpPr>
            <a:spLocks noGrp="1"/>
          </p:cNvSpPr>
          <p:nvPr>
            <p:ph type="subTitle" idx="1"/>
          </p:nvPr>
        </p:nvSpPr>
        <p:spPr/>
        <p:txBody>
          <a:bodyPr/>
          <a:lstStyle/>
          <a:p>
            <a:endParaRPr lang="pl-PL" dirty="0"/>
          </a:p>
          <a:p>
            <a:r>
              <a:rPr lang="pl-PL" dirty="0">
                <a:solidFill>
                  <a:schemeClr val="bg1"/>
                </a:solidFill>
              </a:rPr>
              <a:t>Link do filmiku:</a:t>
            </a:r>
            <a:r>
              <a:rPr lang="pl-PL" dirty="0"/>
              <a:t> </a:t>
            </a:r>
            <a:r>
              <a:rPr lang="pl-PL" u="sng" dirty="0">
                <a:hlinkClick r:id="rId2"/>
              </a:rPr>
              <a:t>https://youtu.be/PYqnlzVRflQ</a:t>
            </a:r>
            <a:r>
              <a:rPr lang="pl-PL" dirty="0"/>
              <a:t>​</a:t>
            </a:r>
          </a:p>
        </p:txBody>
      </p:sp>
    </p:spTree>
  </p:cSld>
  <p:clrMapOvr>
    <a:masterClrMapping/>
  </p:clrMapOvr>
  <p:transition spd="slow"/>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49367" name="Tytuł 1"/>
          <p:cNvSpPr>
            <a:spLocks noGrp="1"/>
          </p:cNvSpPr>
          <p:nvPr>
            <p:ph type="ctrTitle"/>
          </p:nvPr>
        </p:nvSpPr>
        <p:spPr/>
        <p:txBody>
          <a:bodyPr/>
          <a:lstStyle/>
          <a:p>
            <a:r>
              <a:rPr lang="pl-PL" dirty="0">
                <a:solidFill>
                  <a:schemeClr val="bg1"/>
                </a:solidFill>
              </a:rPr>
              <a:t>Jak wydobywa się emocje?</a:t>
            </a:r>
          </a:p>
        </p:txBody>
      </p:sp>
      <p:sp>
        <p:nvSpPr>
          <p:cNvPr id="1049368" name="Podtytuł 2"/>
          <p:cNvSpPr>
            <a:spLocks noGrp="1"/>
          </p:cNvSpPr>
          <p:nvPr>
            <p:ph type="subTitle" idx="1"/>
          </p:nvPr>
        </p:nvSpPr>
        <p:spPr/>
        <p:txBody>
          <a:bodyPr/>
          <a:lstStyle/>
          <a:p>
            <a:endParaRPr lang="pl-PL" dirty="0">
              <a:solidFill>
                <a:schemeClr val="bg1"/>
              </a:solidFill>
            </a:endParaRPr>
          </a:p>
          <a:p>
            <a:r>
              <a:rPr lang="pl-PL" dirty="0">
                <a:solidFill>
                  <a:schemeClr val="bg1"/>
                </a:solidFill>
              </a:rPr>
              <a:t>Link do filmiku: </a:t>
            </a:r>
            <a:r>
              <a:rPr lang="pl-PL" dirty="0">
                <a:hlinkClick r:id="rId2"/>
              </a:rPr>
              <a:t>https://youtu.be/P4PTBvdqGpk</a:t>
            </a:r>
            <a:endParaRPr lang="pl-PL" dirty="0"/>
          </a:p>
        </p:txBody>
      </p:sp>
    </p:spTree>
  </p:cSld>
  <p:clrMapOvr>
    <a:masterClrMapping/>
  </p:clrMapOvr>
  <p:transition spd="slow"/>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049369" name="Tytuł 1"/>
          <p:cNvSpPr>
            <a:spLocks noGrp="1"/>
          </p:cNvSpPr>
          <p:nvPr>
            <p:ph type="title"/>
          </p:nvPr>
        </p:nvSpPr>
        <p:spPr>
          <a:xfrm>
            <a:off x="5669554" y="2442865"/>
            <a:ext cx="5932372" cy="4237004"/>
          </a:xfrm>
        </p:spPr>
        <p:txBody>
          <a:bodyPr vert="horz" lIns="91440" tIns="45720" rIns="91440" bIns="45720" rtlCol="0" anchor="t">
            <a:normAutofit fontScale="90000"/>
          </a:bodyPr>
          <a:lstStyle/>
          <a:p>
            <a:r>
              <a:rPr lang="en-US" sz="4000" b="1" kern="1200" dirty="0" err="1">
                <a:latin typeface="Times New Roman"/>
                <a:cs typeface="Times New Roman"/>
              </a:rPr>
              <a:t>Źródła</a:t>
            </a:r>
            <a:r>
              <a:rPr lang="en-US" sz="4000" b="1" kern="1200" dirty="0">
                <a:latin typeface="Times New Roman"/>
                <a:cs typeface="Times New Roman"/>
              </a:rPr>
              <a:t>:</a:t>
            </a:r>
            <a:br>
              <a:rPr lang="en-US" sz="2200" b="1" kern="1200" dirty="0">
                <a:latin typeface="Times New Roman"/>
              </a:rPr>
            </a:br>
            <a:br>
              <a:rPr lang="en-US" sz="2200" b="1" kern="1200" dirty="0">
                <a:latin typeface="Times New Roman"/>
              </a:rPr>
            </a:br>
            <a:r>
              <a:rPr lang="en-US" sz="2200" b="1" dirty="0">
                <a:latin typeface="Times New Roman"/>
                <a:cs typeface="Times New Roman"/>
                <a:hlinkClick r:id="rId2"/>
              </a:rPr>
              <a:t>www</a:t>
            </a:r>
            <a:r>
              <a:rPr lang="en-US" sz="2200" b="1" kern="1200" dirty="0">
                <a:latin typeface="Times New Roman"/>
                <a:cs typeface="Times New Roman"/>
                <a:hlinkClick r:id="rId2"/>
              </a:rPr>
              <a:t>.dzieciecapsychologia.pl</a:t>
            </a:r>
            <a:br>
              <a:rPr lang="en-US" sz="2200" b="1" kern="1200" dirty="0">
                <a:latin typeface="Times New Roman"/>
                <a:cs typeface="Times New Roman"/>
              </a:rPr>
            </a:br>
            <a:r>
              <a:rPr lang="en-US" sz="2200" b="1" dirty="0">
                <a:ea typeface="+mj-lt"/>
                <a:cs typeface="+mj-lt"/>
                <a:hlinkClick r:id="rId3"/>
              </a:rPr>
              <a:t>https://youtu.be/P4PTBvdqGpk</a:t>
            </a:r>
            <a:br>
              <a:rPr lang="en-US" sz="2200" b="1" dirty="0">
                <a:latin typeface="Calibri Light"/>
                <a:ea typeface="Calibri Light"/>
                <a:cs typeface="Calibri Light"/>
              </a:rPr>
            </a:br>
            <a:r>
              <a:rPr lang="en-US" sz="2200" b="1" dirty="0">
                <a:ea typeface="+mj-lt"/>
                <a:cs typeface="+mj-lt"/>
                <a:hlinkClick r:id="rId4"/>
              </a:rPr>
              <a:t>https://youtu.be/PYqnlzVRflQ</a:t>
            </a:r>
            <a:br>
              <a:rPr lang="en-US" sz="2200" b="1" dirty="0">
                <a:latin typeface="Times New Roman"/>
              </a:rPr>
            </a:br>
            <a:r>
              <a:rPr lang="en-US" sz="2200" b="1" kern="1200" dirty="0">
                <a:latin typeface="Times New Roman"/>
                <a:cs typeface="Times New Roman"/>
                <a:hlinkClick r:id="rId5"/>
              </a:rPr>
              <a:t>www.emocjedziecka.pl</a:t>
            </a:r>
            <a:br>
              <a:rPr lang="en-US" sz="2200" b="1" kern="1200" dirty="0">
                <a:latin typeface="Times New Roman"/>
                <a:cs typeface="Times New Roman"/>
              </a:rPr>
            </a:br>
            <a:r>
              <a:rPr lang="en-US" sz="2200" b="1" dirty="0">
                <a:latin typeface="Times New Roman"/>
                <a:cs typeface="Times New Roman"/>
                <a:hlinkClick r:id="rId6"/>
              </a:rPr>
              <a:t>www.famiga.pl</a:t>
            </a:r>
            <a:br>
              <a:rPr lang="en-US" sz="2200" b="1" dirty="0">
                <a:latin typeface="Times New Roman"/>
                <a:cs typeface="Times New Roman"/>
              </a:rPr>
            </a:br>
            <a:r>
              <a:rPr lang="en-US" sz="2200" b="1" dirty="0">
                <a:latin typeface="Times New Roman"/>
                <a:cs typeface="Times New Roman"/>
                <a:hlinkClick r:id="rId7"/>
              </a:rPr>
              <a:t>www.dziecisawazne.pl</a:t>
            </a:r>
            <a:br>
              <a:rPr lang="en-US" sz="2200" b="1" dirty="0">
                <a:latin typeface="Times New Roman"/>
                <a:cs typeface="Times New Roman"/>
              </a:rPr>
            </a:br>
            <a:r>
              <a:rPr lang="en-US" sz="2200" b="1" dirty="0">
                <a:latin typeface="Times New Roman"/>
                <a:cs typeface="Times New Roman"/>
                <a:hlinkClick r:id="rId8"/>
              </a:rPr>
              <a:t>www.osrodekprzystan.com</a:t>
            </a:r>
            <a:br>
              <a:rPr lang="en-US" sz="2200" b="1" dirty="0">
                <a:latin typeface="Times New Roman"/>
                <a:cs typeface="Times New Roman"/>
              </a:rPr>
            </a:br>
            <a:r>
              <a:rPr lang="en-US" sz="2200" b="1" dirty="0">
                <a:ea typeface="+mj-lt"/>
                <a:cs typeface="+mj-lt"/>
                <a:hlinkClick r:id="rId9"/>
              </a:rPr>
              <a:t>www.ppp23.waw.pl/trudne-emocje-u-dzieci/</a:t>
            </a:r>
            <a:br>
              <a:rPr lang="en-US" sz="2200" dirty="0">
                <a:latin typeface="Calibri Light"/>
                <a:cs typeface="Calibri Light"/>
              </a:rPr>
            </a:br>
            <a:r>
              <a:rPr lang="en-US" sz="2200" b="1" kern="1200" dirty="0">
                <a:latin typeface="Times New Roman"/>
                <a:cs typeface="Times New Roman"/>
              </a:rPr>
              <a:t>Strelau J., </a:t>
            </a:r>
            <a:r>
              <a:rPr lang="en-US" sz="2200" b="1" kern="1200" dirty="0" err="1">
                <a:latin typeface="Times New Roman"/>
                <a:cs typeface="Times New Roman"/>
              </a:rPr>
              <a:t>Dolińki</a:t>
            </a:r>
            <a:r>
              <a:rPr lang="en-US" sz="2200" b="1" kern="1200" dirty="0">
                <a:latin typeface="Times New Roman"/>
                <a:cs typeface="Times New Roman"/>
              </a:rPr>
              <a:t> D. (2010), </a:t>
            </a:r>
            <a:r>
              <a:rPr lang="en-US" sz="2200" b="1" kern="1200" dirty="0" err="1">
                <a:latin typeface="Times New Roman"/>
                <a:cs typeface="Times New Roman"/>
              </a:rPr>
              <a:t>Psychologia</a:t>
            </a:r>
            <a:r>
              <a:rPr lang="en-US" sz="2200" b="1" kern="1200" dirty="0">
                <a:latin typeface="Times New Roman"/>
                <a:cs typeface="Times New Roman"/>
              </a:rPr>
              <a:t>. Tom 1, wyd. GWP – </a:t>
            </a:r>
            <a:r>
              <a:rPr lang="en-US" sz="2200" b="1" kern="1200" dirty="0" err="1">
                <a:latin typeface="Times New Roman"/>
                <a:cs typeface="Times New Roman"/>
              </a:rPr>
              <a:t>rozdział</a:t>
            </a:r>
            <a:r>
              <a:rPr lang="en-US" sz="2200" b="1" kern="1200" dirty="0">
                <a:latin typeface="Times New Roman"/>
                <a:cs typeface="Times New Roman"/>
              </a:rPr>
              <a:t> 7 „Emocje</a:t>
            </a:r>
            <a:br>
              <a:rPr lang="en-US" sz="2200" b="1" kern="1200" dirty="0">
                <a:latin typeface="Times New Roman"/>
              </a:rPr>
            </a:br>
            <a:r>
              <a:rPr lang="en-US" sz="2200" b="1" kern="1200" dirty="0" err="1">
                <a:latin typeface="Times New Roman"/>
                <a:cs typeface="Times New Roman"/>
              </a:rPr>
              <a:t>i</a:t>
            </a:r>
            <a:r>
              <a:rPr lang="en-US" sz="2200" b="1" kern="1200" dirty="0">
                <a:latin typeface="Times New Roman"/>
                <a:cs typeface="Times New Roman"/>
              </a:rPr>
              <a:t> </a:t>
            </a:r>
            <a:r>
              <a:rPr lang="en-US" sz="2200" b="1" kern="1200" dirty="0" err="1">
                <a:latin typeface="Times New Roman"/>
                <a:cs typeface="Times New Roman"/>
              </a:rPr>
              <a:t>motywacja</a:t>
            </a:r>
            <a:r>
              <a:rPr lang="en-US" sz="2200" b="1" kern="1200" dirty="0">
                <a:latin typeface="Times New Roman"/>
                <a:cs typeface="Times New Roman"/>
              </a:rPr>
              <a:t>”. </a:t>
            </a:r>
          </a:p>
          <a:p>
            <a:br>
              <a:rPr lang="en-US" sz="1200" kern="1200" dirty="0"/>
            </a:br>
            <a:br>
              <a:rPr lang="en-US" sz="1200" kern="1200" dirty="0"/>
            </a:br>
            <a:br>
              <a:rPr lang="en-US" sz="1200" kern="1200" dirty="0"/>
            </a:br>
            <a:endParaRPr lang="en-US" sz="1200" b="1" kern="1200">
              <a:latin typeface="+mj-lt"/>
              <a:cs typeface="Calibri Light"/>
            </a:endParaRPr>
          </a:p>
        </p:txBody>
      </p:sp>
      <p:sp>
        <p:nvSpPr>
          <p:cNvPr id="1049370" name="Freeform: Shape 59"/>
          <p:cNvSpPr>
            <a:spLocks noGrp="1" noRot="1" noChangeAspect="1" noMove="1" noResize="1" noEditPoints="1" noAdjustHandles="1" noChangeArrowheads="1" noChangeShapeType="1" noTextEdit="1"/>
          </p:cNvSpPr>
          <p:nvPr/>
        </p:nvSpPr>
        <p:spPr>
          <a:xfrm>
            <a:off x="1" y="483466"/>
            <a:ext cx="5549037" cy="6374535"/>
          </a:xfrm>
          <a:custGeom>
            <a:avLst/>
            <a:gdLst>
              <a:gd name="connsiteX0" fmla="*/ 2203019 w 5549037"/>
              <a:gd name="connsiteY0" fmla="*/ 0 h 6374535"/>
              <a:gd name="connsiteX1" fmla="*/ 5549037 w 5549037"/>
              <a:gd name="connsiteY1" fmla="*/ 3346018 h 6374535"/>
              <a:gd name="connsiteX2" fmla="*/ 3797930 w 5549037"/>
              <a:gd name="connsiteY2" fmla="*/ 6288190 h 6374535"/>
              <a:gd name="connsiteX3" fmla="*/ 3618689 w 5549037"/>
              <a:gd name="connsiteY3" fmla="*/ 6374535 h 6374535"/>
              <a:gd name="connsiteX4" fmla="*/ 779546 w 5549037"/>
              <a:gd name="connsiteY4" fmla="*/ 6374535 h 6374535"/>
              <a:gd name="connsiteX5" fmla="*/ 537516 w 5549037"/>
              <a:gd name="connsiteY5" fmla="*/ 6248727 h 6374535"/>
              <a:gd name="connsiteX6" fmla="*/ 74641 w 5549037"/>
              <a:gd name="connsiteY6" fmla="*/ 5927968 h 6374535"/>
              <a:gd name="connsiteX7" fmla="*/ 0 w 5549037"/>
              <a:gd name="connsiteY7" fmla="*/ 5860130 h 6374535"/>
              <a:gd name="connsiteX8" fmla="*/ 0 w 5549037"/>
              <a:gd name="connsiteY8" fmla="*/ 831906 h 6374535"/>
              <a:gd name="connsiteX9" fmla="*/ 74641 w 5549037"/>
              <a:gd name="connsiteY9" fmla="*/ 764068 h 6374535"/>
              <a:gd name="connsiteX10" fmla="*/ 2203019 w 5549037"/>
              <a:gd name="connsiteY10" fmla="*/ 0 h 6374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549037" h="6374535">
                <a:moveTo>
                  <a:pt x="2203019" y="0"/>
                </a:moveTo>
                <a:cubicBezTo>
                  <a:pt x="4050974" y="0"/>
                  <a:pt x="5549037" y="1498063"/>
                  <a:pt x="5549037" y="3346018"/>
                </a:cubicBezTo>
                <a:cubicBezTo>
                  <a:pt x="5549037" y="4616487"/>
                  <a:pt x="4840968" y="5721578"/>
                  <a:pt x="3797930" y="6288190"/>
                </a:cubicBezTo>
                <a:lnTo>
                  <a:pt x="3618689" y="6374535"/>
                </a:lnTo>
                <a:lnTo>
                  <a:pt x="779546" y="6374535"/>
                </a:lnTo>
                <a:lnTo>
                  <a:pt x="537516" y="6248727"/>
                </a:lnTo>
                <a:cubicBezTo>
                  <a:pt x="374031" y="6154721"/>
                  <a:pt x="219238" y="6047301"/>
                  <a:pt x="74641" y="5927968"/>
                </a:cubicBezTo>
                <a:lnTo>
                  <a:pt x="0" y="5860130"/>
                </a:lnTo>
                <a:lnTo>
                  <a:pt x="0" y="831906"/>
                </a:lnTo>
                <a:lnTo>
                  <a:pt x="74641" y="764068"/>
                </a:lnTo>
                <a:cubicBezTo>
                  <a:pt x="653030" y="286739"/>
                  <a:pt x="1394539" y="0"/>
                  <a:pt x="2203019"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97212" name="Obraz 3" descr="Obraz zawierający wewnątrz  Opis wygenerowany automatycznie"/>
          <p:cNvPicPr>
            <a:picLocks noChangeAspect="1"/>
          </p:cNvPicPr>
          <p:nvPr/>
        </p:nvPicPr>
        <p:blipFill rotWithShape="1">
          <a:blip r:embed="rId10"/>
          <a:srcRect l="17484" r="17484"/>
          <a:stretch>
            <a:fillRect/>
          </a:stretch>
        </p:blipFill>
        <p:spPr>
          <a:xfrm>
            <a:off x="1" y="647373"/>
            <a:ext cx="5385130" cy="6210629"/>
          </a:xfrm>
          <a:custGeom>
            <a:avLst/>
            <a:gdLst/>
            <a:ahLst/>
            <a:cxnLst/>
            <a:rect l="l" t="t" r="r" b="b"/>
            <a:pathLst>
              <a:path w="5385130" h="6210629">
                <a:moveTo>
                  <a:pt x="2203018" y="0"/>
                </a:moveTo>
                <a:cubicBezTo>
                  <a:pt x="3960450" y="0"/>
                  <a:pt x="5385130" y="1424680"/>
                  <a:pt x="5385130" y="3182112"/>
                </a:cubicBezTo>
                <a:cubicBezTo>
                  <a:pt x="5385130" y="4500186"/>
                  <a:pt x="4583748" y="5631087"/>
                  <a:pt x="3441640" y="6114158"/>
                </a:cubicBezTo>
                <a:lnTo>
                  <a:pt x="3178061" y="6210629"/>
                </a:lnTo>
                <a:lnTo>
                  <a:pt x="1233206" y="6210629"/>
                </a:lnTo>
                <a:lnTo>
                  <a:pt x="1108901" y="6171135"/>
                </a:lnTo>
                <a:cubicBezTo>
                  <a:pt x="767738" y="6046219"/>
                  <a:pt x="453928" y="5864559"/>
                  <a:pt x="178899" y="5637585"/>
                </a:cubicBezTo>
                <a:lnTo>
                  <a:pt x="0" y="5474990"/>
                </a:lnTo>
                <a:lnTo>
                  <a:pt x="0" y="889234"/>
                </a:lnTo>
                <a:lnTo>
                  <a:pt x="178899" y="726640"/>
                </a:lnTo>
                <a:cubicBezTo>
                  <a:pt x="728956" y="272693"/>
                  <a:pt x="1434142" y="0"/>
                  <a:pt x="2203018" y="0"/>
                </a:cubicBezTo>
                <a:close/>
              </a:path>
            </a:pathLst>
          </a:custGeom>
        </p:spPr>
      </p:pic>
      <p:sp>
        <p:nvSpPr>
          <p:cNvPr id="1049371" name="Freeform: Shape 61"/>
          <p:cNvSpPr>
            <a:spLocks noGrp="1" noRot="1" noChangeAspect="1" noMove="1" noResize="1" noEditPoints="1" noAdjustHandles="1" noChangeArrowheads="1" noChangeShapeType="1" noTextEdit="1"/>
          </p:cNvSpPr>
          <p:nvPr/>
        </p:nvSpPr>
        <p:spPr>
          <a:xfrm>
            <a:off x="5233763" y="1"/>
            <a:ext cx="4480560" cy="2513993"/>
          </a:xfrm>
          <a:custGeom>
            <a:avLst/>
            <a:gdLst>
              <a:gd name="connsiteX0" fmla="*/ 18382 w 4480560"/>
              <a:gd name="connsiteY0" fmla="*/ 0 h 2513993"/>
              <a:gd name="connsiteX1" fmla="*/ 4462178 w 4480560"/>
              <a:gd name="connsiteY1" fmla="*/ 0 h 2513993"/>
              <a:gd name="connsiteX2" fmla="*/ 4468994 w 4480560"/>
              <a:gd name="connsiteY2" fmla="*/ 44657 h 2513993"/>
              <a:gd name="connsiteX3" fmla="*/ 4480560 w 4480560"/>
              <a:gd name="connsiteY3" fmla="*/ 273713 h 2513993"/>
              <a:gd name="connsiteX4" fmla="*/ 2240280 w 4480560"/>
              <a:gd name="connsiteY4" fmla="*/ 2513993 h 2513993"/>
              <a:gd name="connsiteX5" fmla="*/ 0 w 4480560"/>
              <a:gd name="connsiteY5" fmla="*/ 273713 h 2513993"/>
              <a:gd name="connsiteX6" fmla="*/ 11567 w 4480560"/>
              <a:gd name="connsiteY6" fmla="*/ 44657 h 2513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80560" h="2513993">
                <a:moveTo>
                  <a:pt x="18382" y="0"/>
                </a:moveTo>
                <a:lnTo>
                  <a:pt x="4462178" y="0"/>
                </a:lnTo>
                <a:lnTo>
                  <a:pt x="4468994" y="44657"/>
                </a:lnTo>
                <a:cubicBezTo>
                  <a:pt x="4476642" y="119969"/>
                  <a:pt x="4480560" y="196384"/>
                  <a:pt x="4480560" y="273713"/>
                </a:cubicBezTo>
                <a:cubicBezTo>
                  <a:pt x="4480560" y="1510985"/>
                  <a:pt x="3477552" y="2513993"/>
                  <a:pt x="2240280" y="2513993"/>
                </a:cubicBezTo>
                <a:cubicBezTo>
                  <a:pt x="1003008" y="2513993"/>
                  <a:pt x="0" y="1510985"/>
                  <a:pt x="0" y="273713"/>
                </a:cubicBezTo>
                <a:cubicBezTo>
                  <a:pt x="0" y="196384"/>
                  <a:pt x="3918" y="119969"/>
                  <a:pt x="11567" y="44657"/>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97213" name="Obraz 4" descr="Obraz zawierający przybór do pisania, stacjonarne  Opis wygenerowany automatycznie"/>
          <p:cNvPicPr>
            <a:picLocks noChangeAspect="1"/>
          </p:cNvPicPr>
          <p:nvPr/>
        </p:nvPicPr>
        <p:blipFill rotWithShape="1">
          <a:blip r:embed="rId11"/>
          <a:srcRect l="607" r="2" b="2"/>
          <a:stretch>
            <a:fillRect/>
          </a:stretch>
        </p:blipFill>
        <p:spPr>
          <a:xfrm>
            <a:off x="5398355" y="1"/>
            <a:ext cx="4151376" cy="2349401"/>
          </a:xfrm>
          <a:custGeom>
            <a:avLst/>
            <a:gdLst/>
            <a:ahLst/>
            <a:cxnLst/>
            <a:rect l="l" t="t" r="r" b="b"/>
            <a:pathLst>
              <a:path w="4151376" h="2349401">
                <a:moveTo>
                  <a:pt x="20101" y="0"/>
                </a:moveTo>
                <a:lnTo>
                  <a:pt x="4131276" y="0"/>
                </a:lnTo>
                <a:lnTo>
                  <a:pt x="4140659" y="61486"/>
                </a:lnTo>
                <a:cubicBezTo>
                  <a:pt x="4147746" y="131265"/>
                  <a:pt x="4151376" y="202065"/>
                  <a:pt x="4151376" y="273713"/>
                </a:cubicBezTo>
                <a:cubicBezTo>
                  <a:pt x="4151376" y="1420084"/>
                  <a:pt x="3222059" y="2349401"/>
                  <a:pt x="2075688" y="2349401"/>
                </a:cubicBezTo>
                <a:cubicBezTo>
                  <a:pt x="929317" y="2349401"/>
                  <a:pt x="0" y="1420084"/>
                  <a:pt x="0" y="273713"/>
                </a:cubicBezTo>
                <a:cubicBezTo>
                  <a:pt x="0" y="202065"/>
                  <a:pt x="3630" y="131265"/>
                  <a:pt x="10717" y="61486"/>
                </a:cubicBezTo>
                <a:close/>
              </a:path>
            </a:pathLst>
          </a:custGeom>
        </p:spPr>
      </p:pic>
    </p:spTree>
  </p:cSld>
  <p:clrMapOvr>
    <a:overrideClrMapping bg1="dk1" tx1="lt1" bg2="dk2" tx2="lt2" accent1="accent1" accent2="accent2" accent3="accent3" accent4="accent4" accent5="accent5" accent6="accent6" hlink="hlink" folHlink="folHlink"/>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1049369"/>
                                        </p:tgtEl>
                                        <p:attrNameLst>
                                          <p:attrName>style.visibility</p:attrName>
                                        </p:attrNameLst>
                                      </p:cBhvr>
                                      <p:to>
                                        <p:strVal val="visible"/>
                                      </p:to>
                                    </p:set>
                                    <p:animEffect transition="in" filter="fade">
                                      <p:cBhvr>
                                        <p:cTn id="7" dur="700"/>
                                        <p:tgtEl>
                                          <p:spTgt spid="10493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9369" grpId="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49372" name="Rectangle 12"/>
          <p:cNvSpPr>
            <a:spLocks noGrp="1" noRot="1" noChangeAspect="1" noMove="1" noResize="1" noEditPoints="1" noAdjustHandles="1" noChangeArrowheads="1" noChangeShapeType="1" noTextEdit="1"/>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9373" name="Freeform: Shape 14"/>
          <p:cNvSpPr>
            <a:spLocks noGrp="1" noRot="1" noChangeAspect="1" noMove="1" noResize="1" noEditPoints="1" noAdjustHandles="1" noChangeArrowheads="1" noChangeShapeType="1" noTextEdit="1"/>
          </p:cNvSpPr>
          <p:nvPr/>
        </p:nvSpPr>
        <p:spPr>
          <a:xfrm>
            <a:off x="0" y="0"/>
            <a:ext cx="6126740" cy="6857542"/>
          </a:xfrm>
          <a:custGeom>
            <a:avLst/>
            <a:gdLst>
              <a:gd name="connsiteX0" fmla="*/ 0 w 6126740"/>
              <a:gd name="connsiteY0" fmla="*/ 0 h 6857542"/>
              <a:gd name="connsiteX1" fmla="*/ 4980067 w 6126740"/>
              <a:gd name="connsiteY1" fmla="*/ 0 h 6857542"/>
              <a:gd name="connsiteX2" fmla="*/ 4992714 w 6126740"/>
              <a:gd name="connsiteY2" fmla="*/ 31774 h 6857542"/>
              <a:gd name="connsiteX3" fmla="*/ 6047722 w 6126740"/>
              <a:gd name="connsiteY3" fmla="*/ 2682457 h 6857542"/>
              <a:gd name="connsiteX4" fmla="*/ 6047722 w 6126740"/>
              <a:gd name="connsiteY4" fmla="*/ 3752208 h 6857542"/>
              <a:gd name="connsiteX5" fmla="*/ 4890218 w 6126740"/>
              <a:gd name="connsiteY5" fmla="*/ 6660411 h 6857542"/>
              <a:gd name="connsiteX6" fmla="*/ 4811756 w 6126740"/>
              <a:gd name="connsiteY6" fmla="*/ 6857542 h 6857542"/>
              <a:gd name="connsiteX7" fmla="*/ 0 w 6126740"/>
              <a:gd name="connsiteY7" fmla="*/ 6857542 h 6857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26740" h="6857542">
                <a:moveTo>
                  <a:pt x="0" y="0"/>
                </a:moveTo>
                <a:lnTo>
                  <a:pt x="4980067" y="0"/>
                </a:lnTo>
                <a:lnTo>
                  <a:pt x="4992714" y="31774"/>
                </a:lnTo>
                <a:cubicBezTo>
                  <a:pt x="6047722" y="2682457"/>
                  <a:pt x="6047722" y="2682457"/>
                  <a:pt x="6047722" y="2682457"/>
                </a:cubicBezTo>
                <a:cubicBezTo>
                  <a:pt x="6153080" y="2988100"/>
                  <a:pt x="6153080" y="3446565"/>
                  <a:pt x="6047722" y="3752208"/>
                </a:cubicBezTo>
                <a:cubicBezTo>
                  <a:pt x="5563735" y="4968215"/>
                  <a:pt x="5185620" y="5918220"/>
                  <a:pt x="4890218" y="6660411"/>
                </a:cubicBezTo>
                <a:lnTo>
                  <a:pt x="4811756" y="6857542"/>
                </a:lnTo>
                <a:lnTo>
                  <a:pt x="0" y="6857542"/>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24" name="Group 16"/>
          <p:cNvGrpSpPr>
            <a:grpSpLocks noGrp="1" noRot="1" noChangeAspect="1" noMove="1" noResize="1"/>
          </p:cNvGrpSpPr>
          <p:nvPr/>
        </p:nvGrpSpPr>
        <p:grpSpPr>
          <a:xfrm>
            <a:off x="640080" y="640080"/>
            <a:ext cx="1128382" cy="847206"/>
            <a:chOff x="5307830" y="325570"/>
            <a:chExt cx="1128382" cy="847206"/>
          </a:xfrm>
        </p:grpSpPr>
        <p:sp>
          <p:nvSpPr>
            <p:cNvPr id="1049374" name="Freeform 5"/>
            <p:cNvSpPr/>
            <p:nvPr/>
          </p:nvSpPr>
          <p:spPr bwMode="auto">
            <a:xfrm>
              <a:off x="5307830" y="577396"/>
              <a:ext cx="675351" cy="595380"/>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a:p>
          </p:txBody>
        </p:sp>
        <p:sp>
          <p:nvSpPr>
            <p:cNvPr id="1049375" name="Freeform 5"/>
            <p:cNvSpPr/>
            <p:nvPr/>
          </p:nvSpPr>
          <p:spPr bwMode="auto">
            <a:xfrm>
              <a:off x="5885720" y="325570"/>
              <a:ext cx="550492" cy="485306"/>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a:p>
          </p:txBody>
        </p:sp>
      </p:grpSp>
      <p:sp>
        <p:nvSpPr>
          <p:cNvPr id="1049376" name="Tytuł 1"/>
          <p:cNvSpPr>
            <a:spLocks noGrp="1"/>
          </p:cNvSpPr>
          <p:nvPr>
            <p:ph type="title"/>
          </p:nvPr>
        </p:nvSpPr>
        <p:spPr>
          <a:xfrm>
            <a:off x="824798" y="2349926"/>
            <a:ext cx="4220967" cy="1717091"/>
          </a:xfrm>
        </p:spPr>
        <p:txBody>
          <a:bodyPr anchor="b">
            <a:normAutofit/>
          </a:bodyPr>
          <a:lstStyle/>
          <a:p>
            <a:pPr algn="ctr"/>
            <a:r>
              <a:rPr lang="pl-PL" sz="4800" dirty="0">
                <a:solidFill>
                  <a:schemeClr val="bg1"/>
                </a:solidFill>
                <a:latin typeface="Times New Roman"/>
                <a:cs typeface="Calibri Light"/>
              </a:rPr>
              <a:t>Dziękujemy </a:t>
            </a:r>
            <a:br>
              <a:rPr lang="pl-PL" sz="4800" dirty="0">
                <a:solidFill>
                  <a:schemeClr val="bg1"/>
                </a:solidFill>
                <a:latin typeface="Times New Roman"/>
                <a:cs typeface="Calibri Light"/>
              </a:rPr>
            </a:br>
            <a:r>
              <a:rPr lang="pl-PL" sz="4800" dirty="0">
                <a:solidFill>
                  <a:schemeClr val="bg1"/>
                </a:solidFill>
                <a:latin typeface="Times New Roman"/>
                <a:cs typeface="Calibri Light"/>
              </a:rPr>
              <a:t>za uwagę !</a:t>
            </a:r>
            <a:endParaRPr lang="pl-PL" sz="4800" dirty="0">
              <a:solidFill>
                <a:schemeClr val="bg1"/>
              </a:solidFill>
              <a:latin typeface="Times New Roman"/>
              <a:cs typeface="Times New Roman"/>
            </a:endParaRPr>
          </a:p>
        </p:txBody>
      </p:sp>
      <p:pic>
        <p:nvPicPr>
          <p:cNvPr id="2097214" name="Obraz 6"/>
          <p:cNvPicPr>
            <a:picLocks noChangeAspect="1"/>
          </p:cNvPicPr>
          <p:nvPr/>
        </p:nvPicPr>
        <p:blipFill>
          <a:blip r:embed="rId2"/>
          <a:stretch>
            <a:fillRect/>
          </a:stretch>
        </p:blipFill>
        <p:spPr>
          <a:xfrm>
            <a:off x="6961594" y="1127845"/>
            <a:ext cx="4076743" cy="2140290"/>
          </a:xfrm>
          <a:prstGeom prst="rect">
            <a:avLst/>
          </a:prstGeom>
        </p:spPr>
      </p:pic>
      <p:pic>
        <p:nvPicPr>
          <p:cNvPr id="2097215" name="Obraz 5"/>
          <p:cNvPicPr>
            <a:picLocks noChangeAspect="1"/>
          </p:cNvPicPr>
          <p:nvPr/>
        </p:nvPicPr>
        <p:blipFill>
          <a:blip r:embed="rId3"/>
          <a:stretch>
            <a:fillRect/>
          </a:stretch>
        </p:blipFill>
        <p:spPr>
          <a:xfrm>
            <a:off x="6585047" y="3636096"/>
            <a:ext cx="2252590" cy="2072382"/>
          </a:xfrm>
          <a:prstGeom prst="rect">
            <a:avLst/>
          </a:prstGeom>
        </p:spPr>
      </p:pic>
      <p:pic>
        <p:nvPicPr>
          <p:cNvPr id="2097216" name="Obraz 4"/>
          <p:cNvPicPr>
            <a:picLocks noChangeAspect="1"/>
          </p:cNvPicPr>
          <p:nvPr/>
        </p:nvPicPr>
        <p:blipFill>
          <a:blip r:embed="rId4"/>
          <a:stretch>
            <a:fillRect/>
          </a:stretch>
        </p:blipFill>
        <p:spPr>
          <a:xfrm>
            <a:off x="9202554" y="3562066"/>
            <a:ext cx="2176043" cy="2176043"/>
          </a:xfrm>
          <a:prstGeom prst="rect">
            <a:avLst/>
          </a:prstGeom>
        </p:spPr>
      </p:pic>
    </p:spTree>
  </p:cSld>
  <p:clrMapOvr>
    <a:masterClrMapping/>
  </p:clrMapOvr>
  <p:transition spd="slow"/>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48627" name="Rectangle 8"/>
          <p:cNvSpPr>
            <a:spLocks noGrp="1" noRot="1" noChangeAspect="1" noMove="1" noResize="1" noEditPoints="1" noAdjustHandles="1" noChangeArrowheads="1" noChangeShapeType="1" noTextEdit="1"/>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97156" name="Obraz 4" descr="Obraz zawierający tekst, osoba, pozujący  Opis wygenerowany automatycznie"/>
          <p:cNvPicPr>
            <a:picLocks noChangeAspect="1"/>
          </p:cNvPicPr>
          <p:nvPr/>
        </p:nvPicPr>
        <p:blipFill rotWithShape="1">
          <a:blip r:embed="rId2"/>
          <a:srcRect t="965" r="26161" b="8125"/>
          <a:stretch>
            <a:fillRect/>
          </a:stretch>
        </p:blipFill>
        <p:spPr>
          <a:xfrm>
            <a:off x="3522468" y="10"/>
            <a:ext cx="8669532" cy="6857990"/>
          </a:xfrm>
          <a:prstGeom prst="rect">
            <a:avLst/>
          </a:prstGeom>
        </p:spPr>
      </p:pic>
      <p:sp>
        <p:nvSpPr>
          <p:cNvPr id="1048628" name="Rectangle 10"/>
          <p:cNvSpPr>
            <a:spLocks noGrp="1" noRot="1" noChangeAspect="1" noMove="1" noResize="1" noEditPoints="1" noAdjustHandles="1" noChangeArrowheads="1" noChangeShapeType="1" noTextEdit="1"/>
          </p:cNvSpPr>
          <p:nvPr/>
        </p:nvSpPr>
        <p:spPr>
          <a:xfrm>
            <a:off x="2" y="0"/>
            <a:ext cx="9756601" cy="6858000"/>
          </a:xfrm>
          <a:prstGeom prst="rect">
            <a:avLst/>
          </a:prstGeom>
          <a:gradFill>
            <a:gsLst>
              <a:gs pos="0">
                <a:schemeClr val="bg1">
                  <a:alpha val="0"/>
                </a:schemeClr>
              </a:gs>
              <a:gs pos="19000">
                <a:schemeClr val="bg1">
                  <a:alpha val="38000"/>
                </a:schemeClr>
              </a:gs>
              <a:gs pos="35000">
                <a:schemeClr val="bg1">
                  <a:alpha val="78000"/>
                </a:schemeClr>
              </a:gs>
              <a:gs pos="58000">
                <a:schemeClr val="bg1"/>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8629" name="Tytuł 1"/>
          <p:cNvSpPr>
            <a:spLocks noGrp="1"/>
          </p:cNvSpPr>
          <p:nvPr>
            <p:ph type="title"/>
          </p:nvPr>
        </p:nvSpPr>
        <p:spPr>
          <a:xfrm>
            <a:off x="371094" y="1161288"/>
            <a:ext cx="4329540" cy="1124712"/>
          </a:xfrm>
        </p:spPr>
        <p:txBody>
          <a:bodyPr anchor="b">
            <a:noAutofit/>
          </a:bodyPr>
          <a:lstStyle/>
          <a:p>
            <a:pPr algn="ctr"/>
            <a:r>
              <a:rPr lang="pl-PL" b="1">
                <a:latin typeface="Times New Roman"/>
                <a:ea typeface="Calibri Light"/>
                <a:cs typeface="Calibri Light"/>
              </a:rPr>
              <a:t>Rodzaje emocji </a:t>
            </a:r>
            <a:endParaRPr lang="pl-PL" b="1">
              <a:latin typeface="Times New Roman"/>
              <a:cs typeface="Times New Roman"/>
            </a:endParaRPr>
          </a:p>
        </p:txBody>
      </p:sp>
      <p:sp>
        <p:nvSpPr>
          <p:cNvPr id="1048630" name="Rectangle 12"/>
          <p:cNvSpPr>
            <a:spLocks noGrp="1" noRot="1" noChangeAspect="1" noMove="1" noResize="1" noEditPoints="1" noAdjustHandles="1" noChangeArrowheads="1" noChangeShapeType="1" noTextEdit="1"/>
          </p:cNvSpPr>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048631" name="Rectangle 14"/>
          <p:cNvSpPr>
            <a:spLocks noGrp="1" noRot="1" noChangeAspect="1" noMove="1" noResize="1" noEditPoints="1" noAdjustHandles="1" noChangeArrowheads="1" noChangeShapeType="1" noTextEdit="1"/>
          </p:cNvSpPr>
          <p:nvPr/>
        </p:nvSpPr>
        <p:spPr>
          <a:xfrm>
            <a:off x="428244" y="2443480"/>
            <a:ext cx="3300984"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48632" name="Symbol zastępczy zawartości 2"/>
          <p:cNvSpPr>
            <a:spLocks noGrp="1"/>
          </p:cNvSpPr>
          <p:nvPr>
            <p:ph idx="1"/>
          </p:nvPr>
        </p:nvSpPr>
        <p:spPr>
          <a:xfrm>
            <a:off x="371094" y="2603035"/>
            <a:ext cx="7119509" cy="3207258"/>
          </a:xfrm>
        </p:spPr>
        <p:txBody>
          <a:bodyPr vert="horz" lIns="91440" tIns="45720" rIns="91440" bIns="45720" rtlCol="0" anchor="t">
            <a:noAutofit/>
          </a:bodyPr>
          <a:lstStyle/>
          <a:p>
            <a:r>
              <a:rPr lang="pl-PL" sz="1800" b="1">
                <a:latin typeface="Times New Roman"/>
                <a:ea typeface="Calibri"/>
                <a:cs typeface="Calibri"/>
              </a:rPr>
              <a:t>Wyróżniamy sześć podstawowych emocji :</a:t>
            </a:r>
            <a:r>
              <a:rPr lang="pl-PL" sz="1800">
                <a:latin typeface="Times New Roman"/>
                <a:ea typeface="Calibri"/>
                <a:cs typeface="Calibri"/>
              </a:rPr>
              <a:t> </a:t>
            </a:r>
          </a:p>
          <a:p>
            <a:pPr marL="514350" indent="-514350">
              <a:buAutoNum type="arabicPeriod"/>
            </a:pPr>
            <a:r>
              <a:rPr lang="pl-PL" sz="1800">
                <a:latin typeface="Times New Roman"/>
                <a:ea typeface="Calibri"/>
                <a:cs typeface="Calibri"/>
              </a:rPr>
              <a:t>Radość</a:t>
            </a:r>
          </a:p>
          <a:p>
            <a:pPr marL="514350" indent="-514350">
              <a:buAutoNum type="arabicPeriod"/>
            </a:pPr>
            <a:r>
              <a:rPr lang="pl-PL" sz="1800">
                <a:latin typeface="Times New Roman"/>
                <a:ea typeface="Calibri"/>
                <a:cs typeface="Calibri"/>
              </a:rPr>
              <a:t>Smutek</a:t>
            </a:r>
          </a:p>
          <a:p>
            <a:pPr marL="514350" indent="-514350">
              <a:buAutoNum type="arabicPeriod"/>
            </a:pPr>
            <a:r>
              <a:rPr lang="pl-PL" sz="1800">
                <a:latin typeface="Times New Roman"/>
                <a:ea typeface="Calibri"/>
                <a:cs typeface="Calibri"/>
              </a:rPr>
              <a:t>Strach</a:t>
            </a:r>
          </a:p>
          <a:p>
            <a:pPr marL="514350" indent="-514350">
              <a:buAutoNum type="arabicPeriod"/>
            </a:pPr>
            <a:r>
              <a:rPr lang="pl-PL" sz="1800">
                <a:latin typeface="Times New Roman"/>
                <a:ea typeface="Calibri"/>
                <a:cs typeface="Calibri"/>
              </a:rPr>
              <a:t>Wstręt </a:t>
            </a:r>
          </a:p>
          <a:p>
            <a:pPr marL="514350" indent="-514350">
              <a:buAutoNum type="arabicPeriod"/>
            </a:pPr>
            <a:r>
              <a:rPr lang="pl-PL" sz="1800">
                <a:latin typeface="Times New Roman"/>
                <a:ea typeface="Calibri"/>
                <a:cs typeface="Calibri"/>
              </a:rPr>
              <a:t>Zaskoczenie</a:t>
            </a:r>
          </a:p>
          <a:p>
            <a:pPr marL="514350" indent="-514350">
              <a:buAutoNum type="arabicPeriod"/>
            </a:pPr>
            <a:r>
              <a:rPr lang="pl-PL" sz="1800">
                <a:latin typeface="Times New Roman"/>
                <a:ea typeface="Calibri"/>
                <a:cs typeface="Calibri"/>
              </a:rPr>
              <a:t>Złość </a:t>
            </a:r>
          </a:p>
          <a:p>
            <a:pPr marL="0" indent="0">
              <a:buNone/>
            </a:pPr>
            <a:r>
              <a:rPr lang="pl-PL" sz="1800">
                <a:latin typeface="Times New Roman"/>
                <a:ea typeface="Calibri"/>
                <a:cs typeface="Calibri"/>
              </a:rPr>
              <a:t>W bardziej rozszerzonej wersji warto dodać jeszcze : dumę, zażenowanie, wstyd, podniecenie. </a:t>
            </a:r>
          </a:p>
          <a:p>
            <a:pPr marL="0" indent="0">
              <a:buNone/>
            </a:pPr>
            <a:r>
              <a:rPr lang="pl-PL" sz="1800">
                <a:latin typeface="Times New Roman"/>
                <a:ea typeface="Calibri"/>
                <a:cs typeface="Calibri"/>
              </a:rPr>
              <a:t>Zdaniem psychologów bardziej złożone emocje powstają z połączenia tych podstawowych, podobnie jak kolory - mogą być ich setki, niektóre ciężko jest nazwać . </a:t>
            </a:r>
          </a:p>
        </p:txBody>
      </p:sp>
    </p:spTree>
  </p:cSld>
  <p:clrMapOvr>
    <a:overrideClrMapping bg1="dk1" tx1="lt1" bg2="dk2" tx2="lt2" accent1="accent1" accent2="accent2" accent3="accent3" accent4="accent4" accent5="accent5" accent6="accent6" hlink="hlink" folHlink="folHlink"/>
  </p:clrMapOvr>
  <p:transition spd="slow"/>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48633" name="Rectangle 8"/>
          <p:cNvSpPr>
            <a:spLocks noGrp="1" noRot="1" noChangeAspect="1" noMove="1" noResize="1" noEditPoints="1" noAdjustHandles="1" noChangeArrowheads="1" noChangeShapeType="1" noTextEdit="1"/>
          </p:cNvSpPr>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8634" name="Freeform: Shape 10"/>
          <p:cNvSpPr>
            <a:spLocks noGrp="1" noRot="1" noChangeAspect="1" noMove="1" noResize="1" noEditPoints="1" noAdjustHandles="1" noChangeArrowheads="1" noChangeShapeType="1" noTextEdit="1"/>
          </p:cNvSpPr>
          <p:nvPr/>
        </p:nvSpPr>
        <p:spPr>
          <a:xfrm>
            <a:off x="1" y="2"/>
            <a:ext cx="2232251" cy="2361890"/>
          </a:xfrm>
          <a:custGeom>
            <a:avLst/>
            <a:gdLst>
              <a:gd name="connsiteX0" fmla="*/ 2292284 w 3871489"/>
              <a:gd name="connsiteY0" fmla="*/ 0 h 4096327"/>
              <a:gd name="connsiteX1" fmla="*/ 3500914 w 3871489"/>
              <a:gd name="connsiteY1" fmla="*/ 0 h 4096327"/>
              <a:gd name="connsiteX2" fmla="*/ 3542229 w 3871489"/>
              <a:gd name="connsiteY2" fmla="*/ 68006 h 4096327"/>
              <a:gd name="connsiteX3" fmla="*/ 3871489 w 3871489"/>
              <a:gd name="connsiteY3" fmla="*/ 1368323 h 4096327"/>
              <a:gd name="connsiteX4" fmla="*/ 1143485 w 3871489"/>
              <a:gd name="connsiteY4" fmla="*/ 4096327 h 4096327"/>
              <a:gd name="connsiteX5" fmla="*/ 81633 w 3871489"/>
              <a:gd name="connsiteY5" fmla="*/ 3881944 h 4096327"/>
              <a:gd name="connsiteX6" fmla="*/ 0 w 3871489"/>
              <a:gd name="connsiteY6" fmla="*/ 3842618 h 4096327"/>
              <a:gd name="connsiteX7" fmla="*/ 0 w 3871489"/>
              <a:gd name="connsiteY7" fmla="*/ 2741475 h 4096327"/>
              <a:gd name="connsiteX8" fmla="*/ 6615 w 3871489"/>
              <a:gd name="connsiteY8" fmla="*/ 2747487 h 4096327"/>
              <a:gd name="connsiteX9" fmla="*/ 1143485 w 3871489"/>
              <a:gd name="connsiteY9" fmla="*/ 3155655 h 4096327"/>
              <a:gd name="connsiteX10" fmla="*/ 2930817 w 3871489"/>
              <a:gd name="connsiteY10" fmla="*/ 1368323 h 4096327"/>
              <a:gd name="connsiteX11" fmla="*/ 2407287 w 3871489"/>
              <a:gd name="connsiteY11" fmla="*/ 104524 h 4096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71489" h="4096327">
                <a:moveTo>
                  <a:pt x="2292284" y="0"/>
                </a:moveTo>
                <a:lnTo>
                  <a:pt x="3500914" y="0"/>
                </a:lnTo>
                <a:lnTo>
                  <a:pt x="3542229" y="68006"/>
                </a:lnTo>
                <a:cubicBezTo>
                  <a:pt x="3752213" y="454545"/>
                  <a:pt x="3871489" y="897507"/>
                  <a:pt x="3871489" y="1368323"/>
                </a:cubicBezTo>
                <a:cubicBezTo>
                  <a:pt x="3871489" y="2874936"/>
                  <a:pt x="2650098" y="4096327"/>
                  <a:pt x="1143485" y="4096327"/>
                </a:cubicBezTo>
                <a:cubicBezTo>
                  <a:pt x="766832" y="4096327"/>
                  <a:pt x="408006" y="4019990"/>
                  <a:pt x="81633" y="3881944"/>
                </a:cubicBezTo>
                <a:lnTo>
                  <a:pt x="0" y="3842618"/>
                </a:lnTo>
                <a:lnTo>
                  <a:pt x="0" y="2741475"/>
                </a:lnTo>
                <a:lnTo>
                  <a:pt x="6615" y="2747487"/>
                </a:lnTo>
                <a:cubicBezTo>
                  <a:pt x="315579" y="3002472"/>
                  <a:pt x="711663" y="3155655"/>
                  <a:pt x="1143485" y="3155655"/>
                </a:cubicBezTo>
                <a:cubicBezTo>
                  <a:pt x="2130515" y="3155655"/>
                  <a:pt x="2930817" y="2355353"/>
                  <a:pt x="2930817" y="1368323"/>
                </a:cubicBezTo>
                <a:cubicBezTo>
                  <a:pt x="2930817" y="874812"/>
                  <a:pt x="2730741" y="427979"/>
                  <a:pt x="2407287" y="104524"/>
                </a:cubicBezTo>
                <a:close/>
              </a:path>
            </a:pathLst>
          </a:cu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accent1"/>
              </a:solidFill>
            </a:endParaRPr>
          </a:p>
        </p:txBody>
      </p:sp>
      <p:sp>
        <p:nvSpPr>
          <p:cNvPr id="1048635" name="Freeform: Shape 12"/>
          <p:cNvSpPr>
            <a:spLocks noGrp="1" noRot="1" noChangeAspect="1" noMove="1" noResize="1" noEditPoints="1" noAdjustHandles="1" noChangeArrowheads="1" noChangeShapeType="1" noTextEdit="1"/>
          </p:cNvSpPr>
          <p:nvPr/>
        </p:nvSpPr>
        <p:spPr>
          <a:xfrm>
            <a:off x="1" y="2"/>
            <a:ext cx="2232251" cy="2361890"/>
          </a:xfrm>
          <a:custGeom>
            <a:avLst/>
            <a:gdLst>
              <a:gd name="connsiteX0" fmla="*/ 2292284 w 3871489"/>
              <a:gd name="connsiteY0" fmla="*/ 0 h 4096327"/>
              <a:gd name="connsiteX1" fmla="*/ 3500914 w 3871489"/>
              <a:gd name="connsiteY1" fmla="*/ 0 h 4096327"/>
              <a:gd name="connsiteX2" fmla="*/ 3542229 w 3871489"/>
              <a:gd name="connsiteY2" fmla="*/ 68006 h 4096327"/>
              <a:gd name="connsiteX3" fmla="*/ 3871489 w 3871489"/>
              <a:gd name="connsiteY3" fmla="*/ 1368323 h 4096327"/>
              <a:gd name="connsiteX4" fmla="*/ 1143485 w 3871489"/>
              <a:gd name="connsiteY4" fmla="*/ 4096327 h 4096327"/>
              <a:gd name="connsiteX5" fmla="*/ 81633 w 3871489"/>
              <a:gd name="connsiteY5" fmla="*/ 3881944 h 4096327"/>
              <a:gd name="connsiteX6" fmla="*/ 0 w 3871489"/>
              <a:gd name="connsiteY6" fmla="*/ 3842618 h 4096327"/>
              <a:gd name="connsiteX7" fmla="*/ 0 w 3871489"/>
              <a:gd name="connsiteY7" fmla="*/ 2741475 h 4096327"/>
              <a:gd name="connsiteX8" fmla="*/ 6615 w 3871489"/>
              <a:gd name="connsiteY8" fmla="*/ 2747487 h 4096327"/>
              <a:gd name="connsiteX9" fmla="*/ 1143485 w 3871489"/>
              <a:gd name="connsiteY9" fmla="*/ 3155655 h 4096327"/>
              <a:gd name="connsiteX10" fmla="*/ 2930817 w 3871489"/>
              <a:gd name="connsiteY10" fmla="*/ 1368323 h 4096327"/>
              <a:gd name="connsiteX11" fmla="*/ 2407287 w 3871489"/>
              <a:gd name="connsiteY11" fmla="*/ 104524 h 4096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71489" h="4096327">
                <a:moveTo>
                  <a:pt x="2292284" y="0"/>
                </a:moveTo>
                <a:lnTo>
                  <a:pt x="3500914" y="0"/>
                </a:lnTo>
                <a:lnTo>
                  <a:pt x="3542229" y="68006"/>
                </a:lnTo>
                <a:cubicBezTo>
                  <a:pt x="3752213" y="454545"/>
                  <a:pt x="3871489" y="897507"/>
                  <a:pt x="3871489" y="1368323"/>
                </a:cubicBezTo>
                <a:cubicBezTo>
                  <a:pt x="3871489" y="2874936"/>
                  <a:pt x="2650098" y="4096327"/>
                  <a:pt x="1143485" y="4096327"/>
                </a:cubicBezTo>
                <a:cubicBezTo>
                  <a:pt x="766832" y="4096327"/>
                  <a:pt x="408006" y="4019990"/>
                  <a:pt x="81633" y="3881944"/>
                </a:cubicBezTo>
                <a:lnTo>
                  <a:pt x="0" y="3842618"/>
                </a:lnTo>
                <a:lnTo>
                  <a:pt x="0" y="2741475"/>
                </a:lnTo>
                <a:lnTo>
                  <a:pt x="6615" y="2747487"/>
                </a:lnTo>
                <a:cubicBezTo>
                  <a:pt x="315579" y="3002472"/>
                  <a:pt x="711663" y="3155655"/>
                  <a:pt x="1143485" y="3155655"/>
                </a:cubicBezTo>
                <a:cubicBezTo>
                  <a:pt x="2130515" y="3155655"/>
                  <a:pt x="2930817" y="2355353"/>
                  <a:pt x="2930817" y="1368323"/>
                </a:cubicBezTo>
                <a:cubicBezTo>
                  <a:pt x="2930817" y="874812"/>
                  <a:pt x="2730741" y="427979"/>
                  <a:pt x="2407287" y="104524"/>
                </a:cubicBezTo>
                <a:close/>
              </a:path>
            </a:pathLst>
          </a:custGeom>
          <a:solidFill>
            <a:schemeClr val="accent6">
              <a:alpha val="3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accent1"/>
              </a:solidFill>
            </a:endParaRPr>
          </a:p>
        </p:txBody>
      </p:sp>
      <p:sp>
        <p:nvSpPr>
          <p:cNvPr id="1048636" name="Freeform: Shape 14"/>
          <p:cNvSpPr>
            <a:spLocks noGrp="1" noRot="1" noChangeAspect="1" noMove="1" noResize="1" noEditPoints="1" noAdjustHandles="1" noChangeArrowheads="1" noChangeShapeType="1" noTextEdit="1"/>
          </p:cNvSpPr>
          <p:nvPr/>
        </p:nvSpPr>
        <p:spPr>
          <a:xfrm>
            <a:off x="0" y="292656"/>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solidFill>
            <a:schemeClr val="bg1"/>
          </a:solidFill>
          <a:ln w="9525" cap="flat">
            <a:noFill/>
            <a:prstDash val="solid"/>
            <a:miter/>
          </a:ln>
        </p:spPr>
        <p:txBody>
          <a:bodyPr wrap="square" rtlCol="0" anchor="ctr">
            <a:noAutofit/>
          </a:bodyPr>
          <a:lstStyle/>
          <a:p>
            <a:endParaRPr lang="en-US"/>
          </a:p>
        </p:txBody>
      </p:sp>
      <p:sp>
        <p:nvSpPr>
          <p:cNvPr id="1048637" name="Freeform: Shape 16"/>
          <p:cNvSpPr>
            <a:spLocks noGrp="1" noRot="1" noChangeAspect="1" noMove="1" noResize="1" noEditPoints="1" noAdjustHandles="1" noChangeArrowheads="1" noChangeShapeType="1" noTextEdit="1"/>
          </p:cNvSpPr>
          <p:nvPr/>
        </p:nvSpPr>
        <p:spPr>
          <a:xfrm>
            <a:off x="0" y="732391"/>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solidFill>
            <a:schemeClr val="bg1"/>
          </a:solidFill>
          <a:ln w="9525" cap="flat">
            <a:noFill/>
            <a:prstDash val="solid"/>
            <a:miter/>
          </a:ln>
        </p:spPr>
        <p:txBody>
          <a:bodyPr wrap="square" rtlCol="0" anchor="ctr">
            <a:noAutofit/>
          </a:bodyPr>
          <a:lstStyle/>
          <a:p>
            <a:endParaRPr lang="en-US"/>
          </a:p>
        </p:txBody>
      </p:sp>
      <p:sp>
        <p:nvSpPr>
          <p:cNvPr id="1048638" name="Tytuł 1"/>
          <p:cNvSpPr>
            <a:spLocks noGrp="1"/>
          </p:cNvSpPr>
          <p:nvPr>
            <p:ph type="title"/>
          </p:nvPr>
        </p:nvSpPr>
        <p:spPr>
          <a:xfrm>
            <a:off x="2551967" y="733688"/>
            <a:ext cx="4834021" cy="1314996"/>
          </a:xfrm>
        </p:spPr>
        <p:txBody>
          <a:bodyPr anchor="b">
            <a:normAutofit/>
          </a:bodyPr>
          <a:lstStyle/>
          <a:p>
            <a:pPr algn="ctr"/>
            <a:r>
              <a:rPr lang="pl-PL" sz="4800" b="1">
                <a:solidFill>
                  <a:schemeClr val="bg1"/>
                </a:solidFill>
                <a:latin typeface="Times New Roman"/>
                <a:ea typeface="Calibri Light"/>
                <a:cs typeface="Calibri Light"/>
              </a:rPr>
              <a:t>Kategorie emocji</a:t>
            </a:r>
            <a:endParaRPr lang="pl-PL" sz="4800" b="1">
              <a:solidFill>
                <a:schemeClr val="bg1"/>
              </a:solidFill>
              <a:latin typeface="Times New Roman"/>
              <a:cs typeface="Times New Roman"/>
            </a:endParaRPr>
          </a:p>
        </p:txBody>
      </p:sp>
      <p:sp>
        <p:nvSpPr>
          <p:cNvPr id="1048639" name="Symbol zastępczy zawartości 2"/>
          <p:cNvSpPr>
            <a:spLocks noGrp="1"/>
          </p:cNvSpPr>
          <p:nvPr>
            <p:ph idx="1"/>
          </p:nvPr>
        </p:nvSpPr>
        <p:spPr>
          <a:xfrm>
            <a:off x="366609" y="2427662"/>
            <a:ext cx="7019378" cy="4044463"/>
          </a:xfrm>
        </p:spPr>
        <p:txBody>
          <a:bodyPr vert="horz" lIns="91440" tIns="45720" rIns="91440" bIns="45720" rtlCol="0" anchor="t">
            <a:noAutofit/>
          </a:bodyPr>
          <a:lstStyle/>
          <a:p>
            <a:r>
              <a:rPr lang="pl-PL" sz="2000">
                <a:solidFill>
                  <a:schemeClr val="bg1"/>
                </a:solidFill>
                <a:latin typeface="Times New Roman"/>
                <a:ea typeface="Calibri"/>
                <a:cs typeface="Calibri"/>
              </a:rPr>
              <a:t>Możemy wyróżnić pewien zakres emocji, segregując je w pewne kategorie : </a:t>
            </a:r>
          </a:p>
          <a:p>
            <a:pPr marL="514350" indent="-514350">
              <a:buAutoNum type="alphaLcParenR"/>
            </a:pPr>
            <a:r>
              <a:rPr lang="pl-PL" sz="2000" b="1">
                <a:solidFill>
                  <a:schemeClr val="bg1"/>
                </a:solidFill>
                <a:latin typeface="Times New Roman"/>
                <a:ea typeface="Calibri"/>
                <a:cs typeface="Calibri"/>
              </a:rPr>
              <a:t>Emocje związane ze strachem : </a:t>
            </a:r>
            <a:r>
              <a:rPr lang="pl-PL" sz="2000">
                <a:solidFill>
                  <a:schemeClr val="bg1"/>
                </a:solidFill>
                <a:latin typeface="Times New Roman"/>
                <a:ea typeface="Calibri"/>
                <a:cs typeface="Calibri"/>
              </a:rPr>
              <a:t>niepokój, onieśmielenie, przerażenie</a:t>
            </a:r>
          </a:p>
          <a:p>
            <a:pPr marL="514350" indent="-514350">
              <a:buAutoNum type="alphaLcParenR"/>
            </a:pPr>
            <a:r>
              <a:rPr lang="pl-PL" sz="2000" b="1">
                <a:solidFill>
                  <a:schemeClr val="bg1"/>
                </a:solidFill>
                <a:latin typeface="Times New Roman"/>
                <a:ea typeface="Calibri"/>
                <a:cs typeface="Calibri"/>
              </a:rPr>
              <a:t>Emocje związane z radością : </a:t>
            </a:r>
            <a:r>
              <a:rPr lang="pl-PL" sz="2000">
                <a:solidFill>
                  <a:schemeClr val="bg1"/>
                </a:solidFill>
                <a:latin typeface="Times New Roman"/>
                <a:ea typeface="Calibri"/>
                <a:cs typeface="Calibri"/>
              </a:rPr>
              <a:t>szczęście, satysfakcja, duma</a:t>
            </a:r>
          </a:p>
          <a:p>
            <a:pPr marL="514350" indent="-514350">
              <a:buAutoNum type="alphaLcParenR"/>
            </a:pPr>
            <a:r>
              <a:rPr lang="pl-PL" sz="2000" b="1">
                <a:solidFill>
                  <a:schemeClr val="bg1"/>
                </a:solidFill>
                <a:latin typeface="Times New Roman"/>
                <a:ea typeface="Calibri"/>
                <a:cs typeface="Calibri"/>
              </a:rPr>
              <a:t>Emocje związane ze zdziwieniem : </a:t>
            </a:r>
            <a:r>
              <a:rPr lang="pl-PL" sz="2000">
                <a:solidFill>
                  <a:schemeClr val="bg1"/>
                </a:solidFill>
                <a:latin typeface="Times New Roman"/>
                <a:ea typeface="Calibri"/>
                <a:cs typeface="Calibri"/>
              </a:rPr>
              <a:t>zdumienie, oszołomienie</a:t>
            </a:r>
          </a:p>
          <a:p>
            <a:pPr marL="514350" indent="-514350">
              <a:buAutoNum type="alphaLcParenR"/>
            </a:pPr>
            <a:r>
              <a:rPr lang="pl-PL" sz="2000" b="1">
                <a:solidFill>
                  <a:schemeClr val="bg1"/>
                </a:solidFill>
                <a:latin typeface="Times New Roman"/>
                <a:ea typeface="Calibri"/>
                <a:cs typeface="Calibri"/>
              </a:rPr>
              <a:t>Emocje związane z miłością :</a:t>
            </a:r>
            <a:r>
              <a:rPr lang="pl-PL" sz="2000">
                <a:solidFill>
                  <a:schemeClr val="bg1"/>
                </a:solidFill>
                <a:latin typeface="Times New Roman"/>
                <a:ea typeface="Calibri"/>
                <a:cs typeface="Calibri"/>
              </a:rPr>
              <a:t> ufność, akceptacja, uwielbienie</a:t>
            </a:r>
          </a:p>
          <a:p>
            <a:pPr marL="514350" indent="-514350">
              <a:buAutoNum type="alphaLcParenR"/>
            </a:pPr>
            <a:r>
              <a:rPr lang="pl-PL" sz="2000" b="1">
                <a:solidFill>
                  <a:schemeClr val="bg1"/>
                </a:solidFill>
                <a:latin typeface="Times New Roman"/>
                <a:ea typeface="Calibri"/>
                <a:cs typeface="Calibri"/>
              </a:rPr>
              <a:t>Emocje związane ze wstydem :</a:t>
            </a:r>
            <a:r>
              <a:rPr lang="pl-PL" sz="2000">
                <a:solidFill>
                  <a:schemeClr val="bg1"/>
                </a:solidFill>
                <a:latin typeface="Times New Roman"/>
                <a:ea typeface="Calibri"/>
                <a:cs typeface="Calibri"/>
              </a:rPr>
              <a:t> wyrzuty sumienia, zażenowanie, upokorzenie</a:t>
            </a:r>
          </a:p>
          <a:p>
            <a:pPr marL="514350" indent="-514350">
              <a:buAutoNum type="alphaLcParenR"/>
            </a:pPr>
            <a:r>
              <a:rPr lang="pl-PL" sz="2000" b="1">
                <a:solidFill>
                  <a:schemeClr val="bg1"/>
                </a:solidFill>
                <a:latin typeface="Times New Roman"/>
                <a:ea typeface="Calibri"/>
                <a:cs typeface="Calibri"/>
              </a:rPr>
              <a:t>Emocje związane ze złością :</a:t>
            </a:r>
            <a:r>
              <a:rPr lang="pl-PL" sz="2000">
                <a:solidFill>
                  <a:schemeClr val="bg1"/>
                </a:solidFill>
                <a:latin typeface="Times New Roman"/>
                <a:ea typeface="Calibri"/>
                <a:cs typeface="Calibri"/>
              </a:rPr>
              <a:t> gniew, wściekłość, irytacja</a:t>
            </a:r>
          </a:p>
          <a:p>
            <a:pPr marL="514350" indent="-514350">
              <a:buAutoNum type="alphaLcParenR"/>
            </a:pPr>
            <a:r>
              <a:rPr lang="pl-PL" sz="2000" b="1">
                <a:solidFill>
                  <a:schemeClr val="bg1"/>
                </a:solidFill>
                <a:latin typeface="Times New Roman"/>
                <a:ea typeface="Calibri"/>
                <a:cs typeface="Calibri"/>
              </a:rPr>
              <a:t>Emocje związane ze smutkiem :</a:t>
            </a:r>
            <a:r>
              <a:rPr lang="pl-PL" sz="2000">
                <a:solidFill>
                  <a:schemeClr val="bg1"/>
                </a:solidFill>
                <a:latin typeface="Times New Roman"/>
                <a:ea typeface="Calibri"/>
                <a:cs typeface="Calibri"/>
              </a:rPr>
              <a:t> żal, przygnębienie</a:t>
            </a:r>
          </a:p>
        </p:txBody>
      </p:sp>
      <p:pic>
        <p:nvPicPr>
          <p:cNvPr id="2097157" name="Obraz 4" descr="Obraz zawierający tekst, sprzęt elektroniczny  Opis wygenerowany automatycznie"/>
          <p:cNvPicPr>
            <a:picLocks noChangeAspect="1"/>
          </p:cNvPicPr>
          <p:nvPr/>
        </p:nvPicPr>
        <p:blipFill>
          <a:blip r:embed="rId2" cstate="print"/>
          <a:stretch>
            <a:fillRect/>
          </a:stretch>
        </p:blipFill>
        <p:spPr>
          <a:xfrm>
            <a:off x="7911209" y="1178633"/>
            <a:ext cx="4072815" cy="3950630"/>
          </a:xfrm>
          <a:prstGeom prst="rect">
            <a:avLst/>
          </a:prstGeom>
        </p:spPr>
      </p:pic>
      <p:grpSp>
        <p:nvGrpSpPr>
          <p:cNvPr id="66" name="Graphic 185"/>
          <p:cNvGrpSpPr>
            <a:grpSpLocks noGrp="1" noRot="1" noChangeAspect="1" noMove="1" noResize="1"/>
          </p:cNvGrpSpPr>
          <p:nvPr/>
        </p:nvGrpSpPr>
        <p:grpSpPr>
          <a:xfrm>
            <a:off x="10428634" y="5987064"/>
            <a:ext cx="1054466" cy="469689"/>
            <a:chOff x="9841624" y="4115729"/>
            <a:chExt cx="602169" cy="268223"/>
          </a:xfrm>
          <a:solidFill>
            <a:schemeClr val="bg1"/>
          </a:solidFill>
        </p:grpSpPr>
        <p:sp>
          <p:nvSpPr>
            <p:cNvPr id="1048640" name="Freeform: Shape 19"/>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48641" name="Freeform: Shape 20"/>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48642" name="Freeform: Shape 21"/>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48643" name="Freeform: Shape 22"/>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48644" name="Freeform: Shape 23"/>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Tree>
  </p:cSld>
  <p:clrMapOvr>
    <a:masterClrMapping/>
  </p:clrMapOvr>
  <p:transition spd="slow"/>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48645" name="Rectangle 7"/>
          <p:cNvSpPr>
            <a:spLocks noGrp="1" noRot="1" noChangeAspect="1" noMove="1" noResize="1" noEditPoints="1" noAdjustHandles="1" noChangeArrowheads="1" noChangeShapeType="1" noTextEdit="1"/>
          </p:cNvSpPr>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48646" name="Oval 9"/>
          <p:cNvSpPr>
            <a:spLocks noGrp="1" noRot="1" noChangeAspect="1" noMove="1" noResize="1" noEditPoints="1" noAdjustHandles="1" noChangeArrowheads="1" noChangeShapeType="1" noTextEdit="1"/>
          </p:cNvSpPr>
          <p:nvPr/>
        </p:nvSpPr>
        <p:spPr>
          <a:xfrm>
            <a:off x="888395" y="1040837"/>
            <a:ext cx="4754948" cy="4754948"/>
          </a:xfrm>
          <a:prstGeom prst="ellipse">
            <a:avLst/>
          </a:pr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8647" name="Oval 11"/>
          <p:cNvSpPr>
            <a:spLocks noGrp="1" noRot="1" noChangeAspect="1" noMove="1" noResize="1" noEditPoints="1" noAdjustHandles="1" noChangeArrowheads="1" noChangeShapeType="1" noTextEdit="1"/>
          </p:cNvSpPr>
          <p:nvPr/>
        </p:nvSpPr>
        <p:spPr>
          <a:xfrm>
            <a:off x="879411" y="1029607"/>
            <a:ext cx="4754948" cy="4754948"/>
          </a:xfrm>
          <a:prstGeom prst="ellipse">
            <a:avLst/>
          </a:prstGeom>
          <a:solidFill>
            <a:schemeClr val="accent6">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8648" name="Oval 13"/>
          <p:cNvSpPr>
            <a:spLocks noGrp="1" noRot="1" noChangeAspect="1" noMove="1" noResize="1" noEditPoints="1" noAdjustHandles="1" noChangeArrowheads="1" noChangeShapeType="1" noTextEdit="1"/>
          </p:cNvSpPr>
          <p:nvPr/>
        </p:nvSpPr>
        <p:spPr>
          <a:xfrm>
            <a:off x="739960" y="934855"/>
            <a:ext cx="4754948" cy="4754948"/>
          </a:xfrm>
          <a:prstGeom prst="ellipse">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8649" name="Tytuł 1"/>
          <p:cNvSpPr>
            <a:spLocks noGrp="1"/>
          </p:cNvSpPr>
          <p:nvPr>
            <p:ph type="title"/>
          </p:nvPr>
        </p:nvSpPr>
        <p:spPr>
          <a:xfrm>
            <a:off x="1102368" y="1877492"/>
            <a:ext cx="4030132" cy="3215373"/>
          </a:xfrm>
        </p:spPr>
        <p:txBody>
          <a:bodyPr>
            <a:normAutofit/>
          </a:bodyPr>
          <a:lstStyle/>
          <a:p>
            <a:pPr algn="ctr"/>
            <a:r>
              <a:rPr lang="pl-PL" b="1" dirty="0">
                <a:solidFill>
                  <a:schemeClr val="bg1"/>
                </a:solidFill>
                <a:cs typeface="Calibri Light"/>
              </a:rPr>
              <a:t>Zadanie dla Studentek</a:t>
            </a:r>
            <a:endParaRPr lang="pl-PL" b="1" dirty="0">
              <a:solidFill>
                <a:schemeClr val="bg1"/>
              </a:solidFill>
            </a:endParaRPr>
          </a:p>
        </p:txBody>
      </p:sp>
      <p:grpSp>
        <p:nvGrpSpPr>
          <p:cNvPr id="68" name="Group 15"/>
          <p:cNvGrpSpPr>
            <a:grpSpLocks noGrp="1" noRot="1" noChangeAspect="1" noMove="1" noResize="1"/>
          </p:cNvGrpSpPr>
          <p:nvPr/>
        </p:nvGrpSpPr>
        <p:grpSpPr>
          <a:xfrm>
            <a:off x="0" y="377893"/>
            <a:ext cx="1861854" cy="717514"/>
            <a:chOff x="0" y="377893"/>
            <a:chExt cx="1861854" cy="717514"/>
          </a:xfrm>
          <a:solidFill>
            <a:schemeClr val="bg1"/>
          </a:solidFill>
        </p:grpSpPr>
        <p:sp>
          <p:nvSpPr>
            <p:cNvPr id="1048650" name="Freeform: Shape 16"/>
            <p:cNvSpPr/>
            <p:nvPr/>
          </p:nvSpPr>
          <p:spPr>
            <a:xfrm>
              <a:off x="0" y="377893"/>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grpFill/>
            <a:ln w="9525" cap="flat">
              <a:noFill/>
              <a:prstDash val="solid"/>
              <a:miter/>
            </a:ln>
          </p:spPr>
          <p:txBody>
            <a:bodyPr wrap="square" rtlCol="0" anchor="ctr">
              <a:noAutofit/>
            </a:bodyPr>
            <a:lstStyle/>
            <a:p>
              <a:endParaRPr lang="en-US"/>
            </a:p>
          </p:txBody>
        </p:sp>
        <p:sp>
          <p:nvSpPr>
            <p:cNvPr id="1048651" name="Freeform: Shape 17"/>
            <p:cNvSpPr/>
            <p:nvPr/>
          </p:nvSpPr>
          <p:spPr>
            <a:xfrm>
              <a:off x="0" y="817628"/>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grpFill/>
            <a:ln w="9525" cap="flat">
              <a:noFill/>
              <a:prstDash val="solid"/>
              <a:miter/>
            </a:ln>
          </p:spPr>
          <p:txBody>
            <a:bodyPr wrap="square" rtlCol="0" anchor="ctr">
              <a:noAutofit/>
            </a:bodyPr>
            <a:lstStyle/>
            <a:p>
              <a:endParaRPr lang="en-US" dirty="0"/>
            </a:p>
          </p:txBody>
        </p:sp>
      </p:grpSp>
      <p:sp>
        <p:nvSpPr>
          <p:cNvPr id="1048652" name="Graphic 212"/>
          <p:cNvSpPr>
            <a:spLocks noGrp="1" noRot="1" noChangeAspect="1" noMove="1" noResize="1" noEditPoints="1" noAdjustHandles="1" noChangeArrowheads="1" noChangeShapeType="1" noTextEdit="1"/>
          </p:cNvSpPr>
          <p:nvPr/>
        </p:nvSpPr>
        <p:spPr>
          <a:xfrm>
            <a:off x="4588524" y="457812"/>
            <a:ext cx="914565" cy="914565"/>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1048653" name="Graphic 212"/>
          <p:cNvSpPr>
            <a:spLocks noGrp="1" noRot="1" noChangeAspect="1" noMove="1" noResize="1" noEditPoints="1" noAdjustHandles="1" noChangeArrowheads="1" noChangeShapeType="1" noTextEdit="1"/>
          </p:cNvSpPr>
          <p:nvPr/>
        </p:nvSpPr>
        <p:spPr>
          <a:xfrm>
            <a:off x="4588524" y="457812"/>
            <a:ext cx="914565" cy="914565"/>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chemeClr val="accent2">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1048654" name="Oval 23"/>
          <p:cNvSpPr>
            <a:spLocks noGrp="1" noRot="1" noChangeAspect="1" noMove="1" noResize="1" noEditPoints="1" noAdjustHandles="1" noChangeArrowheads="1" noChangeShapeType="1" noTextEdit="1"/>
          </p:cNvSpPr>
          <p:nvPr/>
        </p:nvSpPr>
        <p:spPr>
          <a:xfrm>
            <a:off x="642976" y="4946663"/>
            <a:ext cx="319941" cy="319941"/>
          </a:xfrm>
          <a:prstGeom prst="ellipse">
            <a:avLst/>
          </a:pr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48655" name="Oval 25"/>
          <p:cNvSpPr>
            <a:spLocks noGrp="1" noRot="1" noChangeAspect="1" noMove="1" noResize="1" noEditPoints="1" noAdjustHandles="1" noChangeArrowheads="1" noChangeShapeType="1" noTextEdit="1"/>
          </p:cNvSpPr>
          <p:nvPr/>
        </p:nvSpPr>
        <p:spPr>
          <a:xfrm>
            <a:off x="642976" y="4946663"/>
            <a:ext cx="319941" cy="319941"/>
          </a:xfrm>
          <a:prstGeom prst="ellipse">
            <a:avLst/>
          </a:prstGeom>
          <a:solidFill>
            <a:schemeClr val="accent2">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48656" name="Symbol zastępczy zawartości 2"/>
          <p:cNvSpPr>
            <a:spLocks noGrp="1"/>
          </p:cNvSpPr>
          <p:nvPr>
            <p:ph idx="1"/>
          </p:nvPr>
        </p:nvSpPr>
        <p:spPr>
          <a:xfrm>
            <a:off x="6234868" y="1130846"/>
            <a:ext cx="5217173" cy="4351338"/>
          </a:xfrm>
        </p:spPr>
        <p:txBody>
          <a:bodyPr vert="horz" lIns="91440" tIns="45720" rIns="91440" bIns="45720" rtlCol="0" anchor="t">
            <a:normAutofit/>
          </a:bodyPr>
          <a:lstStyle/>
          <a:p>
            <a:r>
              <a:rPr lang="pl-PL" dirty="0">
                <a:solidFill>
                  <a:schemeClr val="bg1"/>
                </a:solidFill>
                <a:cs typeface="Calibri"/>
              </a:rPr>
              <a:t>Niedokończone zdania : </a:t>
            </a:r>
          </a:p>
          <a:p>
            <a:endParaRPr lang="pl-PL" dirty="0">
              <a:solidFill>
                <a:schemeClr val="bg1"/>
              </a:solidFill>
              <a:cs typeface="Calibri"/>
            </a:endParaRPr>
          </a:p>
          <a:p>
            <a:pPr marL="0" indent="0">
              <a:buNone/>
            </a:pPr>
            <a:r>
              <a:rPr lang="pl-PL" dirty="0">
                <a:solidFill>
                  <a:schemeClr val="bg1"/>
                </a:solidFill>
                <a:cs typeface="Calibri"/>
              </a:rPr>
              <a:t>1. Jestem radosna, gdy …...........</a:t>
            </a:r>
          </a:p>
          <a:p>
            <a:pPr marL="0" indent="0">
              <a:buNone/>
            </a:pPr>
            <a:r>
              <a:rPr lang="pl-PL" dirty="0">
                <a:solidFill>
                  <a:schemeClr val="bg1"/>
                </a:solidFill>
                <a:cs typeface="Calibri"/>
              </a:rPr>
              <a:t>2. Jestem smutna, gdy...............</a:t>
            </a:r>
          </a:p>
          <a:p>
            <a:pPr marL="0" indent="0">
              <a:buNone/>
            </a:pPr>
            <a:r>
              <a:rPr lang="pl-PL" dirty="0">
                <a:solidFill>
                  <a:schemeClr val="bg1"/>
                </a:solidFill>
                <a:cs typeface="Calibri"/>
              </a:rPr>
              <a:t>3. Jestem zła, gdy .....................</a:t>
            </a:r>
          </a:p>
          <a:p>
            <a:pPr marL="0" indent="0">
              <a:buNone/>
            </a:pPr>
            <a:r>
              <a:rPr lang="pl-PL" dirty="0">
                <a:solidFill>
                  <a:schemeClr val="bg1"/>
                </a:solidFill>
                <a:cs typeface="Calibri"/>
              </a:rPr>
              <a:t>4. Jestem zmęczona, gdy...........</a:t>
            </a:r>
          </a:p>
          <a:p>
            <a:pPr marL="0" indent="0">
              <a:buNone/>
            </a:pPr>
            <a:r>
              <a:rPr lang="pl-PL" dirty="0">
                <a:solidFill>
                  <a:schemeClr val="bg1"/>
                </a:solidFill>
                <a:cs typeface="Calibri"/>
              </a:rPr>
              <a:t>5. Czuje strach, gdy....................</a:t>
            </a:r>
          </a:p>
        </p:txBody>
      </p:sp>
      <p:grpSp>
        <p:nvGrpSpPr>
          <p:cNvPr id="69" name="Graphic 185"/>
          <p:cNvGrpSpPr>
            <a:grpSpLocks noGrp="1" noRot="1" noChangeAspect="1" noMove="1" noResize="1"/>
          </p:cNvGrpSpPr>
          <p:nvPr/>
        </p:nvGrpSpPr>
        <p:grpSpPr>
          <a:xfrm>
            <a:off x="9812239" y="6139464"/>
            <a:ext cx="1054466" cy="469689"/>
            <a:chOff x="9841624" y="4115729"/>
            <a:chExt cx="602169" cy="268223"/>
          </a:xfrm>
          <a:solidFill>
            <a:schemeClr val="bg1"/>
          </a:solidFill>
        </p:grpSpPr>
        <p:sp>
          <p:nvSpPr>
            <p:cNvPr id="1048657" name="Freeform: Shape 28"/>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48658" name="Freeform: Shape 29"/>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48659" name="Freeform: Shape 30"/>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48660" name="Freeform: Shape 31"/>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48661" name="Freeform: Shape 32"/>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pic>
        <p:nvPicPr>
          <p:cNvPr id="2097158" name="Obraz 4"/>
          <p:cNvPicPr>
            <a:picLocks noChangeAspect="1"/>
          </p:cNvPicPr>
          <p:nvPr/>
        </p:nvPicPr>
        <p:blipFill>
          <a:blip r:embed="rId2"/>
          <a:stretch>
            <a:fillRect/>
          </a:stretch>
        </p:blipFill>
        <p:spPr>
          <a:xfrm>
            <a:off x="10344510" y="276763"/>
            <a:ext cx="1293963" cy="1905001"/>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cSld>
  <p:clrMapOvr>
    <a:masterClrMapping/>
  </p:clrMapOvr>
  <p:transition spd="slow"/>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48662" name="Rectangle 37"/>
          <p:cNvSpPr>
            <a:spLocks noGrp="1" noRot="1" noChangeAspect="1" noMove="1" noResize="1" noEditPoints="1" noAdjustHandles="1" noChangeArrowheads="1" noChangeShapeType="1" noTextEdit="1"/>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97159" name="Obraz 4"/>
          <p:cNvPicPr>
            <a:picLocks noChangeAspect="1"/>
          </p:cNvPicPr>
          <p:nvPr/>
        </p:nvPicPr>
        <p:blipFill rotWithShape="1">
          <a:blip r:embed="rId2"/>
          <a:srcRect r="5189"/>
          <a:stretch>
            <a:fillRect/>
          </a:stretch>
        </p:blipFill>
        <p:spPr>
          <a:xfrm>
            <a:off x="3438961" y="41763"/>
            <a:ext cx="8669532" cy="6857990"/>
          </a:xfrm>
          <a:prstGeom prst="rect">
            <a:avLst/>
          </a:prstGeom>
        </p:spPr>
      </p:pic>
      <p:sp>
        <p:nvSpPr>
          <p:cNvPr id="1048663" name="Rectangle 39"/>
          <p:cNvSpPr>
            <a:spLocks noGrp="1" noRot="1" noChangeAspect="1" noMove="1" noResize="1" noEditPoints="1" noAdjustHandles="1" noChangeArrowheads="1" noChangeShapeType="1" noTextEdit="1"/>
          </p:cNvSpPr>
          <p:nvPr/>
        </p:nvSpPr>
        <p:spPr>
          <a:xfrm>
            <a:off x="2" y="0"/>
            <a:ext cx="9756601" cy="6858000"/>
          </a:xfrm>
          <a:prstGeom prst="rect">
            <a:avLst/>
          </a:prstGeom>
          <a:gradFill>
            <a:gsLst>
              <a:gs pos="0">
                <a:schemeClr val="bg1">
                  <a:alpha val="0"/>
                </a:schemeClr>
              </a:gs>
              <a:gs pos="19000">
                <a:schemeClr val="bg1">
                  <a:alpha val="38000"/>
                </a:schemeClr>
              </a:gs>
              <a:gs pos="35000">
                <a:schemeClr val="bg1">
                  <a:alpha val="78000"/>
                </a:schemeClr>
              </a:gs>
              <a:gs pos="58000">
                <a:schemeClr val="bg1"/>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8664" name="Tytuł 1"/>
          <p:cNvSpPr>
            <a:spLocks noGrp="1"/>
          </p:cNvSpPr>
          <p:nvPr>
            <p:ph type="title"/>
          </p:nvPr>
        </p:nvSpPr>
        <p:spPr>
          <a:xfrm>
            <a:off x="371094" y="1161288"/>
            <a:ext cx="3438144" cy="1124712"/>
          </a:xfrm>
        </p:spPr>
        <p:txBody>
          <a:bodyPr anchor="b">
            <a:normAutofit/>
          </a:bodyPr>
          <a:lstStyle/>
          <a:p>
            <a:pPr algn="ctr"/>
            <a:r>
              <a:rPr lang="pl-PL" sz="2800" b="1" dirty="0">
                <a:latin typeface="Times New Roman"/>
                <a:cs typeface="Calibri Light"/>
              </a:rPr>
              <a:t>Wpływ emocji </a:t>
            </a:r>
            <a:br>
              <a:rPr lang="pl-PL" sz="2800" b="1" dirty="0">
                <a:latin typeface="Times New Roman"/>
                <a:cs typeface="Calibri Light"/>
              </a:rPr>
            </a:br>
            <a:r>
              <a:rPr lang="pl-PL" sz="2800" b="1" dirty="0">
                <a:latin typeface="Times New Roman"/>
                <a:cs typeface="Calibri Light"/>
              </a:rPr>
              <a:t>na dziecko</a:t>
            </a:r>
            <a:endParaRPr lang="pl-PL" dirty="0"/>
          </a:p>
        </p:txBody>
      </p:sp>
      <p:sp>
        <p:nvSpPr>
          <p:cNvPr id="1048665" name="Rectangle 41"/>
          <p:cNvSpPr>
            <a:spLocks noGrp="1" noRot="1" noChangeAspect="1" noMove="1" noResize="1" noEditPoints="1" noAdjustHandles="1" noChangeArrowheads="1" noChangeShapeType="1" noTextEdit="1"/>
          </p:cNvSpPr>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048666" name="Rectangle 43"/>
          <p:cNvSpPr>
            <a:spLocks noGrp="1" noRot="1" noChangeAspect="1" noMove="1" noResize="1" noEditPoints="1" noAdjustHandles="1" noChangeArrowheads="1" noChangeShapeType="1" noTextEdit="1"/>
          </p:cNvSpPr>
          <p:nvPr/>
        </p:nvSpPr>
        <p:spPr>
          <a:xfrm>
            <a:off x="428244" y="2443480"/>
            <a:ext cx="3300984"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48667" name="Symbol zastępczy zawartości 2"/>
          <p:cNvSpPr>
            <a:spLocks noGrp="1"/>
          </p:cNvSpPr>
          <p:nvPr>
            <p:ph idx="1"/>
          </p:nvPr>
        </p:nvSpPr>
        <p:spPr>
          <a:xfrm>
            <a:off x="371094" y="2718054"/>
            <a:ext cx="7259344" cy="3207258"/>
          </a:xfrm>
        </p:spPr>
        <p:txBody>
          <a:bodyPr vert="horz" lIns="91440" tIns="45720" rIns="91440" bIns="45720" rtlCol="0" anchor="t">
            <a:noAutofit/>
          </a:bodyPr>
          <a:lstStyle/>
          <a:p>
            <a:pPr marL="0" indent="0">
              <a:buNone/>
            </a:pPr>
            <a:r>
              <a:rPr lang="pl-PL" sz="2400">
                <a:latin typeface="Times New Roman"/>
                <a:ea typeface="+mn-lt"/>
                <a:cs typeface="+mn-lt"/>
              </a:rPr>
              <a:t>Wszystkie emocje są potrzebne i ważne. Nie ma emocji negatywnych, są emocje trudne. Sfera emocji jest szczególnie ważna i umiejętność rozumienia własnych uczuć, adekwatne ich przeżywanie jest warunkiem rozwoju oraz tworzenia prawidłowych relacji z innymi. Rozwój emocjonalny jest długotrwałym procesem trwającym wiele lat. Akceptacja, rozumienie własnych emocji jest szczególnie ważna dla dzieci, które pojmują świat odmiennie niż my dorośli. Należy zastanowić się w jaki sposób dzieci okazują uczucia, a to pozwoli na zrozumienie ich postępowania.</a:t>
            </a:r>
            <a:endParaRPr lang="pl-PL" sz="2400">
              <a:latin typeface="Times New Roman"/>
              <a:cs typeface="Calibri" panose="020F0502020204030204"/>
            </a:endParaRPr>
          </a:p>
        </p:txBody>
      </p:sp>
    </p:spTree>
  </p:cSld>
  <p:clrMapOvr>
    <a:overrideClrMapping bg1="dk1" tx1="lt1" bg2="dk2" tx2="lt2" accent1="accent1" accent2="accent2" accent3="accent3" accent4="accent4" accent5="accent5" accent6="accent6" hlink="hlink" folHlink="folHlink"/>
  </p:clrMapOvr>
  <p:transition spd="slow"/>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48668" name="Rectangle 206"/>
          <p:cNvSpPr>
            <a:spLocks noGrp="1" noRot="1" noChangeAspect="1" noMove="1" noResize="1" noEditPoints="1" noAdjustHandles="1" noChangeArrowheads="1" noChangeShapeType="1" noTextEdit="1"/>
          </p:cNvSpPr>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8669" name="Oval 208"/>
          <p:cNvSpPr>
            <a:spLocks noGrp="1" noRot="1" noChangeAspect="1" noMove="1" noResize="1" noEditPoints="1" noAdjustHandles="1" noChangeArrowheads="1" noChangeShapeType="1" noTextEdit="1"/>
          </p:cNvSpPr>
          <p:nvPr/>
        </p:nvSpPr>
        <p:spPr>
          <a:xfrm>
            <a:off x="2026220" y="98104"/>
            <a:ext cx="4288094" cy="4288094"/>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97160" name="Obraz 4"/>
          <p:cNvPicPr>
            <a:picLocks noChangeAspect="1"/>
          </p:cNvPicPr>
          <p:nvPr/>
        </p:nvPicPr>
        <p:blipFill>
          <a:blip r:embed="rId2"/>
          <a:stretch>
            <a:fillRect/>
          </a:stretch>
        </p:blipFill>
        <p:spPr>
          <a:xfrm>
            <a:off x="2872723" y="941355"/>
            <a:ext cx="2595087" cy="2601592"/>
          </a:xfrm>
          <a:prstGeom prst="rect">
            <a:avLst/>
          </a:prstGeom>
        </p:spPr>
      </p:pic>
      <p:grpSp>
        <p:nvGrpSpPr>
          <p:cNvPr id="72" name="Group 210"/>
          <p:cNvGrpSpPr>
            <a:grpSpLocks noGrp="1" noRot="1" noChangeAspect="1" noMove="1" noResize="1"/>
          </p:cNvGrpSpPr>
          <p:nvPr/>
        </p:nvGrpSpPr>
        <p:grpSpPr>
          <a:xfrm>
            <a:off x="741848" y="2813300"/>
            <a:ext cx="3757487" cy="3757487"/>
            <a:chOff x="1881974" y="1174396"/>
            <a:chExt cx="5290997" cy="5290997"/>
          </a:xfrm>
        </p:grpSpPr>
        <p:sp>
          <p:nvSpPr>
            <p:cNvPr id="1048670" name="Oval 211"/>
            <p:cNvSpPr/>
            <p:nvPr/>
          </p:nvSpPr>
          <p:spPr>
            <a:xfrm>
              <a:off x="1881974" y="1174396"/>
              <a:ext cx="5290997" cy="5290997"/>
            </a:xfrm>
            <a:prstGeom prst="ellipse">
              <a:avLst/>
            </a:pr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8671" name="Oval 212"/>
            <p:cNvSpPr/>
            <p:nvPr/>
          </p:nvSpPr>
          <p:spPr>
            <a:xfrm>
              <a:off x="1881974" y="1174396"/>
              <a:ext cx="5290997" cy="5290997"/>
            </a:xfrm>
            <a:prstGeom prst="ellipse">
              <a:avLst/>
            </a:prstGeom>
            <a:solidFill>
              <a:schemeClr val="accent2">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48672" name="Oval 214"/>
          <p:cNvSpPr>
            <a:spLocks noGrp="1" noRot="1" noChangeAspect="1" noMove="1" noResize="1" noEditPoints="1" noAdjustHandles="1" noChangeArrowheads="1" noChangeShapeType="1" noTextEdit="1"/>
          </p:cNvSpPr>
          <p:nvPr/>
        </p:nvSpPr>
        <p:spPr>
          <a:xfrm>
            <a:off x="604350" y="2762501"/>
            <a:ext cx="3744592" cy="3744592"/>
          </a:xfrm>
          <a:prstGeom prst="ellipse">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8673" name="Tytuł 1"/>
          <p:cNvSpPr>
            <a:spLocks noGrp="1"/>
          </p:cNvSpPr>
          <p:nvPr>
            <p:ph type="title"/>
          </p:nvPr>
        </p:nvSpPr>
        <p:spPr>
          <a:xfrm>
            <a:off x="702591" y="3404608"/>
            <a:ext cx="3520789" cy="2666087"/>
          </a:xfrm>
        </p:spPr>
        <p:txBody>
          <a:bodyPr>
            <a:normAutofit/>
          </a:bodyPr>
          <a:lstStyle/>
          <a:p>
            <a:pPr algn="ctr"/>
            <a:r>
              <a:rPr lang="pl-PL">
                <a:solidFill>
                  <a:schemeClr val="bg1"/>
                </a:solidFill>
                <a:latin typeface="Times New Roman"/>
                <a:cs typeface="Calibri Light"/>
              </a:rPr>
              <a:t>Wpływ emocji na dziecko</a:t>
            </a:r>
            <a:endParaRPr lang="pl-PL">
              <a:solidFill>
                <a:schemeClr val="bg1"/>
              </a:solidFill>
              <a:latin typeface="Times New Roman"/>
            </a:endParaRPr>
          </a:p>
        </p:txBody>
      </p:sp>
      <p:grpSp>
        <p:nvGrpSpPr>
          <p:cNvPr id="73" name="Graphic 190"/>
          <p:cNvGrpSpPr>
            <a:grpSpLocks noGrp="1" noRot="1" noChangeAspect="1" noMove="1" noResize="1"/>
          </p:cNvGrpSpPr>
          <p:nvPr/>
        </p:nvGrpSpPr>
        <p:grpSpPr>
          <a:xfrm>
            <a:off x="693117" y="1193254"/>
            <a:ext cx="1291642" cy="429215"/>
            <a:chOff x="2504802" y="1755501"/>
            <a:chExt cx="1598829" cy="531293"/>
          </a:xfrm>
          <a:solidFill>
            <a:schemeClr val="bg1"/>
          </a:solidFill>
        </p:grpSpPr>
        <p:sp>
          <p:nvSpPr>
            <p:cNvPr id="1048674" name="Freeform: Shape 217"/>
            <p:cNvSpPr/>
            <p:nvPr/>
          </p:nvSpPr>
          <p:spPr>
            <a:xfrm>
              <a:off x="2504802" y="2113855"/>
              <a:ext cx="1598614" cy="172939"/>
            </a:xfrm>
            <a:custGeom>
              <a:avLst/>
              <a:gdLst>
                <a:gd name="connsiteX0" fmla="*/ 1248648 w 1598614"/>
                <a:gd name="connsiteY0" fmla="*/ 172939 h 172939"/>
                <a:gd name="connsiteX1" fmla="*/ 1123031 w 1598614"/>
                <a:gd name="connsiteY1" fmla="*/ 92708 h 172939"/>
                <a:gd name="connsiteX2" fmla="*/ 1024085 w 1598614"/>
                <a:gd name="connsiteY2" fmla="*/ 29469 h 172939"/>
                <a:gd name="connsiteX3" fmla="*/ 925140 w 1598614"/>
                <a:gd name="connsiteY3" fmla="*/ 92708 h 172939"/>
                <a:gd name="connsiteX4" fmla="*/ 799522 w 1598614"/>
                <a:gd name="connsiteY4" fmla="*/ 172939 h 172939"/>
                <a:gd name="connsiteX5" fmla="*/ 799522 w 1598614"/>
                <a:gd name="connsiteY5" fmla="*/ 172939 h 172939"/>
                <a:gd name="connsiteX6" fmla="*/ 673905 w 1598614"/>
                <a:gd name="connsiteY6" fmla="*/ 92708 h 172939"/>
                <a:gd name="connsiteX7" fmla="*/ 574959 w 1598614"/>
                <a:gd name="connsiteY7" fmla="*/ 29469 h 172939"/>
                <a:gd name="connsiteX8" fmla="*/ 476014 w 1598614"/>
                <a:gd name="connsiteY8" fmla="*/ 92708 h 172939"/>
                <a:gd name="connsiteX9" fmla="*/ 350396 w 1598614"/>
                <a:gd name="connsiteY9" fmla="*/ 172939 h 172939"/>
                <a:gd name="connsiteX10" fmla="*/ 224778 w 1598614"/>
                <a:gd name="connsiteY10" fmla="*/ 92708 h 172939"/>
                <a:gd name="connsiteX11" fmla="*/ 125833 w 1598614"/>
                <a:gd name="connsiteY11" fmla="*/ 29469 h 172939"/>
                <a:gd name="connsiteX12" fmla="*/ 26887 w 1598614"/>
                <a:gd name="connsiteY12" fmla="*/ 92708 h 172939"/>
                <a:gd name="connsiteX13" fmla="*/ 0 w 1598614"/>
                <a:gd name="connsiteY13" fmla="*/ 80232 h 172939"/>
                <a:gd name="connsiteX14" fmla="*/ 125618 w 1598614"/>
                <a:gd name="connsiteY14" fmla="*/ 0 h 172939"/>
                <a:gd name="connsiteX15" fmla="*/ 251235 w 1598614"/>
                <a:gd name="connsiteY15" fmla="*/ 80232 h 172939"/>
                <a:gd name="connsiteX16" fmla="*/ 350181 w 1598614"/>
                <a:gd name="connsiteY16" fmla="*/ 143471 h 172939"/>
                <a:gd name="connsiteX17" fmla="*/ 449126 w 1598614"/>
                <a:gd name="connsiteY17" fmla="*/ 80232 h 172939"/>
                <a:gd name="connsiteX18" fmla="*/ 574744 w 1598614"/>
                <a:gd name="connsiteY18" fmla="*/ 0 h 172939"/>
                <a:gd name="connsiteX19" fmla="*/ 700362 w 1598614"/>
                <a:gd name="connsiteY19" fmla="*/ 80232 h 172939"/>
                <a:gd name="connsiteX20" fmla="*/ 799307 w 1598614"/>
                <a:gd name="connsiteY20" fmla="*/ 143471 h 172939"/>
                <a:gd name="connsiteX21" fmla="*/ 799307 w 1598614"/>
                <a:gd name="connsiteY21" fmla="*/ 143471 h 172939"/>
                <a:gd name="connsiteX22" fmla="*/ 898253 w 1598614"/>
                <a:gd name="connsiteY22" fmla="*/ 80232 h 172939"/>
                <a:gd name="connsiteX23" fmla="*/ 1023870 w 1598614"/>
                <a:gd name="connsiteY23" fmla="*/ 0 h 172939"/>
                <a:gd name="connsiteX24" fmla="*/ 1149488 w 1598614"/>
                <a:gd name="connsiteY24" fmla="*/ 80232 h 172939"/>
                <a:gd name="connsiteX25" fmla="*/ 1248433 w 1598614"/>
                <a:gd name="connsiteY25" fmla="*/ 143471 h 172939"/>
                <a:gd name="connsiteX26" fmla="*/ 1347379 w 1598614"/>
                <a:gd name="connsiteY26" fmla="*/ 80232 h 172939"/>
                <a:gd name="connsiteX27" fmla="*/ 1472997 w 1598614"/>
                <a:gd name="connsiteY27" fmla="*/ 0 h 172939"/>
                <a:gd name="connsiteX28" fmla="*/ 1598614 w 1598614"/>
                <a:gd name="connsiteY28" fmla="*/ 80232 h 172939"/>
                <a:gd name="connsiteX29" fmla="*/ 1571942 w 1598614"/>
                <a:gd name="connsiteY29" fmla="*/ 92708 h 172939"/>
                <a:gd name="connsiteX30" fmla="*/ 1472997 w 1598614"/>
                <a:gd name="connsiteY30" fmla="*/ 29469 h 172939"/>
                <a:gd name="connsiteX31" fmla="*/ 1374051 w 1598614"/>
                <a:gd name="connsiteY31" fmla="*/ 92708 h 172939"/>
                <a:gd name="connsiteX32" fmla="*/ 1248648 w 1598614"/>
                <a:gd name="connsiteY32" fmla="*/ 172939 h 172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614" h="172939">
                  <a:moveTo>
                    <a:pt x="1248648" y="172939"/>
                  </a:moveTo>
                  <a:cubicBezTo>
                    <a:pt x="1194229" y="172939"/>
                    <a:pt x="1146046" y="142180"/>
                    <a:pt x="1123031" y="92708"/>
                  </a:cubicBezTo>
                  <a:cubicBezTo>
                    <a:pt x="1104962" y="53775"/>
                    <a:pt x="1067105" y="29469"/>
                    <a:pt x="1024085" y="29469"/>
                  </a:cubicBezTo>
                  <a:cubicBezTo>
                    <a:pt x="981066" y="29469"/>
                    <a:pt x="943208" y="53775"/>
                    <a:pt x="925140" y="92708"/>
                  </a:cubicBezTo>
                  <a:cubicBezTo>
                    <a:pt x="902124" y="142180"/>
                    <a:pt x="853942" y="172939"/>
                    <a:pt x="799522" y="172939"/>
                  </a:cubicBezTo>
                  <a:cubicBezTo>
                    <a:pt x="799522" y="172939"/>
                    <a:pt x="799522" y="172939"/>
                    <a:pt x="799522" y="172939"/>
                  </a:cubicBezTo>
                  <a:cubicBezTo>
                    <a:pt x="744887" y="172939"/>
                    <a:pt x="696920" y="142180"/>
                    <a:pt x="673905" y="92708"/>
                  </a:cubicBezTo>
                  <a:cubicBezTo>
                    <a:pt x="655836" y="53775"/>
                    <a:pt x="617979" y="29469"/>
                    <a:pt x="574959" y="29469"/>
                  </a:cubicBezTo>
                  <a:cubicBezTo>
                    <a:pt x="531939" y="29469"/>
                    <a:pt x="494082" y="53775"/>
                    <a:pt x="476014" y="92708"/>
                  </a:cubicBezTo>
                  <a:cubicBezTo>
                    <a:pt x="452998" y="142180"/>
                    <a:pt x="405031" y="172939"/>
                    <a:pt x="350396" y="172939"/>
                  </a:cubicBezTo>
                  <a:cubicBezTo>
                    <a:pt x="295976" y="172939"/>
                    <a:pt x="247794" y="142180"/>
                    <a:pt x="224778" y="92708"/>
                  </a:cubicBezTo>
                  <a:cubicBezTo>
                    <a:pt x="206710" y="53775"/>
                    <a:pt x="168853" y="29469"/>
                    <a:pt x="125833" y="29469"/>
                  </a:cubicBezTo>
                  <a:cubicBezTo>
                    <a:pt x="82813" y="29469"/>
                    <a:pt x="44956" y="53775"/>
                    <a:pt x="26887" y="92708"/>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268" y="30759"/>
                    <a:pt x="969235" y="0"/>
                    <a:pt x="1023870" y="0"/>
                  </a:cubicBezTo>
                  <a:cubicBezTo>
                    <a:pt x="1078505" y="0"/>
                    <a:pt x="1126472" y="30759"/>
                    <a:pt x="1149488" y="80232"/>
                  </a:cubicBezTo>
                  <a:cubicBezTo>
                    <a:pt x="1167556" y="119165"/>
                    <a:pt x="1205414" y="143471"/>
                    <a:pt x="1248433" y="143471"/>
                  </a:cubicBezTo>
                  <a:cubicBezTo>
                    <a:pt x="1291453" y="143471"/>
                    <a:pt x="1329311" y="119165"/>
                    <a:pt x="1347379" y="80232"/>
                  </a:cubicBezTo>
                  <a:cubicBezTo>
                    <a:pt x="1370394" y="30759"/>
                    <a:pt x="1418361" y="0"/>
                    <a:pt x="1472997" y="0"/>
                  </a:cubicBezTo>
                  <a:cubicBezTo>
                    <a:pt x="1527632" y="0"/>
                    <a:pt x="1575814" y="30759"/>
                    <a:pt x="1598614" y="80232"/>
                  </a:cubicBezTo>
                  <a:lnTo>
                    <a:pt x="1571942" y="92708"/>
                  </a:lnTo>
                  <a:cubicBezTo>
                    <a:pt x="1553874" y="53775"/>
                    <a:pt x="1515801" y="29469"/>
                    <a:pt x="1472997" y="29469"/>
                  </a:cubicBezTo>
                  <a:cubicBezTo>
                    <a:pt x="1429977" y="29469"/>
                    <a:pt x="1392119" y="53775"/>
                    <a:pt x="1374051" y="92708"/>
                  </a:cubicBezTo>
                  <a:cubicBezTo>
                    <a:pt x="1351251" y="142180"/>
                    <a:pt x="1303069" y="172939"/>
                    <a:pt x="1248648" y="172939"/>
                  </a:cubicBezTo>
                  <a:close/>
                </a:path>
              </a:pathLst>
            </a:custGeom>
            <a:grpFill/>
            <a:ln w="21496" cap="flat">
              <a:noFill/>
              <a:prstDash val="solid"/>
              <a:miter/>
            </a:ln>
          </p:spPr>
          <p:txBody>
            <a:bodyPr rtlCol="0" anchor="ctr"/>
            <a:lstStyle/>
            <a:p>
              <a:endParaRPr lang="en-US"/>
            </a:p>
          </p:txBody>
        </p:sp>
        <p:sp>
          <p:nvSpPr>
            <p:cNvPr id="1048675" name="Freeform: Shape 218"/>
            <p:cNvSpPr/>
            <p:nvPr/>
          </p:nvSpPr>
          <p:spPr>
            <a:xfrm>
              <a:off x="2504802" y="1755501"/>
              <a:ext cx="1598829" cy="172724"/>
            </a:xfrm>
            <a:custGeom>
              <a:avLst/>
              <a:gdLst>
                <a:gd name="connsiteX0" fmla="*/ 1248648 w 1598829"/>
                <a:gd name="connsiteY0" fmla="*/ 172724 h 172724"/>
                <a:gd name="connsiteX1" fmla="*/ 1123031 w 1598829"/>
                <a:gd name="connsiteY1" fmla="*/ 92492 h 172724"/>
                <a:gd name="connsiteX2" fmla="*/ 1024085 w 1598829"/>
                <a:gd name="connsiteY2" fmla="*/ 29253 h 172724"/>
                <a:gd name="connsiteX3" fmla="*/ 925140 w 1598829"/>
                <a:gd name="connsiteY3" fmla="*/ 92492 h 172724"/>
                <a:gd name="connsiteX4" fmla="*/ 799522 w 1598829"/>
                <a:gd name="connsiteY4" fmla="*/ 172724 h 172724"/>
                <a:gd name="connsiteX5" fmla="*/ 799522 w 1598829"/>
                <a:gd name="connsiteY5" fmla="*/ 172724 h 172724"/>
                <a:gd name="connsiteX6" fmla="*/ 673905 w 1598829"/>
                <a:gd name="connsiteY6" fmla="*/ 92492 h 172724"/>
                <a:gd name="connsiteX7" fmla="*/ 574959 w 1598829"/>
                <a:gd name="connsiteY7" fmla="*/ 29253 h 172724"/>
                <a:gd name="connsiteX8" fmla="*/ 476014 w 1598829"/>
                <a:gd name="connsiteY8" fmla="*/ 92492 h 172724"/>
                <a:gd name="connsiteX9" fmla="*/ 350396 w 1598829"/>
                <a:gd name="connsiteY9" fmla="*/ 172724 h 172724"/>
                <a:gd name="connsiteX10" fmla="*/ 224778 w 1598829"/>
                <a:gd name="connsiteY10" fmla="*/ 92492 h 172724"/>
                <a:gd name="connsiteX11" fmla="*/ 125833 w 1598829"/>
                <a:gd name="connsiteY11" fmla="*/ 29253 h 172724"/>
                <a:gd name="connsiteX12" fmla="*/ 26887 w 1598829"/>
                <a:gd name="connsiteY12" fmla="*/ 92492 h 172724"/>
                <a:gd name="connsiteX13" fmla="*/ 0 w 1598829"/>
                <a:gd name="connsiteY13" fmla="*/ 80232 h 172724"/>
                <a:gd name="connsiteX14" fmla="*/ 125618 w 1598829"/>
                <a:gd name="connsiteY14" fmla="*/ 0 h 172724"/>
                <a:gd name="connsiteX15" fmla="*/ 251235 w 1598829"/>
                <a:gd name="connsiteY15" fmla="*/ 80232 h 172724"/>
                <a:gd name="connsiteX16" fmla="*/ 350181 w 1598829"/>
                <a:gd name="connsiteY16" fmla="*/ 143471 h 172724"/>
                <a:gd name="connsiteX17" fmla="*/ 449126 w 1598829"/>
                <a:gd name="connsiteY17" fmla="*/ 80232 h 172724"/>
                <a:gd name="connsiteX18" fmla="*/ 574744 w 1598829"/>
                <a:gd name="connsiteY18" fmla="*/ 0 h 172724"/>
                <a:gd name="connsiteX19" fmla="*/ 700362 w 1598829"/>
                <a:gd name="connsiteY19" fmla="*/ 80232 h 172724"/>
                <a:gd name="connsiteX20" fmla="*/ 799307 w 1598829"/>
                <a:gd name="connsiteY20" fmla="*/ 143471 h 172724"/>
                <a:gd name="connsiteX21" fmla="*/ 799307 w 1598829"/>
                <a:gd name="connsiteY21" fmla="*/ 143471 h 172724"/>
                <a:gd name="connsiteX22" fmla="*/ 898253 w 1598829"/>
                <a:gd name="connsiteY22" fmla="*/ 80232 h 172724"/>
                <a:gd name="connsiteX23" fmla="*/ 1024085 w 1598829"/>
                <a:gd name="connsiteY23" fmla="*/ 0 h 172724"/>
                <a:gd name="connsiteX24" fmla="*/ 1149703 w 1598829"/>
                <a:gd name="connsiteY24" fmla="*/ 80232 h 172724"/>
                <a:gd name="connsiteX25" fmla="*/ 1248648 w 1598829"/>
                <a:gd name="connsiteY25" fmla="*/ 143471 h 172724"/>
                <a:gd name="connsiteX26" fmla="*/ 1347594 w 1598829"/>
                <a:gd name="connsiteY26" fmla="*/ 80232 h 172724"/>
                <a:gd name="connsiteX27" fmla="*/ 1473212 w 1598829"/>
                <a:gd name="connsiteY27" fmla="*/ 0 h 172724"/>
                <a:gd name="connsiteX28" fmla="*/ 1598829 w 1598829"/>
                <a:gd name="connsiteY28" fmla="*/ 80232 h 172724"/>
                <a:gd name="connsiteX29" fmla="*/ 1572157 w 1598829"/>
                <a:gd name="connsiteY29" fmla="*/ 92492 h 172724"/>
                <a:gd name="connsiteX30" fmla="*/ 1473212 w 1598829"/>
                <a:gd name="connsiteY30" fmla="*/ 29253 h 172724"/>
                <a:gd name="connsiteX31" fmla="*/ 1374266 w 1598829"/>
                <a:gd name="connsiteY31" fmla="*/ 92492 h 172724"/>
                <a:gd name="connsiteX32" fmla="*/ 1248648 w 1598829"/>
                <a:gd name="connsiteY32" fmla="*/ 172724 h 172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829" h="172724">
                  <a:moveTo>
                    <a:pt x="1248648" y="172724"/>
                  </a:moveTo>
                  <a:cubicBezTo>
                    <a:pt x="1194229" y="172724"/>
                    <a:pt x="1146046" y="141965"/>
                    <a:pt x="1123031" y="92492"/>
                  </a:cubicBezTo>
                  <a:cubicBezTo>
                    <a:pt x="1104962" y="53560"/>
                    <a:pt x="1067105" y="29253"/>
                    <a:pt x="1024085" y="29253"/>
                  </a:cubicBezTo>
                  <a:cubicBezTo>
                    <a:pt x="981066" y="29253"/>
                    <a:pt x="943208" y="53560"/>
                    <a:pt x="925140" y="92492"/>
                  </a:cubicBezTo>
                  <a:cubicBezTo>
                    <a:pt x="902124" y="141965"/>
                    <a:pt x="853942" y="172724"/>
                    <a:pt x="799522" y="172724"/>
                  </a:cubicBezTo>
                  <a:cubicBezTo>
                    <a:pt x="799522" y="172724"/>
                    <a:pt x="799522" y="172724"/>
                    <a:pt x="799522" y="172724"/>
                  </a:cubicBezTo>
                  <a:cubicBezTo>
                    <a:pt x="744887" y="172724"/>
                    <a:pt x="696920" y="141965"/>
                    <a:pt x="673905" y="92492"/>
                  </a:cubicBezTo>
                  <a:cubicBezTo>
                    <a:pt x="655836" y="53560"/>
                    <a:pt x="617979" y="29253"/>
                    <a:pt x="574959" y="29253"/>
                  </a:cubicBezTo>
                  <a:cubicBezTo>
                    <a:pt x="531939" y="29253"/>
                    <a:pt x="494082" y="53560"/>
                    <a:pt x="476014" y="92492"/>
                  </a:cubicBezTo>
                  <a:cubicBezTo>
                    <a:pt x="452998" y="141965"/>
                    <a:pt x="405031" y="172724"/>
                    <a:pt x="350396" y="172724"/>
                  </a:cubicBezTo>
                  <a:cubicBezTo>
                    <a:pt x="295976" y="172724"/>
                    <a:pt x="247794" y="141965"/>
                    <a:pt x="224778" y="92492"/>
                  </a:cubicBezTo>
                  <a:cubicBezTo>
                    <a:pt x="206710" y="53560"/>
                    <a:pt x="168853" y="29253"/>
                    <a:pt x="125833" y="29253"/>
                  </a:cubicBezTo>
                  <a:cubicBezTo>
                    <a:pt x="82813" y="29253"/>
                    <a:pt x="44956" y="53560"/>
                    <a:pt x="26887" y="92492"/>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483" y="30759"/>
                    <a:pt x="969450" y="0"/>
                    <a:pt x="1024085" y="0"/>
                  </a:cubicBezTo>
                  <a:cubicBezTo>
                    <a:pt x="1078720" y="0"/>
                    <a:pt x="1126688" y="30759"/>
                    <a:pt x="1149703" y="80232"/>
                  </a:cubicBezTo>
                  <a:cubicBezTo>
                    <a:pt x="1167771" y="119165"/>
                    <a:pt x="1205629" y="143471"/>
                    <a:pt x="1248648" y="143471"/>
                  </a:cubicBezTo>
                  <a:cubicBezTo>
                    <a:pt x="1291668" y="143471"/>
                    <a:pt x="1329526" y="119165"/>
                    <a:pt x="1347594" y="80232"/>
                  </a:cubicBezTo>
                  <a:cubicBezTo>
                    <a:pt x="1370610" y="30759"/>
                    <a:pt x="1418792" y="0"/>
                    <a:pt x="1473212" y="0"/>
                  </a:cubicBezTo>
                  <a:cubicBezTo>
                    <a:pt x="1527847" y="0"/>
                    <a:pt x="1576029" y="30759"/>
                    <a:pt x="1598829" y="80232"/>
                  </a:cubicBezTo>
                  <a:lnTo>
                    <a:pt x="1572157" y="92492"/>
                  </a:lnTo>
                  <a:cubicBezTo>
                    <a:pt x="1554089" y="53560"/>
                    <a:pt x="1516016" y="29253"/>
                    <a:pt x="1473212" y="29253"/>
                  </a:cubicBezTo>
                  <a:cubicBezTo>
                    <a:pt x="1430192" y="29253"/>
                    <a:pt x="1392335" y="53560"/>
                    <a:pt x="1374266" y="92492"/>
                  </a:cubicBezTo>
                  <a:cubicBezTo>
                    <a:pt x="1351251" y="141965"/>
                    <a:pt x="1303069" y="172724"/>
                    <a:pt x="1248648" y="172724"/>
                  </a:cubicBezTo>
                  <a:close/>
                </a:path>
              </a:pathLst>
            </a:custGeom>
            <a:grpFill/>
            <a:ln w="21496" cap="flat">
              <a:noFill/>
              <a:prstDash val="solid"/>
              <a:miter/>
            </a:ln>
          </p:spPr>
          <p:txBody>
            <a:bodyPr rtlCol="0" anchor="ctr"/>
            <a:lstStyle/>
            <a:p>
              <a:endParaRPr lang="en-US"/>
            </a:p>
          </p:txBody>
        </p:sp>
      </p:grpSp>
      <p:grpSp>
        <p:nvGrpSpPr>
          <p:cNvPr id="74" name="Graphic 4"/>
          <p:cNvGrpSpPr>
            <a:grpSpLocks noGrp="1" noRot="1" noChangeAspect="1" noMove="1" noResize="1"/>
          </p:cNvGrpSpPr>
          <p:nvPr/>
        </p:nvGrpSpPr>
        <p:grpSpPr>
          <a:xfrm>
            <a:off x="4680915" y="4748271"/>
            <a:ext cx="1330536" cy="1330521"/>
            <a:chOff x="5734037" y="3067039"/>
            <a:chExt cx="724483" cy="724489"/>
          </a:xfrm>
          <a:solidFill>
            <a:schemeClr val="bg1"/>
          </a:solidFill>
        </p:grpSpPr>
        <p:sp>
          <p:nvSpPr>
            <p:cNvPr id="1048676" name="Freeform: Shape 221"/>
            <p:cNvSpPr/>
            <p:nvPr/>
          </p:nvSpPr>
          <p:spPr>
            <a:xfrm>
              <a:off x="5734038" y="3067039"/>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1048677" name="Freeform: Shape 222"/>
            <p:cNvSpPr/>
            <p:nvPr/>
          </p:nvSpPr>
          <p:spPr>
            <a:xfrm>
              <a:off x="5793283"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1048678" name="Freeform: Shape 223"/>
            <p:cNvSpPr/>
            <p:nvPr/>
          </p:nvSpPr>
          <p:spPr>
            <a:xfrm>
              <a:off x="5852433"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048679" name="Freeform: Shape 224"/>
            <p:cNvSpPr/>
            <p:nvPr/>
          </p:nvSpPr>
          <p:spPr>
            <a:xfrm>
              <a:off x="5911678"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048680" name="Freeform: Shape 225"/>
            <p:cNvSpPr/>
            <p:nvPr/>
          </p:nvSpPr>
          <p:spPr>
            <a:xfrm>
              <a:off x="5970828"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048681" name="Freeform: Shape 226"/>
            <p:cNvSpPr/>
            <p:nvPr/>
          </p:nvSpPr>
          <p:spPr>
            <a:xfrm>
              <a:off x="6030074"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1048682" name="Freeform: Shape 227"/>
            <p:cNvSpPr/>
            <p:nvPr/>
          </p:nvSpPr>
          <p:spPr>
            <a:xfrm>
              <a:off x="6089224"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048683" name="Freeform: Shape 228"/>
            <p:cNvSpPr/>
            <p:nvPr/>
          </p:nvSpPr>
          <p:spPr>
            <a:xfrm>
              <a:off x="5734038" y="3126284"/>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1048684" name="Freeform: Shape 229"/>
            <p:cNvSpPr/>
            <p:nvPr/>
          </p:nvSpPr>
          <p:spPr>
            <a:xfrm>
              <a:off x="5793283" y="312628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048685" name="Freeform: Shape 230"/>
            <p:cNvSpPr/>
            <p:nvPr/>
          </p:nvSpPr>
          <p:spPr>
            <a:xfrm>
              <a:off x="5852433"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048686" name="Freeform: Shape 231"/>
            <p:cNvSpPr/>
            <p:nvPr/>
          </p:nvSpPr>
          <p:spPr>
            <a:xfrm>
              <a:off x="5911678"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048687" name="Freeform: Shape 232"/>
            <p:cNvSpPr/>
            <p:nvPr/>
          </p:nvSpPr>
          <p:spPr>
            <a:xfrm>
              <a:off x="5970828"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048688" name="Freeform: Shape 233"/>
            <p:cNvSpPr/>
            <p:nvPr/>
          </p:nvSpPr>
          <p:spPr>
            <a:xfrm>
              <a:off x="6030073" y="3126284"/>
              <a:ext cx="14097" cy="14097"/>
            </a:xfrm>
            <a:custGeom>
              <a:avLst/>
              <a:gdLst>
                <a:gd name="connsiteX0" fmla="*/ 14097 w 14097"/>
                <a:gd name="connsiteY0" fmla="*/ 7049 h 14097"/>
                <a:gd name="connsiteX1" fmla="*/ 7048 w 14097"/>
                <a:gd name="connsiteY1" fmla="*/ 14097 h 14097"/>
                <a:gd name="connsiteX2" fmla="*/ 0 w 14097"/>
                <a:gd name="connsiteY2" fmla="*/ 7049 h 14097"/>
                <a:gd name="connsiteX3" fmla="*/ 7048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048689" name="Freeform: Shape 234"/>
            <p:cNvSpPr/>
            <p:nvPr/>
          </p:nvSpPr>
          <p:spPr>
            <a:xfrm>
              <a:off x="6089224"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048690" name="Freeform: Shape 235"/>
            <p:cNvSpPr/>
            <p:nvPr/>
          </p:nvSpPr>
          <p:spPr>
            <a:xfrm>
              <a:off x="5734038" y="3185434"/>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1048691" name="Freeform: Shape 236"/>
            <p:cNvSpPr/>
            <p:nvPr/>
          </p:nvSpPr>
          <p:spPr>
            <a:xfrm>
              <a:off x="5793283" y="318543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1048692" name="Freeform: Shape 237"/>
            <p:cNvSpPr/>
            <p:nvPr/>
          </p:nvSpPr>
          <p:spPr>
            <a:xfrm>
              <a:off x="5852433"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048693" name="Freeform: Shape 238"/>
            <p:cNvSpPr/>
            <p:nvPr/>
          </p:nvSpPr>
          <p:spPr>
            <a:xfrm>
              <a:off x="5911678"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048694" name="Freeform: Shape 239"/>
            <p:cNvSpPr/>
            <p:nvPr/>
          </p:nvSpPr>
          <p:spPr>
            <a:xfrm>
              <a:off x="5970828"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048695" name="Freeform: Shape 240"/>
            <p:cNvSpPr/>
            <p:nvPr/>
          </p:nvSpPr>
          <p:spPr>
            <a:xfrm>
              <a:off x="6030074" y="318543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1048696" name="Freeform: Shape 241"/>
            <p:cNvSpPr/>
            <p:nvPr/>
          </p:nvSpPr>
          <p:spPr>
            <a:xfrm>
              <a:off x="6089224"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048697" name="Freeform: Shape 242"/>
            <p:cNvSpPr/>
            <p:nvPr/>
          </p:nvSpPr>
          <p:spPr>
            <a:xfrm>
              <a:off x="5734038" y="3244679"/>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1048698" name="Freeform: Shape 243"/>
            <p:cNvSpPr/>
            <p:nvPr/>
          </p:nvSpPr>
          <p:spPr>
            <a:xfrm>
              <a:off x="5793283" y="3244677"/>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048699" name="Freeform: Shape 244"/>
            <p:cNvSpPr/>
            <p:nvPr/>
          </p:nvSpPr>
          <p:spPr>
            <a:xfrm>
              <a:off x="5852433"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048700" name="Freeform: Shape 245"/>
            <p:cNvSpPr/>
            <p:nvPr/>
          </p:nvSpPr>
          <p:spPr>
            <a:xfrm>
              <a:off x="5911678"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048701" name="Freeform: Shape 246"/>
            <p:cNvSpPr/>
            <p:nvPr/>
          </p:nvSpPr>
          <p:spPr>
            <a:xfrm>
              <a:off x="5970828"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048702" name="Freeform: Shape 247"/>
            <p:cNvSpPr/>
            <p:nvPr/>
          </p:nvSpPr>
          <p:spPr>
            <a:xfrm>
              <a:off x="6030073" y="3244679"/>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048703" name="Freeform: Shape 248"/>
            <p:cNvSpPr/>
            <p:nvPr/>
          </p:nvSpPr>
          <p:spPr>
            <a:xfrm>
              <a:off x="6089224"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048704" name="Freeform: Shape 249"/>
            <p:cNvSpPr/>
            <p:nvPr/>
          </p:nvSpPr>
          <p:spPr>
            <a:xfrm>
              <a:off x="5734038" y="3303829"/>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1048705" name="Freeform: Shape 250"/>
            <p:cNvSpPr/>
            <p:nvPr/>
          </p:nvSpPr>
          <p:spPr>
            <a:xfrm>
              <a:off x="5793283" y="3303829"/>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048706" name="Freeform: Shape 251"/>
            <p:cNvSpPr/>
            <p:nvPr/>
          </p:nvSpPr>
          <p:spPr>
            <a:xfrm>
              <a:off x="5852433"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048707" name="Freeform: Shape 252"/>
            <p:cNvSpPr/>
            <p:nvPr/>
          </p:nvSpPr>
          <p:spPr>
            <a:xfrm>
              <a:off x="5911678"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048708" name="Freeform: Shape 253"/>
            <p:cNvSpPr/>
            <p:nvPr/>
          </p:nvSpPr>
          <p:spPr>
            <a:xfrm>
              <a:off x="5970828"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048709" name="Freeform: Shape 254"/>
            <p:cNvSpPr/>
            <p:nvPr/>
          </p:nvSpPr>
          <p:spPr>
            <a:xfrm>
              <a:off x="6030073" y="3303829"/>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048710" name="Freeform: Shape 255"/>
            <p:cNvSpPr/>
            <p:nvPr/>
          </p:nvSpPr>
          <p:spPr>
            <a:xfrm>
              <a:off x="6089224"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048711" name="Freeform: Shape 256"/>
            <p:cNvSpPr/>
            <p:nvPr/>
          </p:nvSpPr>
          <p:spPr>
            <a:xfrm>
              <a:off x="5734038" y="3363074"/>
              <a:ext cx="14192" cy="14097"/>
            </a:xfrm>
            <a:custGeom>
              <a:avLst/>
              <a:gdLst>
                <a:gd name="connsiteX0" fmla="*/ 14192 w 14192"/>
                <a:gd name="connsiteY0" fmla="*/ 7048 h 14097"/>
                <a:gd name="connsiteX1" fmla="*/ 7144 w 14192"/>
                <a:gd name="connsiteY1" fmla="*/ 14097 h 14097"/>
                <a:gd name="connsiteX2" fmla="*/ 0 w 14192"/>
                <a:gd name="connsiteY2" fmla="*/ 7048 h 14097"/>
                <a:gd name="connsiteX3" fmla="*/ 7049 w 14192"/>
                <a:gd name="connsiteY3" fmla="*/ 0 h 14097"/>
                <a:gd name="connsiteX4" fmla="*/ 14192 w 14192"/>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1048712" name="Freeform: Shape 257"/>
            <p:cNvSpPr/>
            <p:nvPr/>
          </p:nvSpPr>
          <p:spPr>
            <a:xfrm>
              <a:off x="5793283" y="336307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048713" name="Freeform: Shape 258"/>
            <p:cNvSpPr/>
            <p:nvPr/>
          </p:nvSpPr>
          <p:spPr>
            <a:xfrm>
              <a:off x="5852433"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048714" name="Freeform: Shape 259"/>
            <p:cNvSpPr/>
            <p:nvPr/>
          </p:nvSpPr>
          <p:spPr>
            <a:xfrm>
              <a:off x="5911678"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048715" name="Freeform: Shape 260"/>
            <p:cNvSpPr/>
            <p:nvPr/>
          </p:nvSpPr>
          <p:spPr>
            <a:xfrm>
              <a:off x="5970828"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048716" name="Freeform: Shape 261"/>
            <p:cNvSpPr/>
            <p:nvPr/>
          </p:nvSpPr>
          <p:spPr>
            <a:xfrm>
              <a:off x="6030073" y="3363074"/>
              <a:ext cx="14097" cy="14097"/>
            </a:xfrm>
            <a:custGeom>
              <a:avLst/>
              <a:gdLst>
                <a:gd name="connsiteX0" fmla="*/ 14097 w 14097"/>
                <a:gd name="connsiteY0" fmla="*/ 7048 h 14097"/>
                <a:gd name="connsiteX1" fmla="*/ 7048 w 14097"/>
                <a:gd name="connsiteY1" fmla="*/ 14097 h 14097"/>
                <a:gd name="connsiteX2" fmla="*/ 0 w 14097"/>
                <a:gd name="connsiteY2" fmla="*/ 7048 h 14097"/>
                <a:gd name="connsiteX3" fmla="*/ 7048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048717" name="Freeform: Shape 262"/>
            <p:cNvSpPr/>
            <p:nvPr/>
          </p:nvSpPr>
          <p:spPr>
            <a:xfrm>
              <a:off x="6089224"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048718" name="Freeform: Shape 263"/>
            <p:cNvSpPr/>
            <p:nvPr/>
          </p:nvSpPr>
          <p:spPr>
            <a:xfrm>
              <a:off x="5734038" y="342222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1048719" name="Freeform: Shape 264"/>
            <p:cNvSpPr/>
            <p:nvPr/>
          </p:nvSpPr>
          <p:spPr>
            <a:xfrm>
              <a:off x="5793283" y="342222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048720" name="Freeform: Shape 265"/>
            <p:cNvSpPr/>
            <p:nvPr/>
          </p:nvSpPr>
          <p:spPr>
            <a:xfrm>
              <a:off x="5852433"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048721" name="Freeform: Shape 266"/>
            <p:cNvSpPr/>
            <p:nvPr/>
          </p:nvSpPr>
          <p:spPr>
            <a:xfrm>
              <a:off x="5911678"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048722" name="Freeform: Shape 267"/>
            <p:cNvSpPr/>
            <p:nvPr/>
          </p:nvSpPr>
          <p:spPr>
            <a:xfrm>
              <a:off x="5970828"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048723" name="Freeform: Shape 268"/>
            <p:cNvSpPr/>
            <p:nvPr/>
          </p:nvSpPr>
          <p:spPr>
            <a:xfrm>
              <a:off x="6030073" y="3422225"/>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048724" name="Freeform: Shape 269"/>
            <p:cNvSpPr/>
            <p:nvPr/>
          </p:nvSpPr>
          <p:spPr>
            <a:xfrm>
              <a:off x="6089224"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048725" name="Freeform: Shape 270"/>
            <p:cNvSpPr/>
            <p:nvPr/>
          </p:nvSpPr>
          <p:spPr>
            <a:xfrm>
              <a:off x="6148469"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6953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9" y="14097"/>
                  </a:cubicBezTo>
                  <a:cubicBezTo>
                    <a:pt x="3143" y="14097"/>
                    <a:pt x="0" y="10954"/>
                    <a:pt x="0" y="7049"/>
                  </a:cubicBezTo>
                  <a:cubicBezTo>
                    <a:pt x="0" y="3143"/>
                    <a:pt x="3048" y="0"/>
                    <a:pt x="6953"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048726" name="Freeform: Shape 271"/>
            <p:cNvSpPr/>
            <p:nvPr/>
          </p:nvSpPr>
          <p:spPr>
            <a:xfrm>
              <a:off x="620762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048727" name="Freeform: Shape 272"/>
            <p:cNvSpPr/>
            <p:nvPr/>
          </p:nvSpPr>
          <p:spPr>
            <a:xfrm>
              <a:off x="6266865" y="3067039"/>
              <a:ext cx="14096" cy="14097"/>
            </a:xfrm>
            <a:custGeom>
              <a:avLst/>
              <a:gdLst>
                <a:gd name="connsiteX0" fmla="*/ 14097 w 14096"/>
                <a:gd name="connsiteY0" fmla="*/ 7049 h 14097"/>
                <a:gd name="connsiteX1" fmla="*/ 7049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9" y="14097"/>
                  </a:cubicBezTo>
                  <a:cubicBezTo>
                    <a:pt x="3143" y="14097"/>
                    <a:pt x="0" y="10954"/>
                    <a:pt x="0" y="7049"/>
                  </a:cubicBezTo>
                  <a:cubicBezTo>
                    <a:pt x="0" y="3143"/>
                    <a:pt x="3048" y="0"/>
                    <a:pt x="6953" y="0"/>
                  </a:cubicBezTo>
                  <a:cubicBezTo>
                    <a:pt x="10859" y="0"/>
                    <a:pt x="14097" y="3143"/>
                    <a:pt x="14097" y="7049"/>
                  </a:cubicBezTo>
                  <a:close/>
                </a:path>
              </a:pathLst>
            </a:custGeom>
            <a:grpFill/>
            <a:ln w="9525" cap="flat">
              <a:noFill/>
              <a:prstDash val="solid"/>
              <a:miter/>
            </a:ln>
          </p:spPr>
          <p:txBody>
            <a:bodyPr rtlCol="0" anchor="ctr"/>
            <a:lstStyle/>
            <a:p>
              <a:endParaRPr lang="en-US"/>
            </a:p>
          </p:txBody>
        </p:sp>
        <p:sp>
          <p:nvSpPr>
            <p:cNvPr id="1048728" name="Freeform: Shape 273"/>
            <p:cNvSpPr/>
            <p:nvPr/>
          </p:nvSpPr>
          <p:spPr>
            <a:xfrm>
              <a:off x="6326014"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048729" name="Freeform: Shape 274"/>
            <p:cNvSpPr/>
            <p:nvPr/>
          </p:nvSpPr>
          <p:spPr>
            <a:xfrm>
              <a:off x="638526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048" y="0"/>
                    <a:pt x="6953" y="0"/>
                  </a:cubicBezTo>
                  <a:cubicBezTo>
                    <a:pt x="10858" y="0"/>
                    <a:pt x="14097" y="3143"/>
                    <a:pt x="14097" y="7049"/>
                  </a:cubicBezTo>
                  <a:close/>
                </a:path>
              </a:pathLst>
            </a:custGeom>
            <a:grpFill/>
            <a:ln w="9525" cap="flat">
              <a:noFill/>
              <a:prstDash val="solid"/>
              <a:miter/>
            </a:ln>
          </p:spPr>
          <p:txBody>
            <a:bodyPr rtlCol="0" anchor="ctr"/>
            <a:lstStyle/>
            <a:p>
              <a:endParaRPr lang="en-US"/>
            </a:p>
          </p:txBody>
        </p:sp>
        <p:sp>
          <p:nvSpPr>
            <p:cNvPr id="1048730" name="Freeform: Shape 275"/>
            <p:cNvSpPr/>
            <p:nvPr/>
          </p:nvSpPr>
          <p:spPr>
            <a:xfrm>
              <a:off x="644441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1048731" name="Freeform: Shape 276"/>
            <p:cNvSpPr/>
            <p:nvPr/>
          </p:nvSpPr>
          <p:spPr>
            <a:xfrm>
              <a:off x="6148469" y="3126281"/>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048732" name="Freeform: Shape 277"/>
            <p:cNvSpPr/>
            <p:nvPr/>
          </p:nvSpPr>
          <p:spPr>
            <a:xfrm>
              <a:off x="6207620"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048733" name="Freeform: Shape 278"/>
            <p:cNvSpPr/>
            <p:nvPr/>
          </p:nvSpPr>
          <p:spPr>
            <a:xfrm>
              <a:off x="6266865" y="3126281"/>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1048734" name="Freeform: Shape 279"/>
            <p:cNvSpPr/>
            <p:nvPr/>
          </p:nvSpPr>
          <p:spPr>
            <a:xfrm>
              <a:off x="6326014"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048735" name="Freeform: Shape 280"/>
            <p:cNvSpPr/>
            <p:nvPr/>
          </p:nvSpPr>
          <p:spPr>
            <a:xfrm>
              <a:off x="6385260"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1048736" name="Freeform: Shape 281"/>
            <p:cNvSpPr/>
            <p:nvPr/>
          </p:nvSpPr>
          <p:spPr>
            <a:xfrm>
              <a:off x="6444410" y="3126283"/>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048737" name="Freeform: Shape 282"/>
            <p:cNvSpPr/>
            <p:nvPr/>
          </p:nvSpPr>
          <p:spPr>
            <a:xfrm>
              <a:off x="6148469" y="3185433"/>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048738" name="Freeform: Shape 283"/>
            <p:cNvSpPr/>
            <p:nvPr/>
          </p:nvSpPr>
          <p:spPr>
            <a:xfrm>
              <a:off x="6207620"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048739" name="Freeform: Shape 284"/>
            <p:cNvSpPr/>
            <p:nvPr/>
          </p:nvSpPr>
          <p:spPr>
            <a:xfrm>
              <a:off x="6266865" y="3185433"/>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1048740" name="Freeform: Shape 285"/>
            <p:cNvSpPr/>
            <p:nvPr/>
          </p:nvSpPr>
          <p:spPr>
            <a:xfrm>
              <a:off x="6326014"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048741" name="Freeform: Shape 286"/>
            <p:cNvSpPr/>
            <p:nvPr/>
          </p:nvSpPr>
          <p:spPr>
            <a:xfrm>
              <a:off x="6385260"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1048742" name="Freeform: Shape 287"/>
            <p:cNvSpPr/>
            <p:nvPr/>
          </p:nvSpPr>
          <p:spPr>
            <a:xfrm>
              <a:off x="6444410" y="3185432"/>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1048743" name="Freeform: Shape 288"/>
            <p:cNvSpPr/>
            <p:nvPr/>
          </p:nvSpPr>
          <p:spPr>
            <a:xfrm>
              <a:off x="6148469" y="3244676"/>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048744" name="Freeform: Shape 289"/>
            <p:cNvSpPr/>
            <p:nvPr/>
          </p:nvSpPr>
          <p:spPr>
            <a:xfrm>
              <a:off x="6207620"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048745" name="Freeform: Shape 290"/>
            <p:cNvSpPr/>
            <p:nvPr/>
          </p:nvSpPr>
          <p:spPr>
            <a:xfrm>
              <a:off x="6266865" y="3244676"/>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1048746" name="Freeform: Shape 291"/>
            <p:cNvSpPr/>
            <p:nvPr/>
          </p:nvSpPr>
          <p:spPr>
            <a:xfrm>
              <a:off x="6326014"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048747" name="Freeform: Shape 292"/>
            <p:cNvSpPr/>
            <p:nvPr/>
          </p:nvSpPr>
          <p:spPr>
            <a:xfrm>
              <a:off x="6385260"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1048748" name="Freeform: Shape 293"/>
            <p:cNvSpPr/>
            <p:nvPr/>
          </p:nvSpPr>
          <p:spPr>
            <a:xfrm>
              <a:off x="6444410" y="324467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048749" name="Freeform: Shape 294"/>
            <p:cNvSpPr/>
            <p:nvPr/>
          </p:nvSpPr>
          <p:spPr>
            <a:xfrm>
              <a:off x="6148469" y="3303829"/>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048750" name="Freeform: Shape 295"/>
            <p:cNvSpPr/>
            <p:nvPr/>
          </p:nvSpPr>
          <p:spPr>
            <a:xfrm>
              <a:off x="620762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048751" name="Freeform: Shape 296"/>
            <p:cNvSpPr/>
            <p:nvPr/>
          </p:nvSpPr>
          <p:spPr>
            <a:xfrm>
              <a:off x="6266865" y="3303829"/>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1048752" name="Freeform: Shape 297"/>
            <p:cNvSpPr/>
            <p:nvPr/>
          </p:nvSpPr>
          <p:spPr>
            <a:xfrm>
              <a:off x="6326014"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048753" name="Freeform: Shape 298"/>
            <p:cNvSpPr/>
            <p:nvPr/>
          </p:nvSpPr>
          <p:spPr>
            <a:xfrm>
              <a:off x="638526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1048754" name="Freeform: Shape 299"/>
            <p:cNvSpPr/>
            <p:nvPr/>
          </p:nvSpPr>
          <p:spPr>
            <a:xfrm>
              <a:off x="644441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048755" name="Freeform: Shape 300"/>
            <p:cNvSpPr/>
            <p:nvPr/>
          </p:nvSpPr>
          <p:spPr>
            <a:xfrm>
              <a:off x="6148469" y="336307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048756" name="Freeform: Shape 301"/>
            <p:cNvSpPr/>
            <p:nvPr/>
          </p:nvSpPr>
          <p:spPr>
            <a:xfrm>
              <a:off x="6207620"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048757" name="Freeform: Shape 302"/>
            <p:cNvSpPr/>
            <p:nvPr/>
          </p:nvSpPr>
          <p:spPr>
            <a:xfrm>
              <a:off x="6266865" y="3363072"/>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1048758" name="Freeform: Shape 303"/>
            <p:cNvSpPr/>
            <p:nvPr/>
          </p:nvSpPr>
          <p:spPr>
            <a:xfrm>
              <a:off x="6326014"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048759" name="Freeform: Shape 304"/>
            <p:cNvSpPr/>
            <p:nvPr/>
          </p:nvSpPr>
          <p:spPr>
            <a:xfrm>
              <a:off x="6385260"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1048760" name="Freeform: Shape 305"/>
            <p:cNvSpPr/>
            <p:nvPr/>
          </p:nvSpPr>
          <p:spPr>
            <a:xfrm>
              <a:off x="6444410" y="3363074"/>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048761" name="Freeform: Shape 306"/>
            <p:cNvSpPr/>
            <p:nvPr/>
          </p:nvSpPr>
          <p:spPr>
            <a:xfrm>
              <a:off x="6148469" y="342222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048762" name="Freeform: Shape 307"/>
            <p:cNvSpPr/>
            <p:nvPr/>
          </p:nvSpPr>
          <p:spPr>
            <a:xfrm>
              <a:off x="6207620"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048763" name="Freeform: Shape 308"/>
            <p:cNvSpPr/>
            <p:nvPr/>
          </p:nvSpPr>
          <p:spPr>
            <a:xfrm>
              <a:off x="6266865" y="3422225"/>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1048764" name="Freeform: Shape 309"/>
            <p:cNvSpPr/>
            <p:nvPr/>
          </p:nvSpPr>
          <p:spPr>
            <a:xfrm>
              <a:off x="6326014"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048765" name="Freeform: Shape 310"/>
            <p:cNvSpPr/>
            <p:nvPr/>
          </p:nvSpPr>
          <p:spPr>
            <a:xfrm>
              <a:off x="6385260"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1048766" name="Freeform: Shape 311"/>
            <p:cNvSpPr/>
            <p:nvPr/>
          </p:nvSpPr>
          <p:spPr>
            <a:xfrm>
              <a:off x="6444410" y="34222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048767" name="Freeform: Shape 312"/>
            <p:cNvSpPr/>
            <p:nvPr/>
          </p:nvSpPr>
          <p:spPr>
            <a:xfrm>
              <a:off x="5734038" y="3481374"/>
              <a:ext cx="14192" cy="14096"/>
            </a:xfrm>
            <a:custGeom>
              <a:avLst/>
              <a:gdLst>
                <a:gd name="connsiteX0" fmla="*/ 14192 w 14192"/>
                <a:gd name="connsiteY0" fmla="*/ 7049 h 14096"/>
                <a:gd name="connsiteX1" fmla="*/ 7144 w 14192"/>
                <a:gd name="connsiteY1" fmla="*/ 14097 h 14096"/>
                <a:gd name="connsiteX2" fmla="*/ 0 w 14192"/>
                <a:gd name="connsiteY2" fmla="*/ 7049 h 14096"/>
                <a:gd name="connsiteX3" fmla="*/ 7049 w 14192"/>
                <a:gd name="connsiteY3" fmla="*/ 0 h 14096"/>
                <a:gd name="connsiteX4" fmla="*/ 14192 w 14192"/>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9"/>
                  </a:moveTo>
                  <a:cubicBezTo>
                    <a:pt x="14192" y="10954"/>
                    <a:pt x="11049" y="14097"/>
                    <a:pt x="7144" y="14097"/>
                  </a:cubicBezTo>
                  <a:cubicBezTo>
                    <a:pt x="3239" y="14097"/>
                    <a:pt x="0" y="11049"/>
                    <a:pt x="0" y="7049"/>
                  </a:cubicBezTo>
                  <a:cubicBezTo>
                    <a:pt x="0" y="3048"/>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1048768" name="Freeform: Shape 313"/>
            <p:cNvSpPr/>
            <p:nvPr/>
          </p:nvSpPr>
          <p:spPr>
            <a:xfrm>
              <a:off x="5793283" y="348137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1048769" name="Freeform: Shape 314"/>
            <p:cNvSpPr/>
            <p:nvPr/>
          </p:nvSpPr>
          <p:spPr>
            <a:xfrm>
              <a:off x="5852433"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048770" name="Freeform: Shape 315"/>
            <p:cNvSpPr/>
            <p:nvPr/>
          </p:nvSpPr>
          <p:spPr>
            <a:xfrm>
              <a:off x="591167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048771" name="Freeform: Shape 316"/>
            <p:cNvSpPr/>
            <p:nvPr/>
          </p:nvSpPr>
          <p:spPr>
            <a:xfrm>
              <a:off x="597082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048772" name="Freeform: Shape 317"/>
            <p:cNvSpPr/>
            <p:nvPr/>
          </p:nvSpPr>
          <p:spPr>
            <a:xfrm>
              <a:off x="6030074" y="348137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1048773" name="Freeform: Shape 318"/>
            <p:cNvSpPr/>
            <p:nvPr/>
          </p:nvSpPr>
          <p:spPr>
            <a:xfrm>
              <a:off x="6089224"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048774" name="Freeform: Shape 319"/>
            <p:cNvSpPr/>
            <p:nvPr/>
          </p:nvSpPr>
          <p:spPr>
            <a:xfrm>
              <a:off x="5734038" y="354062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1048775" name="Freeform: Shape 320"/>
            <p:cNvSpPr/>
            <p:nvPr/>
          </p:nvSpPr>
          <p:spPr>
            <a:xfrm>
              <a:off x="5793283" y="3540620"/>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1048776" name="Freeform: Shape 321"/>
            <p:cNvSpPr/>
            <p:nvPr/>
          </p:nvSpPr>
          <p:spPr>
            <a:xfrm>
              <a:off x="5852433"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048777" name="Freeform: Shape 322"/>
            <p:cNvSpPr/>
            <p:nvPr/>
          </p:nvSpPr>
          <p:spPr>
            <a:xfrm>
              <a:off x="5911678"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048778" name="Freeform: Shape 323"/>
            <p:cNvSpPr/>
            <p:nvPr/>
          </p:nvSpPr>
          <p:spPr>
            <a:xfrm>
              <a:off x="5970828"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048779" name="Freeform: Shape 324"/>
            <p:cNvSpPr/>
            <p:nvPr/>
          </p:nvSpPr>
          <p:spPr>
            <a:xfrm>
              <a:off x="6030074" y="3540620"/>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1048780" name="Freeform: Shape 325"/>
            <p:cNvSpPr/>
            <p:nvPr/>
          </p:nvSpPr>
          <p:spPr>
            <a:xfrm>
              <a:off x="6089224"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048781" name="Freeform: Shape 326"/>
            <p:cNvSpPr/>
            <p:nvPr/>
          </p:nvSpPr>
          <p:spPr>
            <a:xfrm>
              <a:off x="5734038" y="359977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1048782" name="Freeform: Shape 327"/>
            <p:cNvSpPr/>
            <p:nvPr/>
          </p:nvSpPr>
          <p:spPr>
            <a:xfrm>
              <a:off x="5793283" y="359977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048783" name="Freeform: Shape 328"/>
            <p:cNvSpPr/>
            <p:nvPr/>
          </p:nvSpPr>
          <p:spPr>
            <a:xfrm>
              <a:off x="5852433"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048784" name="Freeform: Shape 329"/>
            <p:cNvSpPr/>
            <p:nvPr/>
          </p:nvSpPr>
          <p:spPr>
            <a:xfrm>
              <a:off x="5911678"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048785" name="Freeform: Shape 330"/>
            <p:cNvSpPr/>
            <p:nvPr/>
          </p:nvSpPr>
          <p:spPr>
            <a:xfrm>
              <a:off x="5970828"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048786" name="Freeform: Shape 331"/>
            <p:cNvSpPr/>
            <p:nvPr/>
          </p:nvSpPr>
          <p:spPr>
            <a:xfrm>
              <a:off x="6030073" y="3599770"/>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048787" name="Freeform: Shape 332"/>
            <p:cNvSpPr/>
            <p:nvPr/>
          </p:nvSpPr>
          <p:spPr>
            <a:xfrm>
              <a:off x="6089224"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048788" name="Freeform: Shape 333"/>
            <p:cNvSpPr/>
            <p:nvPr/>
          </p:nvSpPr>
          <p:spPr>
            <a:xfrm>
              <a:off x="5734037" y="3659014"/>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1048789" name="Freeform: Shape 334"/>
            <p:cNvSpPr/>
            <p:nvPr/>
          </p:nvSpPr>
          <p:spPr>
            <a:xfrm>
              <a:off x="5793282" y="3659014"/>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048790" name="Freeform: Shape 335"/>
            <p:cNvSpPr/>
            <p:nvPr/>
          </p:nvSpPr>
          <p:spPr>
            <a:xfrm>
              <a:off x="5852432"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048791" name="Freeform: Shape 336"/>
            <p:cNvSpPr/>
            <p:nvPr/>
          </p:nvSpPr>
          <p:spPr>
            <a:xfrm>
              <a:off x="5911678"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048792" name="Freeform: Shape 337"/>
            <p:cNvSpPr/>
            <p:nvPr/>
          </p:nvSpPr>
          <p:spPr>
            <a:xfrm>
              <a:off x="5970828"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048793" name="Freeform: Shape 338"/>
            <p:cNvSpPr/>
            <p:nvPr/>
          </p:nvSpPr>
          <p:spPr>
            <a:xfrm>
              <a:off x="6030073" y="3659014"/>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048794" name="Freeform: Shape 339"/>
            <p:cNvSpPr/>
            <p:nvPr/>
          </p:nvSpPr>
          <p:spPr>
            <a:xfrm>
              <a:off x="6089224"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048795" name="Freeform: Shape 340"/>
            <p:cNvSpPr/>
            <p:nvPr/>
          </p:nvSpPr>
          <p:spPr>
            <a:xfrm>
              <a:off x="5734039" y="371816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1048796" name="Freeform: Shape 341"/>
            <p:cNvSpPr/>
            <p:nvPr/>
          </p:nvSpPr>
          <p:spPr>
            <a:xfrm>
              <a:off x="5793284" y="371816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048797" name="Freeform: Shape 342"/>
            <p:cNvSpPr/>
            <p:nvPr/>
          </p:nvSpPr>
          <p:spPr>
            <a:xfrm>
              <a:off x="5852434"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048798" name="Freeform: Shape 343"/>
            <p:cNvSpPr/>
            <p:nvPr/>
          </p:nvSpPr>
          <p:spPr>
            <a:xfrm>
              <a:off x="5911679"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048799" name="Freeform: Shape 344"/>
            <p:cNvSpPr/>
            <p:nvPr/>
          </p:nvSpPr>
          <p:spPr>
            <a:xfrm>
              <a:off x="5970829"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048800" name="Freeform: Shape 345"/>
            <p:cNvSpPr/>
            <p:nvPr/>
          </p:nvSpPr>
          <p:spPr>
            <a:xfrm>
              <a:off x="6030074" y="3718165"/>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048801" name="Freeform: Shape 346"/>
            <p:cNvSpPr/>
            <p:nvPr/>
          </p:nvSpPr>
          <p:spPr>
            <a:xfrm>
              <a:off x="6089225"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048802" name="Freeform: Shape 347"/>
            <p:cNvSpPr/>
            <p:nvPr/>
          </p:nvSpPr>
          <p:spPr>
            <a:xfrm>
              <a:off x="5734040" y="377741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1048803" name="Freeform: Shape 348"/>
            <p:cNvSpPr/>
            <p:nvPr/>
          </p:nvSpPr>
          <p:spPr>
            <a:xfrm>
              <a:off x="5793285" y="377741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1048804" name="Freeform: Shape 349"/>
            <p:cNvSpPr/>
            <p:nvPr/>
          </p:nvSpPr>
          <p:spPr>
            <a:xfrm>
              <a:off x="5852436"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048805" name="Freeform: Shape 350"/>
            <p:cNvSpPr/>
            <p:nvPr/>
          </p:nvSpPr>
          <p:spPr>
            <a:xfrm>
              <a:off x="5911683"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048806" name="Freeform: Shape 351"/>
            <p:cNvSpPr/>
            <p:nvPr/>
          </p:nvSpPr>
          <p:spPr>
            <a:xfrm>
              <a:off x="5970835"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048807" name="Freeform: Shape 352"/>
            <p:cNvSpPr/>
            <p:nvPr/>
          </p:nvSpPr>
          <p:spPr>
            <a:xfrm>
              <a:off x="6030082" y="377741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1048808" name="Freeform: Shape 353"/>
            <p:cNvSpPr/>
            <p:nvPr/>
          </p:nvSpPr>
          <p:spPr>
            <a:xfrm>
              <a:off x="6089231"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048809" name="Freeform: Shape 354"/>
            <p:cNvSpPr/>
            <p:nvPr/>
          </p:nvSpPr>
          <p:spPr>
            <a:xfrm>
              <a:off x="6148476" y="3481374"/>
              <a:ext cx="14097" cy="14096"/>
            </a:xfrm>
            <a:custGeom>
              <a:avLst/>
              <a:gdLst>
                <a:gd name="connsiteX0" fmla="*/ 14097 w 14097"/>
                <a:gd name="connsiteY0" fmla="*/ 7049 h 14096"/>
                <a:gd name="connsiteX1" fmla="*/ 7049 w 14097"/>
                <a:gd name="connsiteY1" fmla="*/ 14097 h 14096"/>
                <a:gd name="connsiteX2" fmla="*/ 0 w 14097"/>
                <a:gd name="connsiteY2" fmla="*/ 7049 h 14096"/>
                <a:gd name="connsiteX3" fmla="*/ 7049 w 14097"/>
                <a:gd name="connsiteY3" fmla="*/ 0 h 14096"/>
                <a:gd name="connsiteX4" fmla="*/ 14097 w 14097"/>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9"/>
                  </a:moveTo>
                  <a:cubicBezTo>
                    <a:pt x="14097" y="10954"/>
                    <a:pt x="10954" y="14097"/>
                    <a:pt x="7049" y="14097"/>
                  </a:cubicBezTo>
                  <a:cubicBezTo>
                    <a:pt x="3143" y="14097"/>
                    <a:pt x="0" y="10954"/>
                    <a:pt x="0" y="7049"/>
                  </a:cubicBezTo>
                  <a:cubicBezTo>
                    <a:pt x="0" y="3143"/>
                    <a:pt x="3143" y="0"/>
                    <a:pt x="7049"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048810" name="Freeform: Shape 355"/>
            <p:cNvSpPr/>
            <p:nvPr/>
          </p:nvSpPr>
          <p:spPr>
            <a:xfrm>
              <a:off x="6207627"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048811" name="Freeform: Shape 356"/>
            <p:cNvSpPr/>
            <p:nvPr/>
          </p:nvSpPr>
          <p:spPr>
            <a:xfrm>
              <a:off x="6266872" y="3481374"/>
              <a:ext cx="14096" cy="14096"/>
            </a:xfrm>
            <a:custGeom>
              <a:avLst/>
              <a:gdLst>
                <a:gd name="connsiteX0" fmla="*/ 14097 w 14096"/>
                <a:gd name="connsiteY0" fmla="*/ 7049 h 14096"/>
                <a:gd name="connsiteX1" fmla="*/ 7049 w 14096"/>
                <a:gd name="connsiteY1" fmla="*/ 14097 h 14096"/>
                <a:gd name="connsiteX2" fmla="*/ 0 w 14096"/>
                <a:gd name="connsiteY2" fmla="*/ 7049 h 14096"/>
                <a:gd name="connsiteX3" fmla="*/ 7049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9" y="14097"/>
                  </a:cubicBezTo>
                  <a:cubicBezTo>
                    <a:pt x="3143" y="14097"/>
                    <a:pt x="0" y="10954"/>
                    <a:pt x="0" y="7049"/>
                  </a:cubicBezTo>
                  <a:cubicBezTo>
                    <a:pt x="0" y="3143"/>
                    <a:pt x="3143" y="0"/>
                    <a:pt x="7049" y="0"/>
                  </a:cubicBezTo>
                  <a:cubicBezTo>
                    <a:pt x="10859" y="0"/>
                    <a:pt x="14097" y="3143"/>
                    <a:pt x="14097" y="7049"/>
                  </a:cubicBezTo>
                  <a:close/>
                </a:path>
              </a:pathLst>
            </a:custGeom>
            <a:grpFill/>
            <a:ln w="9525" cap="flat">
              <a:noFill/>
              <a:prstDash val="solid"/>
              <a:miter/>
            </a:ln>
          </p:spPr>
          <p:txBody>
            <a:bodyPr rtlCol="0" anchor="ctr"/>
            <a:lstStyle/>
            <a:p>
              <a:endParaRPr lang="en-US"/>
            </a:p>
          </p:txBody>
        </p:sp>
        <p:sp>
          <p:nvSpPr>
            <p:cNvPr id="1048812" name="Freeform: Shape 357"/>
            <p:cNvSpPr/>
            <p:nvPr/>
          </p:nvSpPr>
          <p:spPr>
            <a:xfrm>
              <a:off x="6326022"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048813" name="Freeform: Shape 358"/>
            <p:cNvSpPr/>
            <p:nvPr/>
          </p:nvSpPr>
          <p:spPr>
            <a:xfrm>
              <a:off x="638526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858" y="0"/>
                    <a:pt x="14097" y="3143"/>
                    <a:pt x="14097" y="7049"/>
                  </a:cubicBezTo>
                  <a:close/>
                </a:path>
              </a:pathLst>
            </a:custGeom>
            <a:grpFill/>
            <a:ln w="9525" cap="flat">
              <a:noFill/>
              <a:prstDash val="solid"/>
              <a:miter/>
            </a:ln>
          </p:spPr>
          <p:txBody>
            <a:bodyPr rtlCol="0" anchor="ctr"/>
            <a:lstStyle/>
            <a:p>
              <a:endParaRPr lang="en-US"/>
            </a:p>
          </p:txBody>
        </p:sp>
        <p:sp>
          <p:nvSpPr>
            <p:cNvPr id="1048814" name="Freeform: Shape 359"/>
            <p:cNvSpPr/>
            <p:nvPr/>
          </p:nvSpPr>
          <p:spPr>
            <a:xfrm>
              <a:off x="6444417" y="3481373"/>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1048815" name="Freeform: Shape 360"/>
            <p:cNvSpPr/>
            <p:nvPr/>
          </p:nvSpPr>
          <p:spPr>
            <a:xfrm>
              <a:off x="6148476" y="3540622"/>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048816" name="Freeform: Shape 361"/>
            <p:cNvSpPr/>
            <p:nvPr/>
          </p:nvSpPr>
          <p:spPr>
            <a:xfrm>
              <a:off x="6207627" y="354062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048817" name="Freeform: Shape 362"/>
            <p:cNvSpPr/>
            <p:nvPr/>
          </p:nvSpPr>
          <p:spPr>
            <a:xfrm>
              <a:off x="6266872" y="3540626"/>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1048818" name="Freeform: Shape 363"/>
            <p:cNvSpPr/>
            <p:nvPr/>
          </p:nvSpPr>
          <p:spPr>
            <a:xfrm>
              <a:off x="6326022" y="354062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048819" name="Freeform: Shape 364"/>
            <p:cNvSpPr/>
            <p:nvPr/>
          </p:nvSpPr>
          <p:spPr>
            <a:xfrm>
              <a:off x="6385268" y="354063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1048820" name="Freeform: Shape 365"/>
            <p:cNvSpPr/>
            <p:nvPr/>
          </p:nvSpPr>
          <p:spPr>
            <a:xfrm>
              <a:off x="6444417" y="3540631"/>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1048821" name="Freeform: Shape 366"/>
            <p:cNvSpPr/>
            <p:nvPr/>
          </p:nvSpPr>
          <p:spPr>
            <a:xfrm>
              <a:off x="6148476" y="3599781"/>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048822" name="Freeform: Shape 367"/>
            <p:cNvSpPr/>
            <p:nvPr/>
          </p:nvSpPr>
          <p:spPr>
            <a:xfrm>
              <a:off x="6207627" y="35997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048823" name="Freeform: Shape 368"/>
            <p:cNvSpPr/>
            <p:nvPr/>
          </p:nvSpPr>
          <p:spPr>
            <a:xfrm>
              <a:off x="6266872" y="3599781"/>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1048824" name="Freeform: Shape 369"/>
            <p:cNvSpPr/>
            <p:nvPr/>
          </p:nvSpPr>
          <p:spPr>
            <a:xfrm>
              <a:off x="6326022" y="35997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048825" name="Freeform: Shape 370"/>
            <p:cNvSpPr/>
            <p:nvPr/>
          </p:nvSpPr>
          <p:spPr>
            <a:xfrm>
              <a:off x="6385268" y="359978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1048826" name="Freeform: Shape 371"/>
            <p:cNvSpPr/>
            <p:nvPr/>
          </p:nvSpPr>
          <p:spPr>
            <a:xfrm>
              <a:off x="6444417" y="3599782"/>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048827" name="Freeform: Shape 372"/>
            <p:cNvSpPr/>
            <p:nvPr/>
          </p:nvSpPr>
          <p:spPr>
            <a:xfrm>
              <a:off x="6148476" y="3659026"/>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048828" name="Freeform: Shape 373"/>
            <p:cNvSpPr/>
            <p:nvPr/>
          </p:nvSpPr>
          <p:spPr>
            <a:xfrm>
              <a:off x="6207627"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048829" name="Freeform: Shape 374"/>
            <p:cNvSpPr/>
            <p:nvPr/>
          </p:nvSpPr>
          <p:spPr>
            <a:xfrm>
              <a:off x="6266872" y="3659026"/>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1048830" name="Freeform: Shape 375"/>
            <p:cNvSpPr/>
            <p:nvPr/>
          </p:nvSpPr>
          <p:spPr>
            <a:xfrm>
              <a:off x="6326022"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048831" name="Freeform: Shape 376"/>
            <p:cNvSpPr/>
            <p:nvPr/>
          </p:nvSpPr>
          <p:spPr>
            <a:xfrm>
              <a:off x="6385268"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1048832" name="Freeform: Shape 377"/>
            <p:cNvSpPr/>
            <p:nvPr/>
          </p:nvSpPr>
          <p:spPr>
            <a:xfrm>
              <a:off x="6444417"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048833" name="Freeform: Shape 378"/>
            <p:cNvSpPr/>
            <p:nvPr/>
          </p:nvSpPr>
          <p:spPr>
            <a:xfrm>
              <a:off x="6148476" y="3718177"/>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048834" name="Freeform: Shape 379"/>
            <p:cNvSpPr/>
            <p:nvPr/>
          </p:nvSpPr>
          <p:spPr>
            <a:xfrm>
              <a:off x="6207627" y="371817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048835" name="Freeform: Shape 380"/>
            <p:cNvSpPr/>
            <p:nvPr/>
          </p:nvSpPr>
          <p:spPr>
            <a:xfrm>
              <a:off x="6266872" y="3718177"/>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1048836" name="Freeform: Shape 381"/>
            <p:cNvSpPr/>
            <p:nvPr/>
          </p:nvSpPr>
          <p:spPr>
            <a:xfrm>
              <a:off x="6326022" y="371817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048837" name="Freeform: Shape 382"/>
            <p:cNvSpPr/>
            <p:nvPr/>
          </p:nvSpPr>
          <p:spPr>
            <a:xfrm>
              <a:off x="6385268" y="3718172"/>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1048838" name="Freeform: Shape 383"/>
            <p:cNvSpPr/>
            <p:nvPr/>
          </p:nvSpPr>
          <p:spPr>
            <a:xfrm>
              <a:off x="6444417" y="371817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048839" name="Freeform: Shape 384"/>
            <p:cNvSpPr/>
            <p:nvPr/>
          </p:nvSpPr>
          <p:spPr>
            <a:xfrm>
              <a:off x="6148472" y="3777419"/>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048840" name="Freeform: Shape 385"/>
            <p:cNvSpPr/>
            <p:nvPr/>
          </p:nvSpPr>
          <p:spPr>
            <a:xfrm>
              <a:off x="6207622" y="377741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048841" name="Freeform: Shape 386"/>
            <p:cNvSpPr/>
            <p:nvPr/>
          </p:nvSpPr>
          <p:spPr>
            <a:xfrm>
              <a:off x="6266868" y="3777419"/>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1048842" name="Freeform: Shape 387"/>
            <p:cNvSpPr/>
            <p:nvPr/>
          </p:nvSpPr>
          <p:spPr>
            <a:xfrm>
              <a:off x="6326024" y="3777383"/>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048843" name="Freeform: Shape 388"/>
            <p:cNvSpPr/>
            <p:nvPr/>
          </p:nvSpPr>
          <p:spPr>
            <a:xfrm>
              <a:off x="6385287" y="377742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1048844" name="Freeform: Shape 389"/>
            <p:cNvSpPr/>
            <p:nvPr/>
          </p:nvSpPr>
          <p:spPr>
            <a:xfrm>
              <a:off x="6444424" y="37774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endParaRPr lang="en-US"/>
            </a:p>
          </p:txBody>
        </p:sp>
      </p:grpSp>
      <p:sp>
        <p:nvSpPr>
          <p:cNvPr id="1048845" name="Symbol zastępczy zawartości 2"/>
          <p:cNvSpPr>
            <a:spLocks noGrp="1"/>
          </p:cNvSpPr>
          <p:nvPr>
            <p:ph idx="1"/>
          </p:nvPr>
        </p:nvSpPr>
        <p:spPr>
          <a:xfrm>
            <a:off x="6477270" y="1130846"/>
            <a:ext cx="4974771" cy="4351338"/>
          </a:xfrm>
        </p:spPr>
        <p:txBody>
          <a:bodyPr vert="horz" lIns="91440" tIns="45720" rIns="91440" bIns="45720" rtlCol="0">
            <a:normAutofit/>
          </a:bodyPr>
          <a:lstStyle/>
          <a:p>
            <a:pPr marL="0" indent="0">
              <a:buNone/>
            </a:pPr>
            <a:r>
              <a:rPr lang="pl-PL">
                <a:solidFill>
                  <a:schemeClr val="bg1"/>
                </a:solidFill>
                <a:latin typeface="Times New Roman"/>
                <a:ea typeface="+mn-lt"/>
                <a:cs typeface="+mn-lt"/>
              </a:rPr>
              <a:t>Dzielenie się swoimi odczuciami, rozmowy o nich umożliwią dziecku poczucie bycia zrozumianym i akceptowanym, bowiem dzieci, których uczucia są akceptowane zgadzają się szybciej na respektowanie zasad stawianych przez dorosłych. </a:t>
            </a:r>
            <a:endParaRPr lang="pl-PL">
              <a:solidFill>
                <a:schemeClr val="bg1"/>
              </a:solidFill>
              <a:latin typeface="Times New Roman"/>
              <a:cs typeface="Calibri"/>
            </a:endParaRPr>
          </a:p>
        </p:txBody>
      </p:sp>
    </p:spTree>
  </p:cSld>
  <p:clrMapOvr>
    <a:masterClrMapping/>
  </p:clrMapOvr>
  <p:transition spd="slow"/>
</p:sld>
</file>

<file path=ppt/theme/theme1.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akiet 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1597</Words>
  <Application>Microsoft Office PowerPoint</Application>
  <PresentationFormat>Panoramiczny</PresentationFormat>
  <Paragraphs>92</Paragraphs>
  <Slides>43</Slides>
  <Notes>0</Notes>
  <HiddenSlides>0</HiddenSlides>
  <MMClips>0</MMClips>
  <ScaleCrop>false</ScaleCrop>
  <HeadingPairs>
    <vt:vector size="6" baseType="variant">
      <vt:variant>
        <vt:lpstr>Używane czcionki</vt:lpstr>
      </vt:variant>
      <vt:variant>
        <vt:i4>4</vt:i4>
      </vt:variant>
      <vt:variant>
        <vt:lpstr>Motyw</vt:lpstr>
      </vt:variant>
      <vt:variant>
        <vt:i4>1</vt:i4>
      </vt:variant>
      <vt:variant>
        <vt:lpstr>Tytuły slajdów</vt:lpstr>
      </vt:variant>
      <vt:variant>
        <vt:i4>43</vt:i4>
      </vt:variant>
    </vt:vector>
  </HeadingPairs>
  <TitlesOfParts>
    <vt:vector size="48" baseType="lpstr">
      <vt:lpstr>Arial</vt:lpstr>
      <vt:lpstr>Calibri</vt:lpstr>
      <vt:lpstr>Calibri Light</vt:lpstr>
      <vt:lpstr>Times New Roman</vt:lpstr>
      <vt:lpstr>Motyw pakietu Office</vt:lpstr>
      <vt:lpstr>Dziecko w świecie emocji</vt:lpstr>
      <vt:lpstr>Czym są emocje? </vt:lpstr>
      <vt:lpstr>Emocje </vt:lpstr>
      <vt:lpstr>Czym jeszcze  są emocje? </vt:lpstr>
      <vt:lpstr>Rodzaje emocji </vt:lpstr>
      <vt:lpstr>Kategorie emocji</vt:lpstr>
      <vt:lpstr>Zadanie dla Studentek</vt:lpstr>
      <vt:lpstr>Wpływ emocji  na dziecko</vt:lpstr>
      <vt:lpstr>Wpływ emocji na dziecko</vt:lpstr>
      <vt:lpstr>Wpływ emocji na dziecko</vt:lpstr>
      <vt:lpstr>Wpływ emocji  na dziecko</vt:lpstr>
      <vt:lpstr>Emocje pod kontrolą - czyli jak radzić sobie z emocjami?</vt:lpstr>
      <vt:lpstr>Emocje pod kontrolą - czyli jak radzić sobie z emocjami?</vt:lpstr>
      <vt:lpstr>Emocje pod kontrolą - czyli jak radzić sobie  z emocjami?</vt:lpstr>
      <vt:lpstr>Jak możemy pomóc dziecku wejść  w świat emocji oraz radzić sobie z nimi?</vt:lpstr>
      <vt:lpstr>Jak pomóc dzieciom radzić sobie z emocjami?</vt:lpstr>
      <vt:lpstr>Jak dorosły może pomagać sobie i dziecku, gdy emocje biorą górę?</vt:lpstr>
      <vt:lpstr>Depresja  wśród dzieci</vt:lpstr>
      <vt:lpstr>Baza  emo-inspiracji</vt:lpstr>
      <vt:lpstr>Prezentacja programu PowerPoint</vt:lpstr>
      <vt:lpstr>Anna Karcz</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Emocjonujące zadania dla grupy</vt:lpstr>
      <vt:lpstr>Kilka słów o emocjach</vt:lpstr>
      <vt:lpstr>Jak wydobywa się emocje?</vt:lpstr>
      <vt:lpstr>Źródła:  www.dzieciecapsychologia.pl https://youtu.be/P4PTBvdqGpk https://youtu.be/PYqnlzVRflQ www.emocjedziecka.pl www.famiga.pl www.dziecisawazne.pl www.osrodekprzystan.com www.ppp23.waw.pl/trudne-emocje-u-dzieci/ Strelau J., Dolińki D. (2010), Psychologia. Tom 1, wyd. GWP – rozdział 7 „Emocje i motywacja”.     </vt:lpstr>
      <vt:lpstr>Dziękujemy  za uwagę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Dziecko</dc:title>
  <dc:creator>Mi Note 10 Lite</dc:creator>
  <cp:lastModifiedBy>Anna Witek</cp:lastModifiedBy>
  <cp:revision>1</cp:revision>
  <dcterms:created xsi:type="dcterms:W3CDTF">2012-08-15T12:54:36Z</dcterms:created>
  <dcterms:modified xsi:type="dcterms:W3CDTF">2022-06-18T13:04:34Z</dcterms:modified>
</cp:coreProperties>
</file>