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41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F6ADC-6457-48A1-AB1A-F306DA516C9B}" type="datetimeFigureOut">
              <a:rPr lang="pl-PL" smtClean="0"/>
              <a:t>2020-04-10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C148F-5D8B-49AF-A515-CA3E3FF8256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30728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F6ADC-6457-48A1-AB1A-F306DA516C9B}" type="datetimeFigureOut">
              <a:rPr lang="pl-PL" smtClean="0"/>
              <a:t>2020-04-10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C148F-5D8B-49AF-A515-CA3E3FF8256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649117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F6ADC-6457-48A1-AB1A-F306DA516C9B}" type="datetimeFigureOut">
              <a:rPr lang="pl-PL" smtClean="0"/>
              <a:t>2020-04-10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C148F-5D8B-49AF-A515-CA3E3FF8256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358725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F6ADC-6457-48A1-AB1A-F306DA516C9B}" type="datetimeFigureOut">
              <a:rPr lang="pl-PL" smtClean="0"/>
              <a:t>2020-04-10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C148F-5D8B-49AF-A515-CA3E3FF82565}" type="slidenum">
              <a:rPr lang="pl-PL" smtClean="0"/>
              <a:t>‹#›</a:t>
            </a:fld>
            <a:endParaRPr lang="pl-PL"/>
          </a:p>
        </p:txBody>
      </p:sp>
      <p:cxnSp>
        <p:nvCxnSpPr>
          <p:cNvPr id="9" name="Łącznik prostoliniowy 8"/>
          <p:cNvCxnSpPr/>
          <p:nvPr userDrawn="1"/>
        </p:nvCxnSpPr>
        <p:spPr>
          <a:xfrm flipV="1">
            <a:off x="467544" y="6093296"/>
            <a:ext cx="8280920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4789" y="6357460"/>
            <a:ext cx="989260" cy="3804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10232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F6ADC-6457-48A1-AB1A-F306DA516C9B}" type="datetimeFigureOut">
              <a:rPr lang="pl-PL" smtClean="0"/>
              <a:t>2020-04-10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C148F-5D8B-49AF-A515-CA3E3FF8256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512347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F6ADC-6457-48A1-AB1A-F306DA516C9B}" type="datetimeFigureOut">
              <a:rPr lang="pl-PL" smtClean="0"/>
              <a:t>2020-04-10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C148F-5D8B-49AF-A515-CA3E3FF8256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19943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F6ADC-6457-48A1-AB1A-F306DA516C9B}" type="datetimeFigureOut">
              <a:rPr lang="pl-PL" smtClean="0"/>
              <a:t>2020-04-10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C148F-5D8B-49AF-A515-CA3E3FF8256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04336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F6ADC-6457-48A1-AB1A-F306DA516C9B}" type="datetimeFigureOut">
              <a:rPr lang="pl-PL" smtClean="0"/>
              <a:t>2020-04-10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C148F-5D8B-49AF-A515-CA3E3FF8256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602361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F6ADC-6457-48A1-AB1A-F306DA516C9B}" type="datetimeFigureOut">
              <a:rPr lang="pl-PL" smtClean="0"/>
              <a:t>2020-04-10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C148F-5D8B-49AF-A515-CA3E3FF8256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66781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F6ADC-6457-48A1-AB1A-F306DA516C9B}" type="datetimeFigureOut">
              <a:rPr lang="pl-PL" smtClean="0"/>
              <a:t>2020-04-10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C148F-5D8B-49AF-A515-CA3E3FF8256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138300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F6ADC-6457-48A1-AB1A-F306DA516C9B}" type="datetimeFigureOut">
              <a:rPr lang="pl-PL" smtClean="0"/>
              <a:t>2020-04-10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C148F-5D8B-49AF-A515-CA3E3FF8256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713714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DF6ADC-6457-48A1-AB1A-F306DA516C9B}" type="datetimeFigureOut">
              <a:rPr lang="pl-PL" smtClean="0"/>
              <a:t>2020-04-10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1C148F-5D8B-49AF-A515-CA3E3FF8256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865178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332656"/>
            <a:ext cx="6048672" cy="56117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26048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pPr marL="0" indent="0" algn="ctr">
              <a:buNone/>
            </a:pPr>
            <a:r>
              <a:rPr lang="pl-PL" sz="2800" b="1" dirty="0" smtClean="0">
                <a:solidFill>
                  <a:schemeClr val="tx2"/>
                </a:solidFill>
              </a:rPr>
              <a:t>MODERATOR</a:t>
            </a:r>
          </a:p>
          <a:p>
            <a:pPr marL="0" indent="0">
              <a:buNone/>
            </a:pPr>
            <a:r>
              <a:rPr lang="pl-PL" sz="2000" dirty="0" smtClean="0">
                <a:solidFill>
                  <a:schemeClr val="tx2"/>
                </a:solidFill>
              </a:rPr>
              <a:t>MOŻE WGRAĆ I PREZENTOWAĆ</a:t>
            </a:r>
            <a:br>
              <a:rPr lang="pl-PL" sz="2000" dirty="0" smtClean="0">
                <a:solidFill>
                  <a:schemeClr val="tx2"/>
                </a:solidFill>
              </a:rPr>
            </a:br>
            <a:r>
              <a:rPr lang="pl-PL" sz="2000" dirty="0" smtClean="0">
                <a:solidFill>
                  <a:schemeClr val="tx2"/>
                </a:solidFill>
              </a:rPr>
              <a:t>WŁASNY MATERIAŁ </a:t>
            </a:r>
            <a:endParaRPr lang="pl-PL" sz="2000" dirty="0" smtClean="0">
              <a:solidFill>
                <a:schemeClr val="tx2"/>
              </a:solidFill>
            </a:endParaRPr>
          </a:p>
          <a:p>
            <a:pPr marL="0" indent="0" algn="ctr">
              <a:buNone/>
            </a:pPr>
            <a:endParaRPr lang="pl-PL" dirty="0"/>
          </a:p>
        </p:txBody>
      </p:sp>
      <p:sp>
        <p:nvSpPr>
          <p:cNvPr id="4" name="Prostokąt 3"/>
          <p:cNvSpPr/>
          <p:nvPr/>
        </p:nvSpPr>
        <p:spPr>
          <a:xfrm>
            <a:off x="323528" y="4213381"/>
            <a:ext cx="510416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000" dirty="0" smtClean="0">
                <a:solidFill>
                  <a:schemeClr val="tx2"/>
                </a:solidFill>
              </a:rPr>
              <a:t>UDOSTĘPNIAĆ EKRAN SWOJEGO KOMPUTERA </a:t>
            </a:r>
            <a:endParaRPr lang="pl-PL" sz="2000" dirty="0">
              <a:solidFill>
                <a:schemeClr val="tx2"/>
              </a:solidFill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3059" y="4918885"/>
            <a:ext cx="7977968" cy="5983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1768" y="1196752"/>
            <a:ext cx="2524125" cy="257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5197" y="4184836"/>
            <a:ext cx="4667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44182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95114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86052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44844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9</Words>
  <Application>Microsoft Office PowerPoint</Application>
  <PresentationFormat>Pokaz na ekranie (4:3)</PresentationFormat>
  <Paragraphs>3</Paragraphs>
  <Slides>5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5</vt:i4>
      </vt:variant>
    </vt:vector>
  </HeadingPairs>
  <TitlesOfParts>
    <vt:vector size="6" baseType="lpstr"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Małgosia Grad-Grudzińska</dc:creator>
  <cp:lastModifiedBy>Małgosia Grad-Grudzińska</cp:lastModifiedBy>
  <cp:revision>6</cp:revision>
  <dcterms:created xsi:type="dcterms:W3CDTF">2020-04-10T08:35:40Z</dcterms:created>
  <dcterms:modified xsi:type="dcterms:W3CDTF">2020-04-10T09:39:39Z</dcterms:modified>
</cp:coreProperties>
</file>