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68"/>
  </p:notesMasterIdLst>
  <p:sldIdLst>
    <p:sldId id="257" r:id="rId2"/>
    <p:sldId id="340" r:id="rId3"/>
    <p:sldId id="341" r:id="rId4"/>
    <p:sldId id="262" r:id="rId5"/>
    <p:sldId id="264" r:id="rId6"/>
    <p:sldId id="265"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90" r:id="rId30"/>
    <p:sldId id="291" r:id="rId31"/>
    <p:sldId id="292" r:id="rId32"/>
    <p:sldId id="293" r:id="rId33"/>
    <p:sldId id="294" r:id="rId34"/>
    <p:sldId id="295" r:id="rId35"/>
    <p:sldId id="296" r:id="rId36"/>
    <p:sldId id="302" r:id="rId37"/>
    <p:sldId id="303" r:id="rId38"/>
    <p:sldId id="304" r:id="rId39"/>
    <p:sldId id="305" r:id="rId40"/>
    <p:sldId id="306" r:id="rId41"/>
    <p:sldId id="311" r:id="rId42"/>
    <p:sldId id="342" r:id="rId43"/>
    <p:sldId id="343" r:id="rId44"/>
    <p:sldId id="344" r:id="rId45"/>
    <p:sldId id="315" r:id="rId46"/>
    <p:sldId id="317" r:id="rId47"/>
    <p:sldId id="318" r:id="rId48"/>
    <p:sldId id="319" r:id="rId49"/>
    <p:sldId id="320" r:id="rId50"/>
    <p:sldId id="345" r:id="rId51"/>
    <p:sldId id="329" r:id="rId52"/>
    <p:sldId id="330" r:id="rId53"/>
    <p:sldId id="346" r:id="rId54"/>
    <p:sldId id="331" r:id="rId55"/>
    <p:sldId id="332" r:id="rId56"/>
    <p:sldId id="333" r:id="rId57"/>
    <p:sldId id="334" r:id="rId58"/>
    <p:sldId id="335" r:id="rId59"/>
    <p:sldId id="336" r:id="rId60"/>
    <p:sldId id="337" r:id="rId61"/>
    <p:sldId id="338" r:id="rId62"/>
    <p:sldId id="347" r:id="rId63"/>
    <p:sldId id="348" r:id="rId64"/>
    <p:sldId id="349" r:id="rId65"/>
    <p:sldId id="350" r:id="rId66"/>
    <p:sldId id="351" r:id="rId6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554" y="8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563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374467-E7C7-4E43-915D-1FF278D359B5}" type="datetimeFigureOut">
              <a:rPr lang="pl-PL" smtClean="0"/>
              <a:pPr/>
              <a:t>11.11.2020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087231-3CF8-43DE-BC46-576FC9236CEC}" type="slidenum">
              <a:rPr lang="pl-PL" smtClean="0"/>
              <a:pPr/>
              <a:t>‹#›</a:t>
            </a:fld>
            <a:endParaRPr lang="pl-PL"/>
          </a:p>
        </p:txBody>
      </p:sp>
    </p:spTree>
    <p:extLst>
      <p:ext uri="{BB962C8B-B14F-4D97-AF65-F5344CB8AC3E}">
        <p14:creationId xmlns:p14="http://schemas.microsoft.com/office/powerpoint/2010/main" val="1393226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1</a:t>
            </a:fld>
            <a:endParaRPr lang="en-US" altLang="en-US"/>
          </a:p>
        </p:txBody>
      </p:sp>
    </p:spTree>
    <p:extLst>
      <p:ext uri="{BB962C8B-B14F-4D97-AF65-F5344CB8AC3E}">
        <p14:creationId xmlns:p14="http://schemas.microsoft.com/office/powerpoint/2010/main" val="29862309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10</a:t>
            </a:fld>
            <a:endParaRPr lang="en-US" altLang="en-US"/>
          </a:p>
        </p:txBody>
      </p:sp>
    </p:spTree>
    <p:extLst>
      <p:ext uri="{BB962C8B-B14F-4D97-AF65-F5344CB8AC3E}">
        <p14:creationId xmlns:p14="http://schemas.microsoft.com/office/powerpoint/2010/main" val="3718479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11</a:t>
            </a:fld>
            <a:endParaRPr lang="en-US" altLang="en-US"/>
          </a:p>
        </p:txBody>
      </p:sp>
    </p:spTree>
    <p:extLst>
      <p:ext uri="{BB962C8B-B14F-4D97-AF65-F5344CB8AC3E}">
        <p14:creationId xmlns:p14="http://schemas.microsoft.com/office/powerpoint/2010/main" val="2410228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12</a:t>
            </a:fld>
            <a:endParaRPr lang="en-US" altLang="en-US"/>
          </a:p>
        </p:txBody>
      </p:sp>
    </p:spTree>
    <p:extLst>
      <p:ext uri="{BB962C8B-B14F-4D97-AF65-F5344CB8AC3E}">
        <p14:creationId xmlns:p14="http://schemas.microsoft.com/office/powerpoint/2010/main" val="42015483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13</a:t>
            </a:fld>
            <a:endParaRPr lang="en-US" altLang="en-US"/>
          </a:p>
        </p:txBody>
      </p:sp>
    </p:spTree>
    <p:extLst>
      <p:ext uri="{BB962C8B-B14F-4D97-AF65-F5344CB8AC3E}">
        <p14:creationId xmlns:p14="http://schemas.microsoft.com/office/powerpoint/2010/main" val="31750316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14</a:t>
            </a:fld>
            <a:endParaRPr lang="en-US" altLang="en-US"/>
          </a:p>
        </p:txBody>
      </p:sp>
    </p:spTree>
    <p:extLst>
      <p:ext uri="{BB962C8B-B14F-4D97-AF65-F5344CB8AC3E}">
        <p14:creationId xmlns:p14="http://schemas.microsoft.com/office/powerpoint/2010/main" val="32024144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15</a:t>
            </a:fld>
            <a:endParaRPr lang="en-US" altLang="en-US"/>
          </a:p>
        </p:txBody>
      </p:sp>
    </p:spTree>
    <p:extLst>
      <p:ext uri="{BB962C8B-B14F-4D97-AF65-F5344CB8AC3E}">
        <p14:creationId xmlns:p14="http://schemas.microsoft.com/office/powerpoint/2010/main" val="1543216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16</a:t>
            </a:fld>
            <a:endParaRPr lang="en-US" altLang="en-US"/>
          </a:p>
        </p:txBody>
      </p:sp>
    </p:spTree>
    <p:extLst>
      <p:ext uri="{BB962C8B-B14F-4D97-AF65-F5344CB8AC3E}">
        <p14:creationId xmlns:p14="http://schemas.microsoft.com/office/powerpoint/2010/main" val="911708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17</a:t>
            </a:fld>
            <a:endParaRPr lang="en-US" altLang="en-US"/>
          </a:p>
        </p:txBody>
      </p:sp>
    </p:spTree>
    <p:extLst>
      <p:ext uri="{BB962C8B-B14F-4D97-AF65-F5344CB8AC3E}">
        <p14:creationId xmlns:p14="http://schemas.microsoft.com/office/powerpoint/2010/main" val="39282068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18</a:t>
            </a:fld>
            <a:endParaRPr lang="en-US" altLang="en-US"/>
          </a:p>
        </p:txBody>
      </p:sp>
    </p:spTree>
    <p:extLst>
      <p:ext uri="{BB962C8B-B14F-4D97-AF65-F5344CB8AC3E}">
        <p14:creationId xmlns:p14="http://schemas.microsoft.com/office/powerpoint/2010/main" val="3328448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19</a:t>
            </a:fld>
            <a:endParaRPr lang="en-US" altLang="en-US"/>
          </a:p>
        </p:txBody>
      </p:sp>
    </p:spTree>
    <p:extLst>
      <p:ext uri="{BB962C8B-B14F-4D97-AF65-F5344CB8AC3E}">
        <p14:creationId xmlns:p14="http://schemas.microsoft.com/office/powerpoint/2010/main" val="40727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ED282B1-7A34-4205-8A81-13745A00E9B2}" type="slidenum">
              <a:rPr lang="en-US" altLang="en-US" smtClean="0"/>
              <a:pPr/>
              <a:t>2</a:t>
            </a:fld>
            <a:endParaRPr lang="en-US" altLang="en-US"/>
          </a:p>
        </p:txBody>
      </p:sp>
    </p:spTree>
    <p:extLst>
      <p:ext uri="{BB962C8B-B14F-4D97-AF65-F5344CB8AC3E}">
        <p14:creationId xmlns:p14="http://schemas.microsoft.com/office/powerpoint/2010/main" val="2827422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20</a:t>
            </a:fld>
            <a:endParaRPr lang="en-US" altLang="en-US"/>
          </a:p>
        </p:txBody>
      </p:sp>
    </p:spTree>
    <p:extLst>
      <p:ext uri="{BB962C8B-B14F-4D97-AF65-F5344CB8AC3E}">
        <p14:creationId xmlns:p14="http://schemas.microsoft.com/office/powerpoint/2010/main" val="3255993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21</a:t>
            </a:fld>
            <a:endParaRPr lang="en-US" altLang="en-US"/>
          </a:p>
        </p:txBody>
      </p:sp>
    </p:spTree>
    <p:extLst>
      <p:ext uri="{BB962C8B-B14F-4D97-AF65-F5344CB8AC3E}">
        <p14:creationId xmlns:p14="http://schemas.microsoft.com/office/powerpoint/2010/main" val="37827781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22</a:t>
            </a:fld>
            <a:endParaRPr lang="en-US" altLang="en-US"/>
          </a:p>
        </p:txBody>
      </p:sp>
    </p:spTree>
    <p:extLst>
      <p:ext uri="{BB962C8B-B14F-4D97-AF65-F5344CB8AC3E}">
        <p14:creationId xmlns:p14="http://schemas.microsoft.com/office/powerpoint/2010/main" val="24999316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23</a:t>
            </a:fld>
            <a:endParaRPr lang="en-US" altLang="en-US"/>
          </a:p>
        </p:txBody>
      </p:sp>
    </p:spTree>
    <p:extLst>
      <p:ext uri="{BB962C8B-B14F-4D97-AF65-F5344CB8AC3E}">
        <p14:creationId xmlns:p14="http://schemas.microsoft.com/office/powerpoint/2010/main" val="153294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24</a:t>
            </a:fld>
            <a:endParaRPr lang="en-US" altLang="en-US"/>
          </a:p>
        </p:txBody>
      </p:sp>
    </p:spTree>
    <p:extLst>
      <p:ext uri="{BB962C8B-B14F-4D97-AF65-F5344CB8AC3E}">
        <p14:creationId xmlns:p14="http://schemas.microsoft.com/office/powerpoint/2010/main" val="2253696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25</a:t>
            </a:fld>
            <a:endParaRPr lang="en-US" altLang="en-US"/>
          </a:p>
        </p:txBody>
      </p:sp>
    </p:spTree>
    <p:extLst>
      <p:ext uri="{BB962C8B-B14F-4D97-AF65-F5344CB8AC3E}">
        <p14:creationId xmlns:p14="http://schemas.microsoft.com/office/powerpoint/2010/main" val="19016657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26</a:t>
            </a:fld>
            <a:endParaRPr lang="en-US" altLang="en-US"/>
          </a:p>
        </p:txBody>
      </p:sp>
    </p:spTree>
    <p:extLst>
      <p:ext uri="{BB962C8B-B14F-4D97-AF65-F5344CB8AC3E}">
        <p14:creationId xmlns:p14="http://schemas.microsoft.com/office/powerpoint/2010/main" val="24809889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27</a:t>
            </a:fld>
            <a:endParaRPr lang="en-US" altLang="en-US"/>
          </a:p>
        </p:txBody>
      </p:sp>
    </p:spTree>
    <p:extLst>
      <p:ext uri="{BB962C8B-B14F-4D97-AF65-F5344CB8AC3E}">
        <p14:creationId xmlns:p14="http://schemas.microsoft.com/office/powerpoint/2010/main" val="2700427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28</a:t>
            </a:fld>
            <a:endParaRPr lang="en-US" altLang="en-US"/>
          </a:p>
        </p:txBody>
      </p:sp>
    </p:spTree>
    <p:extLst>
      <p:ext uri="{BB962C8B-B14F-4D97-AF65-F5344CB8AC3E}">
        <p14:creationId xmlns:p14="http://schemas.microsoft.com/office/powerpoint/2010/main" val="3890805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29</a:t>
            </a:fld>
            <a:endParaRPr lang="en-US" altLang="en-US"/>
          </a:p>
        </p:txBody>
      </p:sp>
    </p:spTree>
    <p:extLst>
      <p:ext uri="{BB962C8B-B14F-4D97-AF65-F5344CB8AC3E}">
        <p14:creationId xmlns:p14="http://schemas.microsoft.com/office/powerpoint/2010/main" val="347748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ED282B1-7A34-4205-8A81-13745A00E9B2}" type="slidenum">
              <a:rPr lang="en-US" altLang="en-US" smtClean="0"/>
              <a:pPr/>
              <a:t>3</a:t>
            </a:fld>
            <a:endParaRPr lang="en-US" altLang="en-US"/>
          </a:p>
        </p:txBody>
      </p:sp>
    </p:spTree>
    <p:extLst>
      <p:ext uri="{BB962C8B-B14F-4D97-AF65-F5344CB8AC3E}">
        <p14:creationId xmlns:p14="http://schemas.microsoft.com/office/powerpoint/2010/main" val="12423893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30</a:t>
            </a:fld>
            <a:endParaRPr lang="en-US" altLang="en-US"/>
          </a:p>
        </p:txBody>
      </p:sp>
    </p:spTree>
    <p:extLst>
      <p:ext uri="{BB962C8B-B14F-4D97-AF65-F5344CB8AC3E}">
        <p14:creationId xmlns:p14="http://schemas.microsoft.com/office/powerpoint/2010/main" val="8436937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31</a:t>
            </a:fld>
            <a:endParaRPr lang="en-US" altLang="en-US"/>
          </a:p>
        </p:txBody>
      </p:sp>
    </p:spTree>
    <p:extLst>
      <p:ext uri="{BB962C8B-B14F-4D97-AF65-F5344CB8AC3E}">
        <p14:creationId xmlns:p14="http://schemas.microsoft.com/office/powerpoint/2010/main" val="8703186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32</a:t>
            </a:fld>
            <a:endParaRPr lang="en-US" altLang="en-US"/>
          </a:p>
        </p:txBody>
      </p:sp>
    </p:spTree>
    <p:extLst>
      <p:ext uri="{BB962C8B-B14F-4D97-AF65-F5344CB8AC3E}">
        <p14:creationId xmlns:p14="http://schemas.microsoft.com/office/powerpoint/2010/main" val="15008225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33</a:t>
            </a:fld>
            <a:endParaRPr lang="en-US" altLang="en-US"/>
          </a:p>
        </p:txBody>
      </p:sp>
    </p:spTree>
    <p:extLst>
      <p:ext uri="{BB962C8B-B14F-4D97-AF65-F5344CB8AC3E}">
        <p14:creationId xmlns:p14="http://schemas.microsoft.com/office/powerpoint/2010/main" val="3350450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34</a:t>
            </a:fld>
            <a:endParaRPr lang="en-US" altLang="en-US"/>
          </a:p>
        </p:txBody>
      </p:sp>
    </p:spTree>
    <p:extLst>
      <p:ext uri="{BB962C8B-B14F-4D97-AF65-F5344CB8AC3E}">
        <p14:creationId xmlns:p14="http://schemas.microsoft.com/office/powerpoint/2010/main" val="24954103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35</a:t>
            </a:fld>
            <a:endParaRPr lang="en-US" altLang="en-US"/>
          </a:p>
        </p:txBody>
      </p:sp>
    </p:spTree>
    <p:extLst>
      <p:ext uri="{BB962C8B-B14F-4D97-AF65-F5344CB8AC3E}">
        <p14:creationId xmlns:p14="http://schemas.microsoft.com/office/powerpoint/2010/main" val="4206223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36</a:t>
            </a:fld>
            <a:endParaRPr lang="en-US" altLang="en-US"/>
          </a:p>
        </p:txBody>
      </p:sp>
    </p:spTree>
    <p:extLst>
      <p:ext uri="{BB962C8B-B14F-4D97-AF65-F5344CB8AC3E}">
        <p14:creationId xmlns:p14="http://schemas.microsoft.com/office/powerpoint/2010/main" val="384167467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37</a:t>
            </a:fld>
            <a:endParaRPr lang="en-US" altLang="en-US"/>
          </a:p>
        </p:txBody>
      </p:sp>
    </p:spTree>
    <p:extLst>
      <p:ext uri="{BB962C8B-B14F-4D97-AF65-F5344CB8AC3E}">
        <p14:creationId xmlns:p14="http://schemas.microsoft.com/office/powerpoint/2010/main" val="21426633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38</a:t>
            </a:fld>
            <a:endParaRPr lang="en-US" altLang="en-US"/>
          </a:p>
        </p:txBody>
      </p:sp>
    </p:spTree>
    <p:extLst>
      <p:ext uri="{BB962C8B-B14F-4D97-AF65-F5344CB8AC3E}">
        <p14:creationId xmlns:p14="http://schemas.microsoft.com/office/powerpoint/2010/main" val="21687604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39</a:t>
            </a:fld>
            <a:endParaRPr lang="en-US" altLang="en-US"/>
          </a:p>
        </p:txBody>
      </p:sp>
    </p:spTree>
    <p:extLst>
      <p:ext uri="{BB962C8B-B14F-4D97-AF65-F5344CB8AC3E}">
        <p14:creationId xmlns:p14="http://schemas.microsoft.com/office/powerpoint/2010/main" val="20823729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4</a:t>
            </a:fld>
            <a:endParaRPr lang="en-US" altLang="en-US"/>
          </a:p>
        </p:txBody>
      </p:sp>
    </p:spTree>
    <p:extLst>
      <p:ext uri="{BB962C8B-B14F-4D97-AF65-F5344CB8AC3E}">
        <p14:creationId xmlns:p14="http://schemas.microsoft.com/office/powerpoint/2010/main" val="20680281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40</a:t>
            </a:fld>
            <a:endParaRPr lang="en-US" altLang="en-US"/>
          </a:p>
        </p:txBody>
      </p:sp>
    </p:spTree>
    <p:extLst>
      <p:ext uri="{BB962C8B-B14F-4D97-AF65-F5344CB8AC3E}">
        <p14:creationId xmlns:p14="http://schemas.microsoft.com/office/powerpoint/2010/main" val="372294776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41</a:t>
            </a:fld>
            <a:endParaRPr lang="en-US" altLang="en-US"/>
          </a:p>
        </p:txBody>
      </p:sp>
    </p:spTree>
    <p:extLst>
      <p:ext uri="{BB962C8B-B14F-4D97-AF65-F5344CB8AC3E}">
        <p14:creationId xmlns:p14="http://schemas.microsoft.com/office/powerpoint/2010/main" val="48840852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ED282B1-7A34-4205-8A81-13745A00E9B2}" type="slidenum">
              <a:rPr lang="en-US" altLang="en-US" smtClean="0"/>
              <a:pPr/>
              <a:t>42</a:t>
            </a:fld>
            <a:endParaRPr lang="en-US" altLang="en-US"/>
          </a:p>
        </p:txBody>
      </p:sp>
    </p:spTree>
    <p:extLst>
      <p:ext uri="{BB962C8B-B14F-4D97-AF65-F5344CB8AC3E}">
        <p14:creationId xmlns:p14="http://schemas.microsoft.com/office/powerpoint/2010/main" val="269491330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ED282B1-7A34-4205-8A81-13745A00E9B2}" type="slidenum">
              <a:rPr lang="en-US" altLang="en-US" smtClean="0"/>
              <a:pPr/>
              <a:t>43</a:t>
            </a:fld>
            <a:endParaRPr lang="en-US" altLang="en-US"/>
          </a:p>
        </p:txBody>
      </p:sp>
    </p:spTree>
    <p:extLst>
      <p:ext uri="{BB962C8B-B14F-4D97-AF65-F5344CB8AC3E}">
        <p14:creationId xmlns:p14="http://schemas.microsoft.com/office/powerpoint/2010/main" val="129874145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ED282B1-7A34-4205-8A81-13745A00E9B2}" type="slidenum">
              <a:rPr lang="en-US" altLang="en-US" smtClean="0"/>
              <a:pPr/>
              <a:t>44</a:t>
            </a:fld>
            <a:endParaRPr lang="en-US" altLang="en-US"/>
          </a:p>
        </p:txBody>
      </p:sp>
    </p:spTree>
    <p:extLst>
      <p:ext uri="{BB962C8B-B14F-4D97-AF65-F5344CB8AC3E}">
        <p14:creationId xmlns:p14="http://schemas.microsoft.com/office/powerpoint/2010/main" val="261124604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45</a:t>
            </a:fld>
            <a:endParaRPr lang="en-US" altLang="en-US"/>
          </a:p>
        </p:txBody>
      </p:sp>
    </p:spTree>
    <p:extLst>
      <p:ext uri="{BB962C8B-B14F-4D97-AF65-F5344CB8AC3E}">
        <p14:creationId xmlns:p14="http://schemas.microsoft.com/office/powerpoint/2010/main" val="413839120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46</a:t>
            </a:fld>
            <a:endParaRPr lang="en-US" altLang="en-US"/>
          </a:p>
        </p:txBody>
      </p:sp>
    </p:spTree>
    <p:extLst>
      <p:ext uri="{BB962C8B-B14F-4D97-AF65-F5344CB8AC3E}">
        <p14:creationId xmlns:p14="http://schemas.microsoft.com/office/powerpoint/2010/main" val="57380232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47</a:t>
            </a:fld>
            <a:endParaRPr lang="en-US" altLang="en-US"/>
          </a:p>
        </p:txBody>
      </p:sp>
    </p:spTree>
    <p:extLst>
      <p:ext uri="{BB962C8B-B14F-4D97-AF65-F5344CB8AC3E}">
        <p14:creationId xmlns:p14="http://schemas.microsoft.com/office/powerpoint/2010/main" val="260401708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48</a:t>
            </a:fld>
            <a:endParaRPr lang="en-US" altLang="en-US"/>
          </a:p>
        </p:txBody>
      </p:sp>
    </p:spTree>
    <p:extLst>
      <p:ext uri="{BB962C8B-B14F-4D97-AF65-F5344CB8AC3E}">
        <p14:creationId xmlns:p14="http://schemas.microsoft.com/office/powerpoint/2010/main" val="10382159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49</a:t>
            </a:fld>
            <a:endParaRPr lang="en-US" altLang="en-US"/>
          </a:p>
        </p:txBody>
      </p:sp>
    </p:spTree>
    <p:extLst>
      <p:ext uri="{BB962C8B-B14F-4D97-AF65-F5344CB8AC3E}">
        <p14:creationId xmlns:p14="http://schemas.microsoft.com/office/powerpoint/2010/main" val="1202180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5</a:t>
            </a:fld>
            <a:endParaRPr lang="en-US" altLang="en-US"/>
          </a:p>
        </p:txBody>
      </p:sp>
    </p:spTree>
    <p:extLst>
      <p:ext uri="{BB962C8B-B14F-4D97-AF65-F5344CB8AC3E}">
        <p14:creationId xmlns:p14="http://schemas.microsoft.com/office/powerpoint/2010/main" val="212710680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4D002106-DB81-4120-90CE-6806C91A1862}" type="slidenum">
              <a:rPr lang="en-US" altLang="en-US" smtClean="0"/>
              <a:pPr/>
              <a:t>50</a:t>
            </a:fld>
            <a:endParaRPr lang="en-US" altLang="en-US"/>
          </a:p>
        </p:txBody>
      </p:sp>
    </p:spTree>
    <p:extLst>
      <p:ext uri="{BB962C8B-B14F-4D97-AF65-F5344CB8AC3E}">
        <p14:creationId xmlns:p14="http://schemas.microsoft.com/office/powerpoint/2010/main" val="125923841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51</a:t>
            </a:fld>
            <a:endParaRPr lang="en-US" altLang="en-US"/>
          </a:p>
        </p:txBody>
      </p:sp>
    </p:spTree>
    <p:extLst>
      <p:ext uri="{BB962C8B-B14F-4D97-AF65-F5344CB8AC3E}">
        <p14:creationId xmlns:p14="http://schemas.microsoft.com/office/powerpoint/2010/main" val="394402195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52</a:t>
            </a:fld>
            <a:endParaRPr lang="en-US" altLang="en-US"/>
          </a:p>
        </p:txBody>
      </p:sp>
    </p:spTree>
    <p:extLst>
      <p:ext uri="{BB962C8B-B14F-4D97-AF65-F5344CB8AC3E}">
        <p14:creationId xmlns:p14="http://schemas.microsoft.com/office/powerpoint/2010/main" val="79774183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CA087231-3CF8-43DE-BC46-576FC9236CEC}" type="slidenum">
              <a:rPr lang="pl-PL" smtClean="0"/>
              <a:pPr/>
              <a:t>53</a:t>
            </a:fld>
            <a:endParaRPr lang="pl-PL"/>
          </a:p>
        </p:txBody>
      </p:sp>
    </p:spTree>
    <p:extLst>
      <p:ext uri="{BB962C8B-B14F-4D97-AF65-F5344CB8AC3E}">
        <p14:creationId xmlns:p14="http://schemas.microsoft.com/office/powerpoint/2010/main" val="39552648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54</a:t>
            </a:fld>
            <a:endParaRPr lang="en-US" altLang="en-US"/>
          </a:p>
        </p:txBody>
      </p:sp>
    </p:spTree>
    <p:extLst>
      <p:ext uri="{BB962C8B-B14F-4D97-AF65-F5344CB8AC3E}">
        <p14:creationId xmlns:p14="http://schemas.microsoft.com/office/powerpoint/2010/main" val="98584601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55</a:t>
            </a:fld>
            <a:endParaRPr lang="en-US" altLang="en-US"/>
          </a:p>
        </p:txBody>
      </p:sp>
    </p:spTree>
    <p:extLst>
      <p:ext uri="{BB962C8B-B14F-4D97-AF65-F5344CB8AC3E}">
        <p14:creationId xmlns:p14="http://schemas.microsoft.com/office/powerpoint/2010/main" val="325583034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56</a:t>
            </a:fld>
            <a:endParaRPr lang="en-US" altLang="en-US"/>
          </a:p>
        </p:txBody>
      </p:sp>
    </p:spTree>
    <p:extLst>
      <p:ext uri="{BB962C8B-B14F-4D97-AF65-F5344CB8AC3E}">
        <p14:creationId xmlns:p14="http://schemas.microsoft.com/office/powerpoint/2010/main" val="347993677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57</a:t>
            </a:fld>
            <a:endParaRPr lang="en-US" altLang="en-US"/>
          </a:p>
        </p:txBody>
      </p:sp>
    </p:spTree>
    <p:extLst>
      <p:ext uri="{BB962C8B-B14F-4D97-AF65-F5344CB8AC3E}">
        <p14:creationId xmlns:p14="http://schemas.microsoft.com/office/powerpoint/2010/main" val="313611419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58</a:t>
            </a:fld>
            <a:endParaRPr lang="en-US" altLang="en-US"/>
          </a:p>
        </p:txBody>
      </p:sp>
    </p:spTree>
    <p:extLst>
      <p:ext uri="{BB962C8B-B14F-4D97-AF65-F5344CB8AC3E}">
        <p14:creationId xmlns:p14="http://schemas.microsoft.com/office/powerpoint/2010/main" val="172804917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59</a:t>
            </a:fld>
            <a:endParaRPr lang="en-US" altLang="en-US"/>
          </a:p>
        </p:txBody>
      </p:sp>
    </p:spTree>
    <p:extLst>
      <p:ext uri="{BB962C8B-B14F-4D97-AF65-F5344CB8AC3E}">
        <p14:creationId xmlns:p14="http://schemas.microsoft.com/office/powerpoint/2010/main" val="2445206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6</a:t>
            </a:fld>
            <a:endParaRPr lang="en-US" altLang="en-US"/>
          </a:p>
        </p:txBody>
      </p:sp>
    </p:spTree>
    <p:extLst>
      <p:ext uri="{BB962C8B-B14F-4D97-AF65-F5344CB8AC3E}">
        <p14:creationId xmlns:p14="http://schemas.microsoft.com/office/powerpoint/2010/main" val="373921065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60</a:t>
            </a:fld>
            <a:endParaRPr lang="en-US" altLang="en-US"/>
          </a:p>
        </p:txBody>
      </p:sp>
    </p:spTree>
    <p:extLst>
      <p:ext uri="{BB962C8B-B14F-4D97-AF65-F5344CB8AC3E}">
        <p14:creationId xmlns:p14="http://schemas.microsoft.com/office/powerpoint/2010/main" val="17023449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61</a:t>
            </a:fld>
            <a:endParaRPr lang="en-US" altLang="en-US"/>
          </a:p>
        </p:txBody>
      </p:sp>
    </p:spTree>
    <p:extLst>
      <p:ext uri="{BB962C8B-B14F-4D97-AF65-F5344CB8AC3E}">
        <p14:creationId xmlns:p14="http://schemas.microsoft.com/office/powerpoint/2010/main" val="2448167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7</a:t>
            </a:fld>
            <a:endParaRPr lang="en-US" altLang="en-US"/>
          </a:p>
        </p:txBody>
      </p:sp>
    </p:spTree>
    <p:extLst>
      <p:ext uri="{BB962C8B-B14F-4D97-AF65-F5344CB8AC3E}">
        <p14:creationId xmlns:p14="http://schemas.microsoft.com/office/powerpoint/2010/main" val="2613547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8</a:t>
            </a:fld>
            <a:endParaRPr lang="en-US" altLang="en-US"/>
          </a:p>
        </p:txBody>
      </p:sp>
    </p:spTree>
    <p:extLst>
      <p:ext uri="{BB962C8B-B14F-4D97-AF65-F5344CB8AC3E}">
        <p14:creationId xmlns:p14="http://schemas.microsoft.com/office/powerpoint/2010/main" val="4168041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pPr>
              <a:defRPr/>
            </a:pPr>
            <a:fld id="{BF95A64B-CBE2-4685-83E0-019BE8396475}" type="slidenum">
              <a:rPr lang="en-US" altLang="en-US" smtClean="0"/>
              <a:pPr>
                <a:defRPr/>
              </a:pPr>
              <a:t>9</a:t>
            </a:fld>
            <a:endParaRPr lang="en-US" altLang="en-US"/>
          </a:p>
        </p:txBody>
      </p:sp>
    </p:spTree>
    <p:extLst>
      <p:ext uri="{BB962C8B-B14F-4D97-AF65-F5344CB8AC3E}">
        <p14:creationId xmlns:p14="http://schemas.microsoft.com/office/powerpoint/2010/main" val="2408462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図形 1"/>
          <p:cNvSpPr>
            <a:spLocks noGrp="1"/>
          </p:cNvSpPr>
          <p:nvPr>
            <p:ph type="ctrTitle"/>
          </p:nvPr>
        </p:nvSpPr>
        <p:spPr>
          <a:xfrm>
            <a:off x="928662" y="1928803"/>
            <a:ext cx="7172348" cy="1470025"/>
          </a:xfrm>
        </p:spPr>
        <p:txBody>
          <a:bodyPr/>
          <a:lstStyle/>
          <a:p>
            <a:r>
              <a:rPr kumimoji="1" lang="pl-PL" altLang="ja-JP"/>
              <a:t>Kliknij, aby edytować styl</a:t>
            </a:r>
            <a:endParaRPr kumimoji="1" lang="ja-JP" altLang="en-US" dirty="0"/>
          </a:p>
        </p:txBody>
      </p:sp>
      <p:sp>
        <p:nvSpPr>
          <p:cNvPr id="8" name="図形 7"/>
          <p:cNvSpPr>
            <a:spLocks noGrp="1"/>
          </p:cNvSpPr>
          <p:nvPr>
            <p:ph type="subTitle" idx="1"/>
          </p:nvPr>
        </p:nvSpPr>
        <p:spPr>
          <a:xfrm>
            <a:off x="1371600" y="3643314"/>
            <a:ext cx="6400800" cy="1285884"/>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pl-PL" altLang="ja-JP"/>
              <a:t>Kliknij, aby edytować styl wzorca podtytułu</a:t>
            </a:r>
            <a:endParaRPr kumimoji="1" lang="ja-JP" altLang="en-US" dirty="0"/>
          </a:p>
        </p:txBody>
      </p:sp>
      <p:sp>
        <p:nvSpPr>
          <p:cNvPr id="12" name="図形 11"/>
          <p:cNvSpPr>
            <a:spLocks noGrp="1"/>
          </p:cNvSpPr>
          <p:nvPr>
            <p:ph type="dt" sz="half" idx="10"/>
          </p:nvPr>
        </p:nvSpPr>
        <p:spPr/>
        <p:txBody>
          <a:bodyPr/>
          <a:lstStyle/>
          <a:p>
            <a:fld id="{C29E15CF-B3A3-4B8A-BCA4-655F21E196AD}" type="datetimeFigureOut">
              <a:rPr lang="pl-PL" smtClean="0"/>
              <a:pPr/>
              <a:t>11.11.2020</a:t>
            </a:fld>
            <a:endParaRPr lang="pl-PL"/>
          </a:p>
        </p:txBody>
      </p:sp>
      <p:sp>
        <p:nvSpPr>
          <p:cNvPr id="11" name="図形 10"/>
          <p:cNvSpPr>
            <a:spLocks noGrp="1"/>
          </p:cNvSpPr>
          <p:nvPr>
            <p:ph type="ftr" sz="quarter" idx="11"/>
          </p:nvPr>
        </p:nvSpPr>
        <p:spPr/>
        <p:txBody>
          <a:bodyPr/>
          <a:lstStyle/>
          <a:p>
            <a:endParaRPr lang="pl-PL"/>
          </a:p>
        </p:txBody>
      </p:sp>
      <p:sp>
        <p:nvSpPr>
          <p:cNvPr id="18" name="図形 17"/>
          <p:cNvSpPr>
            <a:spLocks noGrp="1"/>
          </p:cNvSpPr>
          <p:nvPr>
            <p:ph type="sldNum" sz="quarter" idx="12"/>
          </p:nvPr>
        </p:nvSpPr>
        <p:spPr/>
        <p:txBody>
          <a:bodyPr/>
          <a:lstStyle/>
          <a:p>
            <a:fld id="{0DC6FA86-AD7B-4327-8E52-8FE920928E24}" type="slidenum">
              <a:rPr lang="pl-PL" smtClean="0"/>
              <a:pPr/>
              <a:t>‹#›</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ytuł i tekst pionowy">
    <p:spTree>
      <p:nvGrpSpPr>
        <p:cNvPr id="1" name=""/>
        <p:cNvGrpSpPr/>
        <p:nvPr/>
      </p:nvGrpSpPr>
      <p:grpSpPr>
        <a:xfrm>
          <a:off x="0" y="0"/>
          <a:ext cx="0" cy="0"/>
          <a:chOff x="0" y="0"/>
          <a:chExt cx="0" cy="0"/>
        </a:xfrm>
      </p:grpSpPr>
      <p:sp>
        <p:nvSpPr>
          <p:cNvPr id="2" name="図形 1"/>
          <p:cNvSpPr>
            <a:spLocks noGrp="1"/>
          </p:cNvSpPr>
          <p:nvPr>
            <p:ph type="title"/>
          </p:nvPr>
        </p:nvSpPr>
        <p:spPr>
          <a:xfrm>
            <a:off x="671514" y="274638"/>
            <a:ext cx="7829576" cy="1011222"/>
          </a:xfrm>
        </p:spPr>
        <p:txBody>
          <a:bodyPr/>
          <a:lstStyle/>
          <a:p>
            <a:r>
              <a:rPr kumimoji="1" lang="pl-PL" altLang="ja-JP"/>
              <a:t>Kliknij, aby edytować styl</a:t>
            </a:r>
            <a:endParaRPr kumimoji="1" lang="ja-JP" altLang="en-US" dirty="0"/>
          </a:p>
        </p:txBody>
      </p:sp>
      <p:sp>
        <p:nvSpPr>
          <p:cNvPr id="3" name="図形 2"/>
          <p:cNvSpPr>
            <a:spLocks noGrp="1"/>
          </p:cNvSpPr>
          <p:nvPr>
            <p:ph type="body" orient="vert" idx="1"/>
          </p:nvPr>
        </p:nvSpPr>
        <p:spPr>
          <a:xfrm>
            <a:off x="671514" y="1285860"/>
            <a:ext cx="7829576" cy="4357718"/>
          </a:xfrm>
        </p:spPr>
        <p:txBody>
          <a:bodyPr vert="eaVert"/>
          <a:lstStyle/>
          <a:p>
            <a:pPr lvl="0"/>
            <a:r>
              <a:rPr kumimoji="1" lang="pl-PL" altLang="ja-JP"/>
              <a:t>Kliknij, aby edytować style wzorca tekstu</a:t>
            </a:r>
          </a:p>
          <a:p>
            <a:pPr lvl="1"/>
            <a:r>
              <a:rPr kumimoji="1" lang="pl-PL" altLang="ja-JP"/>
              <a:t>Drugi poziom</a:t>
            </a:r>
          </a:p>
          <a:p>
            <a:pPr lvl="2"/>
            <a:r>
              <a:rPr kumimoji="1" lang="pl-PL" altLang="ja-JP"/>
              <a:t>Trzeci poziom</a:t>
            </a:r>
          </a:p>
          <a:p>
            <a:pPr lvl="3"/>
            <a:r>
              <a:rPr kumimoji="1" lang="pl-PL" altLang="ja-JP"/>
              <a:t>Czwarty poziom</a:t>
            </a:r>
          </a:p>
          <a:p>
            <a:pPr lvl="4"/>
            <a:r>
              <a:rPr kumimoji="1" lang="pl-PL" altLang="ja-JP"/>
              <a:t>Piąty poziom</a:t>
            </a:r>
            <a:endParaRPr kumimoji="1" lang="ja-JP" altLang="en-US" dirty="0"/>
          </a:p>
        </p:txBody>
      </p:sp>
      <p:sp>
        <p:nvSpPr>
          <p:cNvPr id="4" name="図形 3"/>
          <p:cNvSpPr>
            <a:spLocks noGrp="1"/>
          </p:cNvSpPr>
          <p:nvPr>
            <p:ph type="dt" sz="half" idx="10"/>
          </p:nvPr>
        </p:nvSpPr>
        <p:spPr/>
        <p:txBody>
          <a:bodyPr/>
          <a:lstStyle/>
          <a:p>
            <a:fld id="{C29E15CF-B3A3-4B8A-BCA4-655F21E196AD}" type="datetimeFigureOut">
              <a:rPr lang="pl-PL" smtClean="0"/>
              <a:pPr/>
              <a:t>11.11.2020</a:t>
            </a:fld>
            <a:endParaRPr lang="pl-PL"/>
          </a:p>
        </p:txBody>
      </p:sp>
      <p:sp>
        <p:nvSpPr>
          <p:cNvPr id="5" name="図形 4"/>
          <p:cNvSpPr>
            <a:spLocks noGrp="1"/>
          </p:cNvSpPr>
          <p:nvPr>
            <p:ph type="ftr" sz="quarter" idx="11"/>
          </p:nvPr>
        </p:nvSpPr>
        <p:spPr/>
        <p:txBody>
          <a:bodyPr/>
          <a:lstStyle/>
          <a:p>
            <a:endParaRPr lang="pl-PL"/>
          </a:p>
        </p:txBody>
      </p:sp>
      <p:sp>
        <p:nvSpPr>
          <p:cNvPr id="6" name="図形 5"/>
          <p:cNvSpPr>
            <a:spLocks noGrp="1"/>
          </p:cNvSpPr>
          <p:nvPr>
            <p:ph type="sldNum" sz="quarter" idx="12"/>
          </p:nvPr>
        </p:nvSpPr>
        <p:spPr/>
        <p:txBody>
          <a:bodyPr/>
          <a:lstStyle/>
          <a:p>
            <a:fld id="{0DC6FA86-AD7B-4327-8E52-8FE920928E24}" type="slidenum">
              <a:rPr lang="pl-PL" smtClean="0"/>
              <a:pPr/>
              <a:t>‹#›</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43702" y="285730"/>
            <a:ext cx="1785950" cy="5565797"/>
          </a:xfrm>
        </p:spPr>
        <p:txBody>
          <a:bodyPr vert="eaVert"/>
          <a:lstStyle>
            <a:lvl1pPr>
              <a:defRPr>
                <a:gradFill flip="none" rotWithShape="1">
                  <a:gsLst>
                    <a:gs pos="0">
                      <a:schemeClr val="tx1">
                        <a:tint val="65000"/>
                      </a:schemeClr>
                    </a:gs>
                    <a:gs pos="49900">
                      <a:schemeClr val="tx1">
                        <a:tint val="95000"/>
                      </a:schemeClr>
                    </a:gs>
                    <a:gs pos="50000">
                      <a:schemeClr val="tx1"/>
                    </a:gs>
                    <a:gs pos="100000">
                      <a:schemeClr val="tx1">
                        <a:tint val="95000"/>
                      </a:schemeClr>
                    </a:gs>
                  </a:gsLst>
                  <a:lin ang="5400000" scaled="1"/>
                  <a:tileRect/>
                </a:gradFill>
              </a:defRPr>
            </a:lvl1pPr>
          </a:lstStyle>
          <a:p>
            <a:r>
              <a:rPr kumimoji="1" lang="pl-PL" altLang="ja-JP"/>
              <a:t>Kliknij, aby edytować styl</a:t>
            </a:r>
            <a:endParaRPr kumimoji="1" lang="ja-JP" altLang="en-US" dirty="0"/>
          </a:p>
        </p:txBody>
      </p:sp>
      <p:sp>
        <p:nvSpPr>
          <p:cNvPr id="3" name="図形 2"/>
          <p:cNvSpPr>
            <a:spLocks noGrp="1"/>
          </p:cNvSpPr>
          <p:nvPr>
            <p:ph type="body" orient="vert" idx="1"/>
          </p:nvPr>
        </p:nvSpPr>
        <p:spPr>
          <a:xfrm>
            <a:off x="642910" y="274640"/>
            <a:ext cx="5834090" cy="5583253"/>
          </a:xfrm>
        </p:spPr>
        <p:txBody>
          <a:bodyPr vert="eaVert"/>
          <a:lstStyle/>
          <a:p>
            <a:pPr lvl="0"/>
            <a:r>
              <a:rPr kumimoji="1" lang="pl-PL" altLang="ja-JP"/>
              <a:t>Kliknij, aby edytować style wzorca tekstu</a:t>
            </a:r>
          </a:p>
          <a:p>
            <a:pPr lvl="1"/>
            <a:r>
              <a:rPr kumimoji="1" lang="pl-PL" altLang="ja-JP"/>
              <a:t>Drugi poziom</a:t>
            </a:r>
          </a:p>
          <a:p>
            <a:pPr lvl="2"/>
            <a:r>
              <a:rPr kumimoji="1" lang="pl-PL" altLang="ja-JP"/>
              <a:t>Trzeci poziom</a:t>
            </a:r>
          </a:p>
          <a:p>
            <a:pPr lvl="3"/>
            <a:r>
              <a:rPr kumimoji="1" lang="pl-PL" altLang="ja-JP"/>
              <a:t>Czwarty poziom</a:t>
            </a:r>
          </a:p>
          <a:p>
            <a:pPr lvl="4"/>
            <a:r>
              <a:rPr kumimoji="1" lang="pl-PL" altLang="ja-JP"/>
              <a:t>Piąty poziom</a:t>
            </a:r>
            <a:endParaRPr kumimoji="1" lang="ja-JP" altLang="en-US" dirty="0"/>
          </a:p>
        </p:txBody>
      </p:sp>
      <p:sp>
        <p:nvSpPr>
          <p:cNvPr id="4" name="図形 3"/>
          <p:cNvSpPr>
            <a:spLocks noGrp="1"/>
          </p:cNvSpPr>
          <p:nvPr>
            <p:ph type="dt" sz="half" idx="10"/>
          </p:nvPr>
        </p:nvSpPr>
        <p:spPr>
          <a:xfrm>
            <a:off x="652450" y="6356350"/>
            <a:ext cx="2133600" cy="365125"/>
          </a:xfrm>
        </p:spPr>
        <p:txBody>
          <a:bodyPr/>
          <a:lstStyle/>
          <a:p>
            <a:fld id="{C29E15CF-B3A3-4B8A-BCA4-655F21E196AD}" type="datetimeFigureOut">
              <a:rPr lang="pl-PL" smtClean="0"/>
              <a:pPr/>
              <a:t>11.11.2020</a:t>
            </a:fld>
            <a:endParaRPr lang="pl-PL"/>
          </a:p>
        </p:txBody>
      </p:sp>
      <p:sp>
        <p:nvSpPr>
          <p:cNvPr id="5" name="図形 4"/>
          <p:cNvSpPr>
            <a:spLocks noGrp="1"/>
          </p:cNvSpPr>
          <p:nvPr>
            <p:ph type="ftr" sz="quarter" idx="11"/>
          </p:nvPr>
        </p:nvSpPr>
        <p:spPr/>
        <p:txBody>
          <a:bodyPr/>
          <a:lstStyle/>
          <a:p>
            <a:endParaRPr lang="pl-PL"/>
          </a:p>
        </p:txBody>
      </p:sp>
      <p:sp>
        <p:nvSpPr>
          <p:cNvPr id="6" name="図形 5"/>
          <p:cNvSpPr>
            <a:spLocks noGrp="1"/>
          </p:cNvSpPr>
          <p:nvPr>
            <p:ph type="sldNum" sz="quarter" idx="12"/>
          </p:nvPr>
        </p:nvSpPr>
        <p:spPr>
          <a:xfrm>
            <a:off x="6286512" y="6356350"/>
            <a:ext cx="2133600" cy="365125"/>
          </a:xfrm>
        </p:spPr>
        <p:txBody>
          <a:bodyPr/>
          <a:lstStyle/>
          <a:p>
            <a:fld id="{0DC6FA86-AD7B-4327-8E52-8FE920928E24}" type="slidenum">
              <a:rPr lang="pl-PL" smtClean="0"/>
              <a:pPr/>
              <a:t>‹#›</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kumimoji="1" lang="pl-PL" altLang="ja-JP"/>
              <a:t>Kliknij, aby edytować styl</a:t>
            </a:r>
            <a:endParaRPr kumimoji="1" lang="ja-JP"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pl-PL" altLang="ja-JP"/>
              <a:t>Kliknij, aby edytować styl wzorca podtytułu</a:t>
            </a:r>
            <a:endParaRPr kumimoji="1" lang="ja-JP" altLang="en-US"/>
          </a:p>
        </p:txBody>
      </p:sp>
      <p:sp>
        <p:nvSpPr>
          <p:cNvPr id="4" name="Date Placeholder 3"/>
          <p:cNvSpPr>
            <a:spLocks noGrp="1"/>
          </p:cNvSpPr>
          <p:nvPr>
            <p:ph type="dt" sz="half" idx="10"/>
          </p:nvPr>
        </p:nvSpPr>
        <p:spPr/>
        <p:txBody>
          <a:bodyPr/>
          <a:lstStyle/>
          <a:p>
            <a:fld id="{C29E15CF-B3A3-4B8A-BCA4-655F21E196AD}" type="datetimeFigureOut">
              <a:rPr lang="pl-PL" smtClean="0"/>
              <a:pPr/>
              <a:t>11.11.2020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DC6FA86-AD7B-4327-8E52-8FE920928E24}" type="slidenum">
              <a:rPr lang="pl-PL" smtClean="0"/>
              <a:pPr/>
              <a:t>‹#›</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ytuł i tabela">
    <p:spTree>
      <p:nvGrpSpPr>
        <p:cNvPr id="1" name=""/>
        <p:cNvGrpSpPr/>
        <p:nvPr/>
      </p:nvGrpSpPr>
      <p:grpSpPr>
        <a:xfrm>
          <a:off x="0" y="0"/>
          <a:ext cx="0" cy="0"/>
          <a:chOff x="0" y="0"/>
          <a:chExt cx="0" cy="0"/>
        </a:xfrm>
      </p:grpSpPr>
      <p:sp>
        <p:nvSpPr>
          <p:cNvPr id="2" name="Tytuł 1"/>
          <p:cNvSpPr>
            <a:spLocks noGrp="1"/>
          </p:cNvSpPr>
          <p:nvPr>
            <p:ph type="title"/>
          </p:nvPr>
        </p:nvSpPr>
        <p:spPr>
          <a:xfrm>
            <a:off x="457200" y="292100"/>
            <a:ext cx="8229600" cy="1384300"/>
          </a:xfrm>
        </p:spPr>
        <p:txBody>
          <a:bodyPr/>
          <a:lstStyle/>
          <a:p>
            <a:r>
              <a:rPr lang="pl-PL"/>
              <a:t>Kliknij, aby edytować styl</a:t>
            </a:r>
          </a:p>
        </p:txBody>
      </p:sp>
      <p:sp>
        <p:nvSpPr>
          <p:cNvPr id="3" name="Symbol zastępczy tabeli 2"/>
          <p:cNvSpPr>
            <a:spLocks noGrp="1"/>
          </p:cNvSpPr>
          <p:nvPr>
            <p:ph type="tbl" idx="1"/>
          </p:nvPr>
        </p:nvSpPr>
        <p:spPr>
          <a:xfrm>
            <a:off x="457200" y="1905000"/>
            <a:ext cx="8229600" cy="4114800"/>
          </a:xfrm>
        </p:spPr>
        <p:txBody>
          <a:bodyPr>
            <a:normAutofit/>
          </a:bodyPr>
          <a:lstStyle/>
          <a:p>
            <a:pPr lvl="0"/>
            <a:endParaRPr lang="pl-PL" noProof="0"/>
          </a:p>
        </p:txBody>
      </p:sp>
      <p:sp>
        <p:nvSpPr>
          <p:cNvPr id="4" name="Symbol zastępczy daty 3"/>
          <p:cNvSpPr>
            <a:spLocks noGrp="1"/>
          </p:cNvSpPr>
          <p:nvPr>
            <p:ph type="dt" sz="half" idx="10"/>
          </p:nvPr>
        </p:nvSpPr>
        <p:spPr>
          <a:xfrm>
            <a:off x="457200" y="6245225"/>
            <a:ext cx="2133600" cy="476250"/>
          </a:xfrm>
        </p:spPr>
        <p:txBody>
          <a:bodyPr/>
          <a:lstStyle>
            <a:lvl1pPr>
              <a:defRPr/>
            </a:lvl1pPr>
          </a:lstStyle>
          <a:p>
            <a:pPr>
              <a:defRPr/>
            </a:pPr>
            <a:endParaRPr lang="pl-PL"/>
          </a:p>
        </p:txBody>
      </p:sp>
      <p:sp>
        <p:nvSpPr>
          <p:cNvPr id="5" name="Symbol zastępczy stopki 4"/>
          <p:cNvSpPr>
            <a:spLocks noGrp="1"/>
          </p:cNvSpPr>
          <p:nvPr>
            <p:ph type="ftr" sz="quarter" idx="11"/>
          </p:nvPr>
        </p:nvSpPr>
        <p:spPr>
          <a:xfrm>
            <a:off x="3124200" y="6245225"/>
            <a:ext cx="2895600" cy="476250"/>
          </a:xfrm>
        </p:spPr>
        <p:txBody>
          <a:bodyPr/>
          <a:lstStyle>
            <a:lvl1pPr>
              <a:defRPr/>
            </a:lvl1pPr>
          </a:lstStyle>
          <a:p>
            <a:pPr>
              <a:defRPr/>
            </a:pPr>
            <a:endParaRPr lang="pl-PL"/>
          </a:p>
        </p:txBody>
      </p:sp>
      <p:sp>
        <p:nvSpPr>
          <p:cNvPr id="6" name="Symbol zastępczy numeru slajdu 5"/>
          <p:cNvSpPr>
            <a:spLocks noGrp="1"/>
          </p:cNvSpPr>
          <p:nvPr>
            <p:ph type="sldNum" sz="quarter" idx="12"/>
          </p:nvPr>
        </p:nvSpPr>
        <p:spPr>
          <a:xfrm>
            <a:off x="6553200" y="6245225"/>
            <a:ext cx="2133600" cy="476250"/>
          </a:xfrm>
        </p:spPr>
        <p:txBody>
          <a:bodyPr/>
          <a:lstStyle>
            <a:lvl1pPr>
              <a:defRPr/>
            </a:lvl1pPr>
          </a:lstStyle>
          <a:p>
            <a:pPr>
              <a:defRPr/>
            </a:pPr>
            <a:fld id="{CBE5FA5B-43AC-4452-B7E2-BE1C09278774}" type="slidenum">
              <a:rPr lang="pl-PL"/>
              <a:pPr>
                <a:defRPr/>
              </a:pPr>
              <a:t>‹#›</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pl-PL" altLang="ja-JP"/>
              <a:t>Kliknij, aby edytować styl</a:t>
            </a:r>
            <a:endParaRPr kumimoji="1" lang="ja-JP" altLang="en-US"/>
          </a:p>
        </p:txBody>
      </p:sp>
      <p:sp>
        <p:nvSpPr>
          <p:cNvPr id="3" name="図形 2"/>
          <p:cNvSpPr>
            <a:spLocks noGrp="1"/>
          </p:cNvSpPr>
          <p:nvPr>
            <p:ph idx="1"/>
          </p:nvPr>
        </p:nvSpPr>
        <p:spPr/>
        <p:txBody>
          <a:bodyPr/>
          <a:lstStyle/>
          <a:p>
            <a:pPr lvl="0"/>
            <a:r>
              <a:rPr kumimoji="1" lang="pl-PL" altLang="ja-JP"/>
              <a:t>Kliknij, aby edytować style wzorca tekstu</a:t>
            </a:r>
          </a:p>
          <a:p>
            <a:pPr lvl="1"/>
            <a:r>
              <a:rPr kumimoji="1" lang="pl-PL" altLang="ja-JP"/>
              <a:t>Drugi poziom</a:t>
            </a:r>
          </a:p>
          <a:p>
            <a:pPr lvl="2"/>
            <a:r>
              <a:rPr kumimoji="1" lang="pl-PL" altLang="ja-JP"/>
              <a:t>Trzeci poziom</a:t>
            </a:r>
          </a:p>
          <a:p>
            <a:pPr lvl="3"/>
            <a:r>
              <a:rPr kumimoji="1" lang="pl-PL" altLang="ja-JP"/>
              <a:t>Czwarty poziom</a:t>
            </a:r>
          </a:p>
          <a:p>
            <a:pPr lvl="4"/>
            <a:r>
              <a:rPr kumimoji="1" lang="pl-PL" altLang="ja-JP"/>
              <a:t>Piąty poziom</a:t>
            </a:r>
            <a:endParaRPr kumimoji="1" lang="ja-JP" altLang="en-US"/>
          </a:p>
        </p:txBody>
      </p:sp>
      <p:sp>
        <p:nvSpPr>
          <p:cNvPr id="4" name="図形 3"/>
          <p:cNvSpPr>
            <a:spLocks noGrp="1"/>
          </p:cNvSpPr>
          <p:nvPr>
            <p:ph type="dt" sz="half" idx="10"/>
          </p:nvPr>
        </p:nvSpPr>
        <p:spPr/>
        <p:txBody>
          <a:bodyPr/>
          <a:lstStyle/>
          <a:p>
            <a:fld id="{C29E15CF-B3A3-4B8A-BCA4-655F21E196AD}" type="datetimeFigureOut">
              <a:rPr lang="pl-PL" smtClean="0"/>
              <a:pPr/>
              <a:t>11.11.2020</a:t>
            </a:fld>
            <a:endParaRPr lang="pl-PL"/>
          </a:p>
        </p:txBody>
      </p:sp>
      <p:sp>
        <p:nvSpPr>
          <p:cNvPr id="5" name="図形 4"/>
          <p:cNvSpPr>
            <a:spLocks noGrp="1"/>
          </p:cNvSpPr>
          <p:nvPr>
            <p:ph type="ftr" sz="quarter" idx="11"/>
          </p:nvPr>
        </p:nvSpPr>
        <p:spPr/>
        <p:txBody>
          <a:bodyPr/>
          <a:lstStyle/>
          <a:p>
            <a:endParaRPr lang="pl-PL"/>
          </a:p>
        </p:txBody>
      </p:sp>
      <p:sp>
        <p:nvSpPr>
          <p:cNvPr id="6" name="図形 5"/>
          <p:cNvSpPr>
            <a:spLocks noGrp="1"/>
          </p:cNvSpPr>
          <p:nvPr>
            <p:ph type="sldNum" sz="quarter" idx="12"/>
          </p:nvPr>
        </p:nvSpPr>
        <p:spPr/>
        <p:txBody>
          <a:bodyPr/>
          <a:lstStyle/>
          <a:p>
            <a:fld id="{0DC6FA86-AD7B-4327-8E52-8FE920928E24}" type="slidenum">
              <a:rPr lang="pl-PL" smtClean="0"/>
              <a:pPr/>
              <a:t>‹#›</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2" name="図形 1"/>
          <p:cNvSpPr>
            <a:spLocks noGrp="1"/>
          </p:cNvSpPr>
          <p:nvPr>
            <p:ph type="title"/>
          </p:nvPr>
        </p:nvSpPr>
        <p:spPr>
          <a:xfrm>
            <a:off x="1000100" y="4714884"/>
            <a:ext cx="7215239" cy="862009"/>
          </a:xfrm>
        </p:spPr>
        <p:txBody>
          <a:bodyPr anchor="t"/>
          <a:lstStyle>
            <a:lvl1pPr algn="l">
              <a:defRPr sz="4000" b="1" cap="all"/>
            </a:lvl1pPr>
          </a:lstStyle>
          <a:p>
            <a:r>
              <a:rPr kumimoji="1" lang="pl-PL" altLang="ja-JP"/>
              <a:t>Kliknij, aby edytować styl</a:t>
            </a:r>
            <a:endParaRPr kumimoji="1" lang="ja-JP" altLang="en-US" dirty="0"/>
          </a:p>
        </p:txBody>
      </p:sp>
      <p:sp>
        <p:nvSpPr>
          <p:cNvPr id="3" name="図形 2"/>
          <p:cNvSpPr>
            <a:spLocks noGrp="1"/>
          </p:cNvSpPr>
          <p:nvPr>
            <p:ph type="body" idx="1"/>
          </p:nvPr>
        </p:nvSpPr>
        <p:spPr>
          <a:xfrm>
            <a:off x="1000101" y="2857496"/>
            <a:ext cx="7215238" cy="1785950"/>
          </a:xfrm>
        </p:spPr>
        <p:txBody>
          <a:bodyPr anchor="b"/>
          <a:lstStyle>
            <a:lvl1pPr marL="0" indent="0">
              <a:buNone/>
              <a:defRPr sz="200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pl-PL" altLang="ja-JP"/>
              <a:t>Kliknij, aby edytować style wzorca tekstu</a:t>
            </a:r>
          </a:p>
          <a:p>
            <a:pPr lvl="1"/>
            <a:r>
              <a:rPr kumimoji="1" lang="pl-PL" altLang="ja-JP"/>
              <a:t>Drugi poziom</a:t>
            </a:r>
          </a:p>
          <a:p>
            <a:pPr lvl="2"/>
            <a:r>
              <a:rPr kumimoji="1" lang="pl-PL" altLang="ja-JP"/>
              <a:t>Trzeci poziom</a:t>
            </a:r>
          </a:p>
          <a:p>
            <a:pPr lvl="3"/>
            <a:r>
              <a:rPr kumimoji="1" lang="pl-PL" altLang="ja-JP"/>
              <a:t>Czwarty poziom</a:t>
            </a:r>
          </a:p>
          <a:p>
            <a:pPr lvl="4"/>
            <a:r>
              <a:rPr kumimoji="1" lang="pl-PL" altLang="ja-JP"/>
              <a:t>Piąty poziom</a:t>
            </a:r>
            <a:endParaRPr lang="ja-JP" dirty="0"/>
          </a:p>
        </p:txBody>
      </p:sp>
      <p:sp>
        <p:nvSpPr>
          <p:cNvPr id="4" name="図形 3"/>
          <p:cNvSpPr>
            <a:spLocks noGrp="1"/>
          </p:cNvSpPr>
          <p:nvPr>
            <p:ph type="dt" sz="half" idx="10"/>
          </p:nvPr>
        </p:nvSpPr>
        <p:spPr/>
        <p:txBody>
          <a:bodyPr/>
          <a:lstStyle>
            <a:lvl1pPr>
              <a:defRPr>
                <a:solidFill>
                  <a:schemeClr val="tx1">
                    <a:tint val="75000"/>
                  </a:schemeClr>
                </a:solidFill>
              </a:defRPr>
            </a:lvl1pPr>
          </a:lstStyle>
          <a:p>
            <a:fld id="{C29E15CF-B3A3-4B8A-BCA4-655F21E196AD}" type="datetimeFigureOut">
              <a:rPr lang="pl-PL" smtClean="0"/>
              <a:pPr/>
              <a:t>11.11.2020</a:t>
            </a:fld>
            <a:endParaRPr lang="pl-PL"/>
          </a:p>
        </p:txBody>
      </p:sp>
      <p:sp>
        <p:nvSpPr>
          <p:cNvPr id="5" name="図形 4"/>
          <p:cNvSpPr>
            <a:spLocks noGrp="1"/>
          </p:cNvSpPr>
          <p:nvPr>
            <p:ph type="ftr" sz="quarter" idx="11"/>
          </p:nvPr>
        </p:nvSpPr>
        <p:spPr/>
        <p:txBody>
          <a:bodyPr/>
          <a:lstStyle/>
          <a:p>
            <a:endParaRPr lang="pl-PL"/>
          </a:p>
        </p:txBody>
      </p:sp>
      <p:sp>
        <p:nvSpPr>
          <p:cNvPr id="6" name="図形 5"/>
          <p:cNvSpPr>
            <a:spLocks noGrp="1"/>
          </p:cNvSpPr>
          <p:nvPr>
            <p:ph type="sldNum" sz="quarter" idx="12"/>
          </p:nvPr>
        </p:nvSpPr>
        <p:spPr/>
        <p:txBody>
          <a:bodyPr/>
          <a:lstStyle>
            <a:lvl1pPr>
              <a:defRPr>
                <a:solidFill>
                  <a:schemeClr val="tx1">
                    <a:tint val="75000"/>
                  </a:schemeClr>
                </a:solidFill>
              </a:defRPr>
            </a:lvl1pPr>
          </a:lstStyle>
          <a:p>
            <a:fld id="{0DC6FA86-AD7B-4327-8E52-8FE920928E24}" type="slidenum">
              <a:rPr lang="pl-PL" smtClean="0"/>
              <a:pPr/>
              <a:t>‹#›</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pl-PL" altLang="ja-JP"/>
              <a:t>Kliknij, aby edytować styl</a:t>
            </a:r>
            <a:endParaRPr kumimoji="1" lang="ja-JP" altLang="en-US"/>
          </a:p>
        </p:txBody>
      </p:sp>
      <p:sp>
        <p:nvSpPr>
          <p:cNvPr id="3" name="図形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pl-PL" altLang="ja-JP"/>
              <a:t>Kliknij, aby edytować style wzorca tekstu</a:t>
            </a:r>
          </a:p>
          <a:p>
            <a:pPr lvl="1"/>
            <a:r>
              <a:rPr kumimoji="1" lang="pl-PL" altLang="ja-JP"/>
              <a:t>Drugi poziom</a:t>
            </a:r>
          </a:p>
          <a:p>
            <a:pPr lvl="2"/>
            <a:r>
              <a:rPr kumimoji="1" lang="pl-PL" altLang="ja-JP"/>
              <a:t>Trzeci poziom</a:t>
            </a:r>
          </a:p>
          <a:p>
            <a:pPr lvl="3"/>
            <a:r>
              <a:rPr kumimoji="1" lang="pl-PL" altLang="ja-JP"/>
              <a:t>Czwarty poziom</a:t>
            </a:r>
          </a:p>
          <a:p>
            <a:pPr lvl="4"/>
            <a:r>
              <a:rPr kumimoji="1" lang="pl-PL" altLang="ja-JP"/>
              <a:t>Piąty poziom</a:t>
            </a:r>
            <a:endParaRPr kumimoji="1" lang="ja-JP" altLang="en-US"/>
          </a:p>
        </p:txBody>
      </p:sp>
      <p:sp>
        <p:nvSpPr>
          <p:cNvPr id="4" name="図形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pl-PL" altLang="ja-JP"/>
              <a:t>Kliknij, aby edytować style wzorca tekstu</a:t>
            </a:r>
          </a:p>
          <a:p>
            <a:pPr lvl="1"/>
            <a:r>
              <a:rPr kumimoji="1" lang="pl-PL" altLang="ja-JP"/>
              <a:t>Drugi poziom</a:t>
            </a:r>
          </a:p>
          <a:p>
            <a:pPr lvl="2"/>
            <a:r>
              <a:rPr kumimoji="1" lang="pl-PL" altLang="ja-JP"/>
              <a:t>Trzeci poziom</a:t>
            </a:r>
          </a:p>
          <a:p>
            <a:pPr lvl="3"/>
            <a:r>
              <a:rPr kumimoji="1" lang="pl-PL" altLang="ja-JP"/>
              <a:t>Czwarty poziom</a:t>
            </a:r>
          </a:p>
          <a:p>
            <a:pPr lvl="4"/>
            <a:r>
              <a:rPr kumimoji="1" lang="pl-PL" altLang="ja-JP"/>
              <a:t>Piąty poziom</a:t>
            </a:r>
            <a:endParaRPr kumimoji="1" lang="ja-JP" altLang="en-US"/>
          </a:p>
        </p:txBody>
      </p:sp>
      <p:sp>
        <p:nvSpPr>
          <p:cNvPr id="5" name="図形 4"/>
          <p:cNvSpPr>
            <a:spLocks noGrp="1"/>
          </p:cNvSpPr>
          <p:nvPr>
            <p:ph type="dt" sz="half" idx="10"/>
          </p:nvPr>
        </p:nvSpPr>
        <p:spPr/>
        <p:txBody>
          <a:bodyPr/>
          <a:lstStyle/>
          <a:p>
            <a:fld id="{C29E15CF-B3A3-4B8A-BCA4-655F21E196AD}" type="datetimeFigureOut">
              <a:rPr lang="pl-PL" smtClean="0"/>
              <a:pPr/>
              <a:t>11.11.2020</a:t>
            </a:fld>
            <a:endParaRPr lang="pl-PL"/>
          </a:p>
        </p:txBody>
      </p:sp>
      <p:sp>
        <p:nvSpPr>
          <p:cNvPr id="6" name="図形 5"/>
          <p:cNvSpPr>
            <a:spLocks noGrp="1"/>
          </p:cNvSpPr>
          <p:nvPr>
            <p:ph type="ftr" sz="quarter" idx="11"/>
          </p:nvPr>
        </p:nvSpPr>
        <p:spPr/>
        <p:txBody>
          <a:bodyPr/>
          <a:lstStyle/>
          <a:p>
            <a:endParaRPr lang="pl-PL"/>
          </a:p>
        </p:txBody>
      </p:sp>
      <p:sp>
        <p:nvSpPr>
          <p:cNvPr id="7" name="図形 6"/>
          <p:cNvSpPr>
            <a:spLocks noGrp="1"/>
          </p:cNvSpPr>
          <p:nvPr>
            <p:ph type="sldNum" sz="quarter" idx="12"/>
          </p:nvPr>
        </p:nvSpPr>
        <p:spPr/>
        <p:txBody>
          <a:bodyPr/>
          <a:lstStyle/>
          <a:p>
            <a:fld id="{0DC6FA86-AD7B-4327-8E52-8FE920928E24}" type="slidenum">
              <a:rPr lang="pl-PL" smtClean="0"/>
              <a:pPr/>
              <a:t>‹#›</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lvl1pPr>
              <a:defRPr/>
            </a:lvl1pPr>
          </a:lstStyle>
          <a:p>
            <a:r>
              <a:rPr kumimoji="1" lang="pl-PL" altLang="ja-JP"/>
              <a:t>Kliknij, aby edytować styl</a:t>
            </a:r>
            <a:endParaRPr kumimoji="1" lang="ja-JP" altLang="en-US"/>
          </a:p>
        </p:txBody>
      </p:sp>
      <p:sp>
        <p:nvSpPr>
          <p:cNvPr id="3" name="図形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pl-PL" altLang="ja-JP"/>
              <a:t>Kliknij, aby edytować style wzorca tekstu</a:t>
            </a:r>
          </a:p>
          <a:p>
            <a:pPr lvl="1"/>
            <a:r>
              <a:rPr kumimoji="1" lang="pl-PL" altLang="ja-JP"/>
              <a:t>Drugi poziom</a:t>
            </a:r>
          </a:p>
          <a:p>
            <a:pPr lvl="2"/>
            <a:r>
              <a:rPr kumimoji="1" lang="pl-PL" altLang="ja-JP"/>
              <a:t>Trzeci poziom</a:t>
            </a:r>
          </a:p>
          <a:p>
            <a:pPr lvl="3"/>
            <a:r>
              <a:rPr kumimoji="1" lang="pl-PL" altLang="ja-JP"/>
              <a:t>Czwarty poziom</a:t>
            </a:r>
          </a:p>
          <a:p>
            <a:pPr lvl="4"/>
            <a:r>
              <a:rPr kumimoji="1" lang="pl-PL" altLang="ja-JP"/>
              <a:t>Piąty poziom</a:t>
            </a:r>
            <a:endParaRPr lang="ja-JP"/>
          </a:p>
        </p:txBody>
      </p:sp>
      <p:sp>
        <p:nvSpPr>
          <p:cNvPr id="4" name="図形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pl-PL" altLang="ja-JP"/>
              <a:t>Kliknij, aby edytować style wzorca tekstu</a:t>
            </a:r>
          </a:p>
          <a:p>
            <a:pPr lvl="1"/>
            <a:r>
              <a:rPr kumimoji="1" lang="pl-PL" altLang="ja-JP"/>
              <a:t>Drugi poziom</a:t>
            </a:r>
          </a:p>
          <a:p>
            <a:pPr lvl="2"/>
            <a:r>
              <a:rPr kumimoji="1" lang="pl-PL" altLang="ja-JP"/>
              <a:t>Trzeci poziom</a:t>
            </a:r>
          </a:p>
          <a:p>
            <a:pPr lvl="3"/>
            <a:r>
              <a:rPr kumimoji="1" lang="pl-PL" altLang="ja-JP"/>
              <a:t>Czwarty poziom</a:t>
            </a:r>
          </a:p>
          <a:p>
            <a:pPr lvl="4"/>
            <a:r>
              <a:rPr kumimoji="1" lang="pl-PL" altLang="ja-JP"/>
              <a:t>Piąty poziom</a:t>
            </a:r>
            <a:endParaRPr kumimoji="1" lang="ja-JP" altLang="en-US"/>
          </a:p>
        </p:txBody>
      </p:sp>
      <p:sp>
        <p:nvSpPr>
          <p:cNvPr id="5" name="図形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pl-PL" altLang="ja-JP"/>
              <a:t>Kliknij, aby edytować style wzorca tekstu</a:t>
            </a:r>
          </a:p>
          <a:p>
            <a:pPr lvl="1"/>
            <a:r>
              <a:rPr kumimoji="1" lang="pl-PL" altLang="ja-JP"/>
              <a:t>Drugi poziom</a:t>
            </a:r>
          </a:p>
          <a:p>
            <a:pPr lvl="2"/>
            <a:r>
              <a:rPr kumimoji="1" lang="pl-PL" altLang="ja-JP"/>
              <a:t>Trzeci poziom</a:t>
            </a:r>
          </a:p>
          <a:p>
            <a:pPr lvl="3"/>
            <a:r>
              <a:rPr kumimoji="1" lang="pl-PL" altLang="ja-JP"/>
              <a:t>Czwarty poziom</a:t>
            </a:r>
          </a:p>
          <a:p>
            <a:pPr lvl="4"/>
            <a:r>
              <a:rPr kumimoji="1" lang="pl-PL" altLang="ja-JP"/>
              <a:t>Piąty poziom</a:t>
            </a:r>
            <a:endParaRPr lang="ja-JP"/>
          </a:p>
        </p:txBody>
      </p:sp>
      <p:sp>
        <p:nvSpPr>
          <p:cNvPr id="6" name="図形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pl-PL" altLang="ja-JP"/>
              <a:t>Kliknij, aby edytować style wzorca tekstu</a:t>
            </a:r>
          </a:p>
          <a:p>
            <a:pPr lvl="1"/>
            <a:r>
              <a:rPr kumimoji="1" lang="pl-PL" altLang="ja-JP"/>
              <a:t>Drugi poziom</a:t>
            </a:r>
          </a:p>
          <a:p>
            <a:pPr lvl="2"/>
            <a:r>
              <a:rPr kumimoji="1" lang="pl-PL" altLang="ja-JP"/>
              <a:t>Trzeci poziom</a:t>
            </a:r>
          </a:p>
          <a:p>
            <a:pPr lvl="3"/>
            <a:r>
              <a:rPr kumimoji="1" lang="pl-PL" altLang="ja-JP"/>
              <a:t>Czwarty poziom</a:t>
            </a:r>
          </a:p>
          <a:p>
            <a:pPr lvl="4"/>
            <a:r>
              <a:rPr kumimoji="1" lang="pl-PL" altLang="ja-JP"/>
              <a:t>Piąty poziom</a:t>
            </a:r>
            <a:endParaRPr kumimoji="1" lang="ja-JP" altLang="en-US"/>
          </a:p>
        </p:txBody>
      </p:sp>
      <p:sp>
        <p:nvSpPr>
          <p:cNvPr id="7" name="図形 6"/>
          <p:cNvSpPr>
            <a:spLocks noGrp="1"/>
          </p:cNvSpPr>
          <p:nvPr>
            <p:ph type="dt" sz="half" idx="10"/>
          </p:nvPr>
        </p:nvSpPr>
        <p:spPr/>
        <p:txBody>
          <a:bodyPr/>
          <a:lstStyle/>
          <a:p>
            <a:fld id="{C29E15CF-B3A3-4B8A-BCA4-655F21E196AD}" type="datetimeFigureOut">
              <a:rPr lang="pl-PL" smtClean="0"/>
              <a:pPr/>
              <a:t>11.11.2020</a:t>
            </a:fld>
            <a:endParaRPr lang="pl-PL"/>
          </a:p>
        </p:txBody>
      </p:sp>
      <p:sp>
        <p:nvSpPr>
          <p:cNvPr id="8" name="図形 7"/>
          <p:cNvSpPr>
            <a:spLocks noGrp="1"/>
          </p:cNvSpPr>
          <p:nvPr>
            <p:ph type="ftr" sz="quarter" idx="11"/>
          </p:nvPr>
        </p:nvSpPr>
        <p:spPr/>
        <p:txBody>
          <a:bodyPr/>
          <a:lstStyle/>
          <a:p>
            <a:endParaRPr lang="pl-PL"/>
          </a:p>
        </p:txBody>
      </p:sp>
      <p:sp>
        <p:nvSpPr>
          <p:cNvPr id="9" name="図形 8"/>
          <p:cNvSpPr>
            <a:spLocks noGrp="1"/>
          </p:cNvSpPr>
          <p:nvPr>
            <p:ph type="sldNum" sz="quarter" idx="12"/>
          </p:nvPr>
        </p:nvSpPr>
        <p:spPr/>
        <p:txBody>
          <a:bodyPr/>
          <a:lstStyle/>
          <a:p>
            <a:fld id="{0DC6FA86-AD7B-4327-8E52-8FE920928E24}" type="slidenum">
              <a:rPr lang="pl-PL" smtClean="0"/>
              <a:pPr/>
              <a:t>‹#›</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図形 1"/>
          <p:cNvSpPr>
            <a:spLocks noGrp="1"/>
          </p:cNvSpPr>
          <p:nvPr>
            <p:ph type="title"/>
          </p:nvPr>
        </p:nvSpPr>
        <p:spPr>
          <a:xfrm>
            <a:off x="1671646" y="4572008"/>
            <a:ext cx="6400816" cy="928686"/>
          </a:xfrm>
        </p:spPr>
        <p:txBody>
          <a:bodyPr/>
          <a:lstStyle/>
          <a:p>
            <a:r>
              <a:rPr kumimoji="1" lang="pl-PL" altLang="ja-JP"/>
              <a:t>Kliknij, aby edytować styl</a:t>
            </a:r>
            <a:endParaRPr kumimoji="1" lang="ja-JP" altLang="en-US" dirty="0"/>
          </a:p>
        </p:txBody>
      </p:sp>
      <p:sp>
        <p:nvSpPr>
          <p:cNvPr id="3" name="図形 2"/>
          <p:cNvSpPr>
            <a:spLocks noGrp="1"/>
          </p:cNvSpPr>
          <p:nvPr>
            <p:ph type="dt" sz="half" idx="10"/>
          </p:nvPr>
        </p:nvSpPr>
        <p:spPr/>
        <p:txBody>
          <a:bodyPr/>
          <a:lstStyle/>
          <a:p>
            <a:fld id="{C29E15CF-B3A3-4B8A-BCA4-655F21E196AD}" type="datetimeFigureOut">
              <a:rPr lang="pl-PL" smtClean="0"/>
              <a:pPr/>
              <a:t>11.11.2020</a:t>
            </a:fld>
            <a:endParaRPr lang="pl-PL"/>
          </a:p>
        </p:txBody>
      </p:sp>
      <p:sp>
        <p:nvSpPr>
          <p:cNvPr id="4" name="図形 3"/>
          <p:cNvSpPr>
            <a:spLocks noGrp="1"/>
          </p:cNvSpPr>
          <p:nvPr>
            <p:ph type="ftr" sz="quarter" idx="11"/>
          </p:nvPr>
        </p:nvSpPr>
        <p:spPr/>
        <p:txBody>
          <a:bodyPr/>
          <a:lstStyle/>
          <a:p>
            <a:endParaRPr lang="pl-PL"/>
          </a:p>
        </p:txBody>
      </p:sp>
      <p:sp>
        <p:nvSpPr>
          <p:cNvPr id="5" name="図形 4"/>
          <p:cNvSpPr>
            <a:spLocks noGrp="1"/>
          </p:cNvSpPr>
          <p:nvPr>
            <p:ph type="sldNum" sz="quarter" idx="12"/>
          </p:nvPr>
        </p:nvSpPr>
        <p:spPr/>
        <p:txBody>
          <a:bodyPr/>
          <a:lstStyle/>
          <a:p>
            <a:fld id="{0DC6FA86-AD7B-4327-8E52-8FE920928E24}" type="slidenum">
              <a:rPr lang="pl-PL" smtClean="0"/>
              <a:pPr/>
              <a:t>‹#›</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fld id="{C29E15CF-B3A3-4B8A-BCA4-655F21E196AD}" type="datetimeFigureOut">
              <a:rPr lang="pl-PL" smtClean="0"/>
              <a:pPr/>
              <a:t>11.11.2020</a:t>
            </a:fld>
            <a:endParaRPr lang="pl-PL"/>
          </a:p>
        </p:txBody>
      </p:sp>
      <p:sp>
        <p:nvSpPr>
          <p:cNvPr id="3" name="図形 2"/>
          <p:cNvSpPr>
            <a:spLocks noGrp="1"/>
          </p:cNvSpPr>
          <p:nvPr>
            <p:ph type="ftr" sz="quarter" idx="11"/>
          </p:nvPr>
        </p:nvSpPr>
        <p:spPr/>
        <p:txBody>
          <a:bodyPr/>
          <a:lstStyle/>
          <a:p>
            <a:endParaRPr lang="pl-PL"/>
          </a:p>
        </p:txBody>
      </p:sp>
      <p:sp>
        <p:nvSpPr>
          <p:cNvPr id="4" name="図形 3"/>
          <p:cNvSpPr>
            <a:spLocks noGrp="1"/>
          </p:cNvSpPr>
          <p:nvPr>
            <p:ph type="sldNum" sz="quarter" idx="12"/>
          </p:nvPr>
        </p:nvSpPr>
        <p:spPr/>
        <p:txBody>
          <a:bodyPr/>
          <a:lstStyle/>
          <a:p>
            <a:fld id="{0DC6FA86-AD7B-4327-8E52-8FE920928E24}" type="slidenum">
              <a:rPr lang="pl-PL" smtClean="0"/>
              <a:pPr/>
              <a:t>‹#›</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図形 1"/>
          <p:cNvSpPr>
            <a:spLocks noGrp="1"/>
          </p:cNvSpPr>
          <p:nvPr>
            <p:ph type="title"/>
          </p:nvPr>
        </p:nvSpPr>
        <p:spPr>
          <a:xfrm>
            <a:off x="457200" y="273050"/>
            <a:ext cx="3008313" cy="1162050"/>
          </a:xfrm>
        </p:spPr>
        <p:txBody>
          <a:bodyPr anchor="b"/>
          <a:lstStyle>
            <a:lvl1pPr algn="l">
              <a:defRPr sz="2000" b="1"/>
            </a:lvl1pPr>
          </a:lstStyle>
          <a:p>
            <a:r>
              <a:rPr kumimoji="1" lang="pl-PL" altLang="ja-JP"/>
              <a:t>Kliknij, aby edytować styl</a:t>
            </a:r>
            <a:endParaRPr kumimoji="1" lang="ja-JP" altLang="en-US"/>
          </a:p>
        </p:txBody>
      </p:sp>
      <p:sp>
        <p:nvSpPr>
          <p:cNvPr id="3" name="図形 2"/>
          <p:cNvSpPr>
            <a:spLocks noGrp="1"/>
          </p:cNvSpPr>
          <p:nvPr>
            <p:ph idx="1"/>
          </p:nvPr>
        </p:nvSpPr>
        <p:spPr>
          <a:xfrm>
            <a:off x="3575050" y="1428737"/>
            <a:ext cx="5111750" cy="4697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pl-PL" altLang="ja-JP"/>
              <a:t>Kliknij, aby edytować style wzorca tekstu</a:t>
            </a:r>
          </a:p>
          <a:p>
            <a:pPr lvl="1"/>
            <a:r>
              <a:rPr kumimoji="1" lang="pl-PL" altLang="ja-JP"/>
              <a:t>Drugi poziom</a:t>
            </a:r>
          </a:p>
          <a:p>
            <a:pPr lvl="2"/>
            <a:r>
              <a:rPr kumimoji="1" lang="pl-PL" altLang="ja-JP"/>
              <a:t>Trzeci poziom</a:t>
            </a:r>
          </a:p>
          <a:p>
            <a:pPr lvl="3"/>
            <a:r>
              <a:rPr kumimoji="1" lang="pl-PL" altLang="ja-JP"/>
              <a:t>Czwarty poziom</a:t>
            </a:r>
          </a:p>
          <a:p>
            <a:pPr lvl="4"/>
            <a:r>
              <a:rPr kumimoji="1" lang="pl-PL" altLang="ja-JP"/>
              <a:t>Piąty poziom</a:t>
            </a:r>
            <a:endParaRPr kumimoji="1" lang="ja-JP" altLang="en-US" dirty="0"/>
          </a:p>
        </p:txBody>
      </p:sp>
      <p:sp>
        <p:nvSpPr>
          <p:cNvPr id="4" name="図形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pl-PL" altLang="ja-JP"/>
              <a:t>Kliknij, aby edytować style wzorca tekstu</a:t>
            </a:r>
          </a:p>
          <a:p>
            <a:pPr lvl="1"/>
            <a:r>
              <a:rPr kumimoji="1" lang="pl-PL" altLang="ja-JP"/>
              <a:t>Drugi poziom</a:t>
            </a:r>
          </a:p>
          <a:p>
            <a:pPr lvl="2"/>
            <a:r>
              <a:rPr kumimoji="1" lang="pl-PL" altLang="ja-JP"/>
              <a:t>Trzeci poziom</a:t>
            </a:r>
          </a:p>
          <a:p>
            <a:pPr lvl="3"/>
            <a:r>
              <a:rPr kumimoji="1" lang="pl-PL" altLang="ja-JP"/>
              <a:t>Czwarty poziom</a:t>
            </a:r>
          </a:p>
          <a:p>
            <a:pPr lvl="4"/>
            <a:r>
              <a:rPr kumimoji="1" lang="pl-PL" altLang="ja-JP"/>
              <a:t>Piąty poziom</a:t>
            </a:r>
            <a:endParaRPr lang="ja-JP"/>
          </a:p>
        </p:txBody>
      </p:sp>
      <p:sp>
        <p:nvSpPr>
          <p:cNvPr id="5" name="図形 4"/>
          <p:cNvSpPr>
            <a:spLocks noGrp="1"/>
          </p:cNvSpPr>
          <p:nvPr>
            <p:ph type="dt" sz="half" idx="10"/>
          </p:nvPr>
        </p:nvSpPr>
        <p:spPr/>
        <p:txBody>
          <a:bodyPr/>
          <a:lstStyle/>
          <a:p>
            <a:fld id="{C29E15CF-B3A3-4B8A-BCA4-655F21E196AD}" type="datetimeFigureOut">
              <a:rPr lang="pl-PL" smtClean="0"/>
              <a:pPr/>
              <a:t>11.11.2020</a:t>
            </a:fld>
            <a:endParaRPr lang="pl-PL"/>
          </a:p>
        </p:txBody>
      </p:sp>
      <p:sp>
        <p:nvSpPr>
          <p:cNvPr id="6" name="図形 5"/>
          <p:cNvSpPr>
            <a:spLocks noGrp="1"/>
          </p:cNvSpPr>
          <p:nvPr>
            <p:ph type="ftr" sz="quarter" idx="11"/>
          </p:nvPr>
        </p:nvSpPr>
        <p:spPr/>
        <p:txBody>
          <a:bodyPr/>
          <a:lstStyle/>
          <a:p>
            <a:endParaRPr lang="pl-PL"/>
          </a:p>
        </p:txBody>
      </p:sp>
      <p:sp>
        <p:nvSpPr>
          <p:cNvPr id="7" name="図形 6"/>
          <p:cNvSpPr>
            <a:spLocks noGrp="1"/>
          </p:cNvSpPr>
          <p:nvPr>
            <p:ph type="sldNum" sz="quarter" idx="12"/>
          </p:nvPr>
        </p:nvSpPr>
        <p:spPr/>
        <p:txBody>
          <a:bodyPr/>
          <a:lstStyle/>
          <a:p>
            <a:fld id="{0DC6FA86-AD7B-4327-8E52-8FE920928E24}" type="slidenum">
              <a:rPr lang="pl-PL" smtClean="0"/>
              <a:pPr/>
              <a:t>‹#›</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図形 1"/>
          <p:cNvSpPr>
            <a:spLocks noGrp="1"/>
          </p:cNvSpPr>
          <p:nvPr>
            <p:ph type="title"/>
          </p:nvPr>
        </p:nvSpPr>
        <p:spPr>
          <a:xfrm>
            <a:off x="1792288" y="5014914"/>
            <a:ext cx="5486400" cy="414350"/>
          </a:xfrm>
        </p:spPr>
        <p:txBody>
          <a:bodyPr anchor="b"/>
          <a:lstStyle>
            <a:lvl1pPr algn="ctr">
              <a:defRPr sz="2000" b="1"/>
            </a:lvl1pPr>
          </a:lstStyle>
          <a:p>
            <a:r>
              <a:rPr kumimoji="1" lang="pl-PL" altLang="ja-JP"/>
              <a:t>Kliknij, aby edytować styl</a:t>
            </a:r>
            <a:endParaRPr kumimoji="1" lang="ja-JP" altLang="en-US" dirty="0"/>
          </a:p>
        </p:txBody>
      </p:sp>
      <p:sp>
        <p:nvSpPr>
          <p:cNvPr id="3" name="正方形/長方形 2"/>
          <p:cNvSpPr>
            <a:spLocks noGrp="1"/>
          </p:cNvSpPr>
          <p:nvPr>
            <p:ph type="pic" idx="1"/>
          </p:nvPr>
        </p:nvSpPr>
        <p:spPr>
          <a:xfrm>
            <a:off x="1792288" y="742960"/>
            <a:ext cx="5486400" cy="4114800"/>
          </a:xfrm>
          <a:prstGeom prst="rect">
            <a:avLst/>
          </a:prstGeom>
          <a:noFill/>
          <a:ln w="50800" cap="sq">
            <a:solidFill>
              <a:schemeClr val="tx1"/>
            </a:solidFill>
            <a:miter lim="800000"/>
          </a:ln>
          <a:effectLst>
            <a:outerShdw blurRad="76200" dist="50800" dir="13500000" algn="tl" rotWithShape="0">
              <a:schemeClr val="bg1">
                <a:alpha val="80000"/>
              </a:scheme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pl-PL" altLang="ja-JP"/>
              <a:t>Kliknij ikonę, aby dodać obraz</a:t>
            </a:r>
            <a:endParaRPr kumimoji="1" lang="ja-JP" altLang="en-US" dirty="0"/>
          </a:p>
        </p:txBody>
      </p:sp>
      <p:sp>
        <p:nvSpPr>
          <p:cNvPr id="4" name="図形 3"/>
          <p:cNvSpPr>
            <a:spLocks noGrp="1"/>
          </p:cNvSpPr>
          <p:nvPr>
            <p:ph type="body" sz="half" idx="2"/>
          </p:nvPr>
        </p:nvSpPr>
        <p:spPr>
          <a:xfrm>
            <a:off x="1792288" y="5481658"/>
            <a:ext cx="5486400" cy="804862"/>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pl-PL" altLang="ja-JP"/>
              <a:t>Kliknij, aby edytować style wzorca tekstu</a:t>
            </a:r>
          </a:p>
          <a:p>
            <a:pPr lvl="1"/>
            <a:r>
              <a:rPr kumimoji="1" lang="pl-PL" altLang="ja-JP"/>
              <a:t>Drugi poziom</a:t>
            </a:r>
          </a:p>
          <a:p>
            <a:pPr lvl="2"/>
            <a:r>
              <a:rPr kumimoji="1" lang="pl-PL" altLang="ja-JP"/>
              <a:t>Trzeci poziom</a:t>
            </a:r>
          </a:p>
          <a:p>
            <a:pPr lvl="3"/>
            <a:r>
              <a:rPr kumimoji="1" lang="pl-PL" altLang="ja-JP"/>
              <a:t>Czwarty poziom</a:t>
            </a:r>
          </a:p>
          <a:p>
            <a:pPr lvl="4"/>
            <a:r>
              <a:rPr kumimoji="1" lang="pl-PL" altLang="ja-JP"/>
              <a:t>Piąty poziom</a:t>
            </a:r>
            <a:endParaRPr lang="ja-JP" dirty="0"/>
          </a:p>
        </p:txBody>
      </p:sp>
      <p:sp>
        <p:nvSpPr>
          <p:cNvPr id="5" name="図形 4"/>
          <p:cNvSpPr>
            <a:spLocks noGrp="1"/>
          </p:cNvSpPr>
          <p:nvPr>
            <p:ph type="dt" sz="half" idx="10"/>
          </p:nvPr>
        </p:nvSpPr>
        <p:spPr/>
        <p:txBody>
          <a:bodyPr/>
          <a:lstStyle/>
          <a:p>
            <a:fld id="{C29E15CF-B3A3-4B8A-BCA4-655F21E196AD}" type="datetimeFigureOut">
              <a:rPr lang="pl-PL" smtClean="0"/>
              <a:pPr/>
              <a:t>11.11.2020</a:t>
            </a:fld>
            <a:endParaRPr lang="pl-PL"/>
          </a:p>
        </p:txBody>
      </p:sp>
      <p:sp>
        <p:nvSpPr>
          <p:cNvPr id="6" name="図形 5"/>
          <p:cNvSpPr>
            <a:spLocks noGrp="1"/>
          </p:cNvSpPr>
          <p:nvPr>
            <p:ph type="ftr" sz="quarter" idx="11"/>
          </p:nvPr>
        </p:nvSpPr>
        <p:spPr/>
        <p:txBody>
          <a:bodyPr/>
          <a:lstStyle/>
          <a:p>
            <a:endParaRPr lang="pl-PL"/>
          </a:p>
        </p:txBody>
      </p:sp>
      <p:sp>
        <p:nvSpPr>
          <p:cNvPr id="7" name="図形 6"/>
          <p:cNvSpPr>
            <a:spLocks noGrp="1"/>
          </p:cNvSpPr>
          <p:nvPr>
            <p:ph type="sldNum" sz="quarter" idx="12"/>
          </p:nvPr>
        </p:nvSpPr>
        <p:spPr/>
        <p:txBody>
          <a:bodyPr/>
          <a:lstStyle/>
          <a:p>
            <a:fld id="{0DC6FA86-AD7B-4327-8E52-8FE920928E24}" type="slidenum">
              <a:rPr lang="pl-PL" smtClean="0"/>
              <a:pPr/>
              <a:t>‹#›</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 name="正方形/長方形 17"/>
          <p:cNvSpPr>
            <a:spLocks noGrp="1"/>
          </p:cNvSpPr>
          <p:nvPr>
            <p:ph type="body" idx="1"/>
          </p:nvPr>
        </p:nvSpPr>
        <p:spPr>
          <a:xfrm>
            <a:off x="457200" y="1600200"/>
            <a:ext cx="8229600" cy="4525963"/>
          </a:xfrm>
          <a:prstGeom prst="rect">
            <a:avLst/>
          </a:prstGeom>
        </p:spPr>
        <p:txBody>
          <a:bodyPr vert="horz" rtlCol="0">
            <a:normAutofit/>
          </a:bodyPr>
          <a:lstStyle/>
          <a:p>
            <a:pPr lvl="0"/>
            <a:r>
              <a:rPr kumimoji="1" lang="ja-JP" altLang="en-US" dirty="0"/>
              <a:t>マスタ テキストの書式設定</a:t>
            </a:r>
            <a:endParaRPr lang="ja-JP" dirty="0"/>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a:p>
            <a:pPr lvl="5"/>
            <a:r>
              <a:rPr kumimoji="1" lang="ja-JP" altLang="en-US" dirty="0"/>
              <a:t>第</a:t>
            </a:r>
            <a:r>
              <a:rPr kumimoji="1" lang="en-US" altLang="ja-JP" dirty="0"/>
              <a:t>6</a:t>
            </a:r>
            <a:r>
              <a:rPr kumimoji="1" lang="ja-JP" altLang="en-US" dirty="0"/>
              <a:t>レベル</a:t>
            </a:r>
          </a:p>
          <a:p>
            <a:pPr lvl="6"/>
            <a:r>
              <a:rPr kumimoji="1" lang="ja-JP" altLang="en-US" dirty="0"/>
              <a:t>第</a:t>
            </a:r>
            <a:r>
              <a:rPr kumimoji="1" lang="en-US" altLang="ja-JP" dirty="0"/>
              <a:t>7</a:t>
            </a:r>
            <a:r>
              <a:rPr kumimoji="1" lang="ja-JP" altLang="en-US" dirty="0"/>
              <a:t>レベル</a:t>
            </a:r>
          </a:p>
          <a:p>
            <a:pPr lvl="7"/>
            <a:r>
              <a:rPr kumimoji="1" lang="ja-JP" altLang="en-US" dirty="0"/>
              <a:t>第</a:t>
            </a:r>
            <a:r>
              <a:rPr kumimoji="1" lang="en-US" altLang="ja-JP" dirty="0"/>
              <a:t>8</a:t>
            </a:r>
            <a:r>
              <a:rPr kumimoji="1" lang="ja-JP" altLang="en-US" dirty="0"/>
              <a:t>レベル</a:t>
            </a:r>
          </a:p>
          <a:p>
            <a:pPr lvl="8"/>
            <a:r>
              <a:rPr kumimoji="1" lang="ja-JP" altLang="en-US" dirty="0"/>
              <a:t>第</a:t>
            </a:r>
            <a:r>
              <a:rPr kumimoji="1" lang="en-US" altLang="ja-JP" dirty="0"/>
              <a:t>9</a:t>
            </a:r>
            <a:r>
              <a:rPr kumimoji="1" lang="ja-JP" altLang="en-US" dirty="0"/>
              <a:t>レベル</a:t>
            </a:r>
          </a:p>
        </p:txBody>
      </p:sp>
      <p:sp>
        <p:nvSpPr>
          <p:cNvPr id="29" name="正方形/長方形 28"/>
          <p:cNvSpPr>
            <a:spLocks noGrp="1"/>
          </p:cNvSpPr>
          <p:nvPr>
            <p:ph type="dt" sz="half" idx="2"/>
          </p:nvPr>
        </p:nvSpPr>
        <p:spPr>
          <a:xfrm>
            <a:off x="457200" y="6356350"/>
            <a:ext cx="2133600" cy="365125"/>
          </a:xfrm>
          <a:prstGeom prst="rect">
            <a:avLst/>
          </a:prstGeom>
        </p:spPr>
        <p:txBody>
          <a:bodyPr vert="horz" rtlCol="0" anchor="ctr"/>
          <a:lstStyle>
            <a:lvl1pPr algn="l">
              <a:defRPr sz="1200">
                <a:solidFill>
                  <a:schemeClr val="bg1"/>
                </a:solidFill>
              </a:defRPr>
            </a:lvl1pPr>
          </a:lstStyle>
          <a:p>
            <a:fld id="{C29E15CF-B3A3-4B8A-BCA4-655F21E196AD}" type="datetimeFigureOut">
              <a:rPr lang="pl-PL" smtClean="0"/>
              <a:pPr/>
              <a:t>11.11.2020</a:t>
            </a:fld>
            <a:endParaRPr lang="pl-PL"/>
          </a:p>
        </p:txBody>
      </p:sp>
      <p:sp>
        <p:nvSpPr>
          <p:cNvPr id="4" name="正方形/長方形 3"/>
          <p:cNvSpPr>
            <a:spLocks noGrp="1"/>
          </p:cNvSpPr>
          <p:nvPr>
            <p:ph type="ftr" sz="quarter" idx="3"/>
          </p:nvPr>
        </p:nvSpPr>
        <p:spPr>
          <a:xfrm>
            <a:off x="3124200" y="6356350"/>
            <a:ext cx="2895600" cy="365125"/>
          </a:xfrm>
          <a:prstGeom prst="rect">
            <a:avLst/>
          </a:prstGeom>
        </p:spPr>
        <p:txBody>
          <a:bodyPr vert="horz" rtlCol="0" anchor="ctr"/>
          <a:lstStyle>
            <a:lvl1pPr algn="ctr">
              <a:defRPr sz="1200">
                <a:solidFill>
                  <a:schemeClr val="tx1">
                    <a:tint val="75000"/>
                  </a:schemeClr>
                </a:solidFill>
              </a:defRPr>
            </a:lvl1pPr>
          </a:lstStyle>
          <a:p>
            <a:endParaRPr lang="pl-PL"/>
          </a:p>
        </p:txBody>
      </p:sp>
      <p:sp>
        <p:nvSpPr>
          <p:cNvPr id="10" name="正方形/長方形 9"/>
          <p:cNvSpPr>
            <a:spLocks noGrp="1"/>
          </p:cNvSpPr>
          <p:nvPr>
            <p:ph type="sldNum" sz="quarter" idx="4"/>
          </p:nvPr>
        </p:nvSpPr>
        <p:spPr>
          <a:xfrm>
            <a:off x="6553200" y="6356350"/>
            <a:ext cx="2133600" cy="365125"/>
          </a:xfrm>
          <a:prstGeom prst="rect">
            <a:avLst/>
          </a:prstGeom>
        </p:spPr>
        <p:txBody>
          <a:bodyPr vert="horz" rtlCol="0" anchor="ctr"/>
          <a:lstStyle>
            <a:lvl1pPr algn="r">
              <a:defRPr sz="1200">
                <a:solidFill>
                  <a:schemeClr val="bg1"/>
                </a:solidFill>
              </a:defRPr>
            </a:lvl1pPr>
          </a:lstStyle>
          <a:p>
            <a:fld id="{0DC6FA86-AD7B-4327-8E52-8FE920928E24}" type="slidenum">
              <a:rPr lang="pl-PL" smtClean="0"/>
              <a:pPr/>
              <a:t>‹#›</a:t>
            </a:fld>
            <a:endParaRPr lang="pl-PL"/>
          </a:p>
        </p:txBody>
      </p:sp>
      <p:sp>
        <p:nvSpPr>
          <p:cNvPr id="22" name="正方形/長方形 21"/>
          <p:cNvSpPr>
            <a:spLocks noGrp="1"/>
          </p:cNvSpPr>
          <p:nvPr>
            <p:ph type="title"/>
          </p:nvPr>
        </p:nvSpPr>
        <p:spPr>
          <a:xfrm>
            <a:off x="457200" y="274638"/>
            <a:ext cx="8229600" cy="1143000"/>
          </a:xfrm>
          <a:prstGeom prst="rect">
            <a:avLst/>
          </a:prstGeom>
          <a:noFill/>
        </p:spPr>
        <p:txBody>
          <a:bodyPr vert="horz" rtlCol="0" anchor="ctr">
            <a:normAutofit/>
          </a:bodyPr>
          <a:lstStyle/>
          <a:p>
            <a:r>
              <a:rPr kumimoji="1" lang="ja-JP" altLang="en-US" dirty="0"/>
              <a:t>マスタ タイトルの書式設定</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xStyles>
    <p:titleStyle>
      <a:lvl1pPr algn="ctr" rtl="0" eaLnBrk="1" latinLnBrk="0" hangingPunct="1">
        <a:spcBef>
          <a:spcPct val="0"/>
        </a:spcBef>
        <a:buNone/>
        <a:defRPr kumimoji="1" sz="4400" baseline="0">
          <a:ln w="12700">
            <a:solidFill>
              <a:schemeClr val="tx1">
                <a:tint val="95000"/>
              </a:schemeClr>
            </a:solidFill>
          </a:ln>
          <a:gradFill>
            <a:gsLst>
              <a:gs pos="0">
                <a:schemeClr val="tx1">
                  <a:tint val="65000"/>
                </a:schemeClr>
              </a:gs>
              <a:gs pos="49900">
                <a:schemeClr val="tx1">
                  <a:tint val="95000"/>
                </a:schemeClr>
              </a:gs>
              <a:gs pos="50000">
                <a:schemeClr val="tx1"/>
              </a:gs>
              <a:gs pos="100000">
                <a:schemeClr val="tx1">
                  <a:tint val="95000"/>
                </a:schemeClr>
              </a:gs>
            </a:gsLst>
            <a:lin ang="5400000" scaled="1"/>
          </a:gradFill>
          <a:effectLst>
            <a:outerShdw blurRad="127000" algn="tl" rotWithShape="0">
              <a:schemeClr val="bg1">
                <a:alpha val="50000"/>
              </a:schemeClr>
            </a:outerShdw>
          </a:effectLst>
          <a:latin typeface="+mj-lt"/>
          <a:ea typeface="+mj-ea"/>
          <a:cs typeface="+mj-cs"/>
        </a:defRPr>
      </a:lvl1pPr>
    </p:titleStyle>
    <p:bodyStyle>
      <a:lvl1pPr marL="342900" indent="-342900" algn="l" rtl="0" eaLnBrk="1" latinLnBrk="0" hangingPunct="1">
        <a:spcBef>
          <a:spcPct val="20000"/>
        </a:spcBef>
        <a:buClr>
          <a:schemeClr val="tx1"/>
        </a:buClr>
        <a:buFont typeface="Wingdings"/>
        <a:buChar char="n"/>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shade val="75000"/>
          </a:schemeClr>
        </a:buClr>
        <a:buSzPct val="85000"/>
        <a:buFont typeface="Wingdings"/>
        <a:buChar char="n"/>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50000"/>
          </a:schemeClr>
        </a:buClr>
        <a:buSzPct val="75000"/>
        <a:buFont typeface="Wingdings"/>
        <a:buChar char="n"/>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6">
            <a:shade val="50000"/>
          </a:schemeClr>
        </a:buClr>
        <a:buSzPct val="75000"/>
        <a:buFont typeface="Wingdings"/>
        <a:buChar char="n"/>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3">
            <a:shade val="50000"/>
          </a:schemeClr>
        </a:buClr>
        <a:buSzPct val="70000"/>
        <a:buFont typeface="Wingdings"/>
        <a:buChar char="n"/>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shade val="50000"/>
          </a:schemeClr>
        </a:buClr>
        <a:buSzPct val="60000"/>
        <a:buFont typeface="Wingdings"/>
        <a:buChar char="n"/>
        <a:defRPr kumimoji="1" sz="2000">
          <a:solidFill>
            <a:schemeClr val="tx2"/>
          </a:solidFill>
          <a:latin typeface="+mn-lt"/>
          <a:ea typeface="+mn-ea"/>
          <a:cs typeface="+mn-cs"/>
        </a:defRPr>
      </a:lvl6pPr>
      <a:lvl7pPr marL="2971800" indent="-228600" algn="l" rtl="0" eaLnBrk="1" latinLnBrk="0" hangingPunct="1">
        <a:spcBef>
          <a:spcPct val="20000"/>
        </a:spcBef>
        <a:buClr>
          <a:schemeClr val="accent2">
            <a:shade val="50000"/>
          </a:schemeClr>
        </a:buClr>
        <a:buSzPct val="60000"/>
        <a:buFont typeface="Wingdings"/>
        <a:buChar char="n"/>
        <a:defRPr kumimoji="1" sz="2000">
          <a:solidFill>
            <a:schemeClr val="tx2"/>
          </a:solidFill>
          <a:latin typeface="+mn-lt"/>
          <a:ea typeface="+mn-ea"/>
          <a:cs typeface="+mn-cs"/>
        </a:defRPr>
      </a:lvl7pPr>
      <a:lvl8pPr marL="3429000" indent="-228600" algn="l" rtl="0" eaLnBrk="1" latinLnBrk="0" hangingPunct="1">
        <a:spcBef>
          <a:spcPct val="20000"/>
        </a:spcBef>
        <a:buClr>
          <a:schemeClr val="accent5">
            <a:shade val="50000"/>
          </a:schemeClr>
        </a:buClr>
        <a:buSzPct val="60000"/>
        <a:buFont typeface="Wingdings"/>
        <a:buChar char="n"/>
        <a:defRPr kumimoji="1" sz="2000">
          <a:solidFill>
            <a:schemeClr val="tx2"/>
          </a:solidFill>
          <a:latin typeface="+mn-lt"/>
          <a:ea typeface="+mn-ea"/>
          <a:cs typeface="+mn-cs"/>
        </a:defRPr>
      </a:lvl8pPr>
      <a:lvl9pPr marL="3886200" indent="-228600" algn="l" rtl="0" eaLnBrk="1" latinLnBrk="0" hangingPunct="1">
        <a:spcBef>
          <a:spcPct val="20000"/>
        </a:spcBef>
        <a:buClr>
          <a:schemeClr val="tx1"/>
        </a:buClr>
        <a:buSzPct val="50000"/>
        <a:buFont typeface="Wingdings"/>
        <a:buChar char="n"/>
        <a:defRPr kumimoji="1" sz="2000">
          <a:solidFill>
            <a:schemeClr val="tx2"/>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571480"/>
            <a:ext cx="8458200" cy="3300433"/>
          </a:xfrm>
        </p:spPr>
        <p:txBody>
          <a:bodyPr>
            <a:normAutofit fontScale="90000"/>
          </a:bodyPr>
          <a:lstStyle/>
          <a:p>
            <a:pPr fontAlgn="auto">
              <a:spcAft>
                <a:spcPts val="0"/>
              </a:spcAft>
              <a:defRPr/>
            </a:pPr>
            <a:br>
              <a:rPr lang="pl-PL" altLang="en-US" sz="5400" dirty="0">
                <a:latin typeface="Comic Sans MS" pitchFamily="66" charset="0"/>
              </a:rPr>
            </a:br>
            <a:br>
              <a:rPr lang="pl-PL" altLang="en-US" sz="5400" dirty="0">
                <a:latin typeface="Comic Sans MS" pitchFamily="66" charset="0"/>
              </a:rPr>
            </a:br>
            <a:br>
              <a:rPr lang="pl-PL" altLang="en-US" sz="5400" dirty="0">
                <a:latin typeface="Comic Sans MS" pitchFamily="66" charset="0"/>
              </a:rPr>
            </a:br>
            <a:br>
              <a:rPr lang="pl-PL" altLang="en-US" sz="5400" dirty="0">
                <a:latin typeface="Comic Sans MS" pitchFamily="66" charset="0"/>
              </a:rPr>
            </a:br>
            <a:r>
              <a:rPr lang="pl-PL" altLang="en-US" sz="5400" dirty="0">
                <a:latin typeface="Comic Sans MS" pitchFamily="66" charset="0"/>
              </a:rPr>
              <a:t>Wykład X</a:t>
            </a:r>
            <a:br>
              <a:rPr lang="pl-PL" altLang="en-US" sz="5400" dirty="0">
                <a:latin typeface="Comic Sans MS" pitchFamily="66" charset="0"/>
              </a:rPr>
            </a:br>
            <a:r>
              <a:rPr lang="pl-PL" altLang="en-US" sz="5400" dirty="0">
                <a:latin typeface="Comic Sans MS" pitchFamily="66" charset="0"/>
                <a:cs typeface="Times New Roman" charset="0"/>
              </a:rPr>
              <a:t>Zaburzenia psychiczne dzieci i młodzieży</a:t>
            </a:r>
            <a:r>
              <a:rPr lang="pl-PL" altLang="en-US" sz="5400" dirty="0">
                <a:latin typeface="Comic Sans MS" pitchFamily="66" charset="0"/>
              </a:rPr>
              <a:t> </a:t>
            </a:r>
            <a:endParaRPr lang="en-US" altLang="en-US" sz="5400" dirty="0">
              <a:latin typeface="Comic Sans MS" pitchFamily="66" charset="0"/>
            </a:endParaRPr>
          </a:p>
        </p:txBody>
      </p:sp>
      <p:sp>
        <p:nvSpPr>
          <p:cNvPr id="10243" name="Rectangle 3"/>
          <p:cNvSpPr>
            <a:spLocks noGrp="1" noChangeArrowheads="1"/>
          </p:cNvSpPr>
          <p:nvPr>
            <p:ph type="subTitle" idx="1"/>
          </p:nvPr>
        </p:nvSpPr>
        <p:spPr>
          <a:xfrm>
            <a:off x="1428750" y="4572000"/>
            <a:ext cx="6400800" cy="1752600"/>
          </a:xfrm>
        </p:spPr>
        <p:txBody>
          <a:bodyPr/>
          <a:lstStyle/>
          <a:p>
            <a:pPr marL="63500"/>
            <a:r>
              <a:rPr lang="pl-PL" altLang="en-US" dirty="0">
                <a:latin typeface="Comic Sans MS" pitchFamily="66" charset="0"/>
              </a:rPr>
              <a:t>Andrzej </a:t>
            </a:r>
            <a:r>
              <a:rPr lang="pl-PL" altLang="en-US" dirty="0" err="1">
                <a:latin typeface="Comic Sans MS" pitchFamily="66" charset="0"/>
              </a:rPr>
              <a:t>Czernikiewicz</a:t>
            </a:r>
            <a:endParaRPr lang="en-US" altLang="en-US" dirty="0">
              <a:latin typeface="Comic Sans MS" pitchFamily="66"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0" fill="hold"/>
                                        <p:tgtEl>
                                          <p:spTgt spid="2050"/>
                                        </p:tgtEl>
                                        <p:attrNameLst>
                                          <p:attrName>ppt_w</p:attrName>
                                        </p:attrNameLst>
                                      </p:cBhvr>
                                      <p:tavLst>
                                        <p:tav tm="0" fmla="#ppt_w*sin(2.5*pi*$)">
                                          <p:val>
                                            <p:fltVal val="0"/>
                                          </p:val>
                                        </p:tav>
                                        <p:tav tm="100000">
                                          <p:val>
                                            <p:fltVal val="1"/>
                                          </p:val>
                                        </p:tav>
                                      </p:tavLst>
                                    </p:anim>
                                    <p:anim calcmode="lin" valueType="num">
                                      <p:cBhvr>
                                        <p:cTn id="8" dur="5000" fill="hold"/>
                                        <p:tgtEl>
                                          <p:spTgt spid="205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numeru slajd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0B0CC18-D852-412C-87BA-8BFE988BFAD9}" type="slidenum">
              <a:rPr lang="pl-PL"/>
              <a:pPr/>
              <a:t>10</a:t>
            </a:fld>
            <a:endParaRPr lang="pl-PL"/>
          </a:p>
        </p:txBody>
      </p:sp>
      <p:sp>
        <p:nvSpPr>
          <p:cNvPr id="3" name="Rectangle 2"/>
          <p:cNvSpPr txBox="1">
            <a:spLocks noRot="1" noChangeArrowheads="1"/>
          </p:cNvSpPr>
          <p:nvPr/>
        </p:nvSpPr>
        <p:spPr>
          <a:xfrm>
            <a:off x="457200" y="274638"/>
            <a:ext cx="8229600" cy="1143000"/>
          </a:xfrm>
          <a:prstGeom prst="rect">
            <a:avLst/>
          </a:prstGeom>
        </p:spPr>
        <p:txBody>
          <a:bodyPr/>
          <a:lstStyle/>
          <a:p>
            <a:pPr fontAlgn="auto">
              <a:spcAft>
                <a:spcPts val="0"/>
              </a:spcAft>
              <a:defRPr/>
            </a:pPr>
            <a:r>
              <a:rPr lang="pl-PL" sz="3200">
                <a:solidFill>
                  <a:schemeClr val="tx2"/>
                </a:solidFill>
                <a:latin typeface="+mj-lt"/>
                <a:ea typeface="+mj-ea"/>
                <a:cs typeface="+mj-cs"/>
              </a:rPr>
              <a:t>Kryteria diagnostyczne</a:t>
            </a:r>
            <a:br>
              <a:rPr lang="pl-PL" sz="3200">
                <a:solidFill>
                  <a:schemeClr val="tx2"/>
                </a:solidFill>
                <a:latin typeface="+mj-lt"/>
                <a:ea typeface="+mj-ea"/>
                <a:cs typeface="+mj-cs"/>
              </a:rPr>
            </a:br>
            <a:r>
              <a:rPr lang="pl-PL" sz="3200">
                <a:solidFill>
                  <a:schemeClr val="tx2"/>
                </a:solidFill>
                <a:latin typeface="+mj-lt"/>
                <a:ea typeface="+mj-ea"/>
                <a:cs typeface="+mj-cs"/>
              </a:rPr>
              <a:t>ADHD wg DSM IV</a:t>
            </a:r>
          </a:p>
        </p:txBody>
      </p:sp>
      <p:sp>
        <p:nvSpPr>
          <p:cNvPr id="4" name="Rectangle 3"/>
          <p:cNvSpPr txBox="1">
            <a:spLocks noChangeArrowheads="1"/>
          </p:cNvSpPr>
          <p:nvPr/>
        </p:nvSpPr>
        <p:spPr>
          <a:xfrm>
            <a:off x="457200" y="1600200"/>
            <a:ext cx="8229600" cy="4525963"/>
          </a:xfrm>
          <a:prstGeom prst="rect">
            <a:avLst/>
          </a:prstGeom>
        </p:spPr>
        <p:txBody>
          <a:bodyPr/>
          <a:lstStyle/>
          <a:p>
            <a:pPr marL="658368" lvl="1" indent="-246888" fontAlgn="auto">
              <a:lnSpc>
                <a:spcPct val="90000"/>
              </a:lnSpc>
              <a:spcBef>
                <a:spcPts val="300"/>
              </a:spcBef>
              <a:spcAft>
                <a:spcPts val="0"/>
              </a:spcAft>
              <a:buClr>
                <a:schemeClr val="accent2"/>
              </a:buClr>
              <a:buFont typeface="Georgia"/>
              <a:buChar char="▫"/>
              <a:defRPr/>
            </a:pPr>
            <a:r>
              <a:rPr lang="pl-PL" sz="2000">
                <a:solidFill>
                  <a:schemeClr val="accent2"/>
                </a:solidFill>
                <a:latin typeface="+mn-lt"/>
              </a:rPr>
              <a:t>6 (lub więcej) objawów nadaktywności/impulsywności, powodujących gorsze funkcjonowanie i nieadekwatnych do wieku: </a:t>
            </a:r>
          </a:p>
          <a:p>
            <a:pPr marL="365760" indent="-256032" fontAlgn="auto">
              <a:lnSpc>
                <a:spcPct val="90000"/>
              </a:lnSpc>
              <a:spcBef>
                <a:spcPts val="300"/>
              </a:spcBef>
              <a:spcAft>
                <a:spcPts val="0"/>
              </a:spcAft>
              <a:buClr>
                <a:schemeClr val="accent3"/>
              </a:buClr>
              <a:buFont typeface="Georgia"/>
              <a:buChar char="•"/>
              <a:defRPr/>
            </a:pPr>
            <a:r>
              <a:rPr lang="pl-PL" sz="2400" i="1">
                <a:latin typeface="+mn-lt"/>
              </a:rPr>
              <a:t>nadaktywność </a:t>
            </a:r>
            <a:endParaRPr lang="pl-PL" sz="2400">
              <a:latin typeface="+mn-lt"/>
            </a:endParaRPr>
          </a:p>
          <a:p>
            <a:pPr marL="923544" lvl="2" indent="-219456" fontAlgn="auto">
              <a:lnSpc>
                <a:spcPct val="90000"/>
              </a:lnSpc>
              <a:spcBef>
                <a:spcPts val="300"/>
              </a:spcBef>
              <a:spcAft>
                <a:spcPts val="0"/>
              </a:spcAft>
              <a:buClr>
                <a:schemeClr val="accent1"/>
              </a:buClr>
              <a:buFont typeface="Wingdings 2"/>
              <a:buChar char=""/>
              <a:defRPr/>
            </a:pPr>
            <a:r>
              <a:rPr lang="pl-PL">
                <a:solidFill>
                  <a:schemeClr val="accent1"/>
                </a:solidFill>
                <a:latin typeface="+mn-lt"/>
              </a:rPr>
              <a:t>ciągłe ruchy rękami i nogami, wiercenie się</a:t>
            </a:r>
          </a:p>
          <a:p>
            <a:pPr marL="923544" lvl="2" indent="-219456" fontAlgn="auto">
              <a:lnSpc>
                <a:spcPct val="90000"/>
              </a:lnSpc>
              <a:spcBef>
                <a:spcPts val="300"/>
              </a:spcBef>
              <a:spcAft>
                <a:spcPts val="0"/>
              </a:spcAft>
              <a:buClr>
                <a:schemeClr val="accent1"/>
              </a:buClr>
              <a:buFont typeface="Wingdings 2"/>
              <a:buChar char=""/>
              <a:defRPr/>
            </a:pPr>
            <a:r>
              <a:rPr lang="en-US">
                <a:solidFill>
                  <a:schemeClr val="accent1"/>
                </a:solidFill>
                <a:latin typeface="+mn-lt"/>
              </a:rPr>
              <a:t>często wychodzi z klasy</a:t>
            </a:r>
            <a:endParaRPr lang="pl-PL">
              <a:solidFill>
                <a:schemeClr val="accent1"/>
              </a:solidFill>
              <a:latin typeface="+mn-lt"/>
            </a:endParaRPr>
          </a:p>
          <a:p>
            <a:pPr marL="923544" lvl="2" indent="-219456" fontAlgn="auto">
              <a:lnSpc>
                <a:spcPct val="90000"/>
              </a:lnSpc>
              <a:spcBef>
                <a:spcPts val="300"/>
              </a:spcBef>
              <a:spcAft>
                <a:spcPts val="0"/>
              </a:spcAft>
              <a:buClr>
                <a:schemeClr val="accent1"/>
              </a:buClr>
              <a:buFont typeface="Wingdings 2"/>
              <a:buChar char=""/>
              <a:defRPr/>
            </a:pPr>
            <a:r>
              <a:rPr lang="pl-PL">
                <a:solidFill>
                  <a:schemeClr val="accent1"/>
                </a:solidFill>
                <a:latin typeface="+mn-lt"/>
              </a:rPr>
              <a:t>biega lub wspina się w sytuacjach gdy jest to nieadekwatne</a:t>
            </a:r>
          </a:p>
          <a:p>
            <a:pPr marL="923544" lvl="2" indent="-219456" fontAlgn="auto">
              <a:lnSpc>
                <a:spcPct val="90000"/>
              </a:lnSpc>
              <a:spcBef>
                <a:spcPts val="300"/>
              </a:spcBef>
              <a:spcAft>
                <a:spcPts val="0"/>
              </a:spcAft>
              <a:buClr>
                <a:schemeClr val="accent1"/>
              </a:buClr>
              <a:buFont typeface="Wingdings 2"/>
              <a:buChar char=""/>
              <a:defRPr/>
            </a:pPr>
            <a:r>
              <a:rPr lang="pl-PL">
                <a:solidFill>
                  <a:schemeClr val="accent1"/>
                </a:solidFill>
                <a:latin typeface="+mn-lt"/>
              </a:rPr>
              <a:t>niepokój w sytuacjach gdy zalecany jest spokój</a:t>
            </a:r>
          </a:p>
          <a:p>
            <a:pPr marL="923544" lvl="2" indent="-219456" fontAlgn="auto">
              <a:lnSpc>
                <a:spcPct val="90000"/>
              </a:lnSpc>
              <a:spcBef>
                <a:spcPts val="300"/>
              </a:spcBef>
              <a:spcAft>
                <a:spcPts val="0"/>
              </a:spcAft>
              <a:buClr>
                <a:schemeClr val="accent1"/>
              </a:buClr>
              <a:buFont typeface="Wingdings 2"/>
              <a:buChar char=""/>
              <a:defRPr/>
            </a:pPr>
            <a:r>
              <a:rPr lang="pl-PL">
                <a:solidFill>
                  <a:schemeClr val="accent1"/>
                </a:solidFill>
                <a:latin typeface="+mn-lt"/>
              </a:rPr>
              <a:t>w ciągłym ruchu, jakby mu wkręcić śrubkę w d....</a:t>
            </a:r>
          </a:p>
          <a:p>
            <a:pPr marL="923544" lvl="2" indent="-219456" fontAlgn="auto">
              <a:lnSpc>
                <a:spcPct val="90000"/>
              </a:lnSpc>
              <a:spcBef>
                <a:spcPts val="300"/>
              </a:spcBef>
              <a:spcAft>
                <a:spcPts val="0"/>
              </a:spcAft>
              <a:buClr>
                <a:schemeClr val="accent1"/>
              </a:buClr>
              <a:buFont typeface="Wingdings 2"/>
              <a:buChar char=""/>
              <a:defRPr/>
            </a:pPr>
            <a:r>
              <a:rPr lang="pl-PL">
                <a:solidFill>
                  <a:schemeClr val="accent1"/>
                </a:solidFill>
                <a:latin typeface="+mn-lt"/>
              </a:rPr>
              <a:t>wielomówny</a:t>
            </a:r>
          </a:p>
          <a:p>
            <a:pPr marL="365760" indent="-256032" fontAlgn="auto">
              <a:lnSpc>
                <a:spcPct val="90000"/>
              </a:lnSpc>
              <a:spcBef>
                <a:spcPts val="300"/>
              </a:spcBef>
              <a:spcAft>
                <a:spcPts val="0"/>
              </a:spcAft>
              <a:buClr>
                <a:schemeClr val="accent3"/>
              </a:buClr>
              <a:buFont typeface="Georgia"/>
              <a:buChar char="•"/>
              <a:defRPr/>
            </a:pPr>
            <a:r>
              <a:rPr lang="pl-PL" sz="2400" i="1">
                <a:latin typeface="+mn-lt"/>
              </a:rPr>
              <a:t>Impusywność</a:t>
            </a:r>
            <a:endParaRPr lang="pl-PL" sz="2400">
              <a:latin typeface="+mn-lt"/>
            </a:endParaRPr>
          </a:p>
          <a:p>
            <a:pPr marL="923544" lvl="2" indent="-219456" fontAlgn="auto">
              <a:lnSpc>
                <a:spcPct val="90000"/>
              </a:lnSpc>
              <a:spcBef>
                <a:spcPts val="300"/>
              </a:spcBef>
              <a:spcAft>
                <a:spcPts val="0"/>
              </a:spcAft>
              <a:buClr>
                <a:schemeClr val="accent1"/>
              </a:buClr>
              <a:buFont typeface="Wingdings 2"/>
              <a:buChar char=""/>
              <a:defRPr/>
            </a:pPr>
            <a:r>
              <a:rPr lang="en-US">
                <a:solidFill>
                  <a:schemeClr val="accent1"/>
                </a:solidFill>
                <a:latin typeface="+mn-lt"/>
              </a:rPr>
              <a:t>odpowiada przed usłyszeniem końca pytania </a:t>
            </a:r>
            <a:endParaRPr lang="pl-PL">
              <a:solidFill>
                <a:schemeClr val="accent1"/>
              </a:solidFill>
              <a:latin typeface="+mn-lt"/>
            </a:endParaRPr>
          </a:p>
          <a:p>
            <a:pPr marL="923544" lvl="2" indent="-219456" fontAlgn="auto">
              <a:lnSpc>
                <a:spcPct val="90000"/>
              </a:lnSpc>
              <a:spcBef>
                <a:spcPts val="300"/>
              </a:spcBef>
              <a:spcAft>
                <a:spcPts val="0"/>
              </a:spcAft>
              <a:buClr>
                <a:schemeClr val="accent1"/>
              </a:buClr>
              <a:buFont typeface="Wingdings 2"/>
              <a:buChar char=""/>
              <a:defRPr/>
            </a:pPr>
            <a:r>
              <a:rPr lang="pl-PL">
                <a:solidFill>
                  <a:schemeClr val="accent1"/>
                </a:solidFill>
                <a:latin typeface="+mn-lt"/>
              </a:rPr>
              <a:t>nie znosi oczekiwania na swoją kolejkę</a:t>
            </a:r>
          </a:p>
          <a:p>
            <a:pPr marL="923544" lvl="2" indent="-219456" fontAlgn="auto">
              <a:lnSpc>
                <a:spcPct val="90000"/>
              </a:lnSpc>
              <a:spcBef>
                <a:spcPts val="300"/>
              </a:spcBef>
              <a:spcAft>
                <a:spcPts val="0"/>
              </a:spcAft>
              <a:buClr>
                <a:schemeClr val="accent1"/>
              </a:buClr>
              <a:buFont typeface="Wingdings 2"/>
              <a:buChar char=""/>
              <a:defRPr/>
            </a:pPr>
            <a:r>
              <a:rPr lang="en-US">
                <a:solidFill>
                  <a:schemeClr val="accent1"/>
                </a:solidFill>
                <a:latin typeface="+mn-lt"/>
              </a:rPr>
              <a:t>przerywa wypowiedzi innych</a:t>
            </a:r>
            <a:endParaRPr lang="pl-PL">
              <a:solidFill>
                <a:schemeClr val="accent1"/>
              </a:solidFill>
              <a:latin typeface="+mn-lt"/>
            </a:endParaRPr>
          </a:p>
          <a:p>
            <a:pPr marL="365760" indent="-256032" fontAlgn="auto">
              <a:lnSpc>
                <a:spcPct val="90000"/>
              </a:lnSpc>
              <a:spcBef>
                <a:spcPts val="300"/>
              </a:spcBef>
              <a:spcAft>
                <a:spcPts val="0"/>
              </a:spcAft>
              <a:buClr>
                <a:schemeClr val="accent3"/>
              </a:buClr>
              <a:buFont typeface="Georgia"/>
              <a:buChar char="•"/>
              <a:defRPr/>
            </a:pPr>
            <a:endParaRPr lang="pl-PL" sz="2400">
              <a:latin typeface="+mn-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612775"/>
            <a:ext cx="8229600" cy="742950"/>
          </a:xfrm>
        </p:spPr>
        <p:txBody>
          <a:bodyPr>
            <a:normAutofit fontScale="90000"/>
          </a:bodyPr>
          <a:lstStyle/>
          <a:p>
            <a:r>
              <a:rPr lang="en-US" altLang="en-US">
                <a:latin typeface="Comic Sans MS" pitchFamily="66" charset="0"/>
              </a:rPr>
              <a:t>ADHD </a:t>
            </a:r>
            <a:r>
              <a:rPr lang="pl-PL" altLang="en-US">
                <a:latin typeface="Comic Sans MS" pitchFamily="66" charset="0"/>
              </a:rPr>
              <a:t>objawy</a:t>
            </a:r>
            <a:endParaRPr lang="en-US" altLang="en-US">
              <a:latin typeface="Comic Sans MS" pitchFamily="66" charset="0"/>
            </a:endParaRPr>
          </a:p>
        </p:txBody>
      </p:sp>
      <p:sp>
        <p:nvSpPr>
          <p:cNvPr id="24579" name="Rectangle 3"/>
          <p:cNvSpPr>
            <a:spLocks noGrp="1" noChangeArrowheads="1"/>
          </p:cNvSpPr>
          <p:nvPr>
            <p:ph idx="1"/>
          </p:nvPr>
        </p:nvSpPr>
        <p:spPr/>
        <p:txBody>
          <a:bodyPr/>
          <a:lstStyle/>
          <a:p>
            <a:r>
              <a:rPr lang="pl-PL" altLang="en-US">
                <a:latin typeface="Comic Sans MS" pitchFamily="66" charset="0"/>
              </a:rPr>
              <a:t>Trwają przez co najmniej 6 miesięcy</a:t>
            </a:r>
            <a:endParaRPr lang="en-US" altLang="en-US">
              <a:latin typeface="Comic Sans MS" pitchFamily="66" charset="0"/>
            </a:endParaRPr>
          </a:p>
          <a:p>
            <a:r>
              <a:rPr lang="pl-PL" altLang="en-US">
                <a:latin typeface="Comic Sans MS" pitchFamily="66" charset="0"/>
              </a:rPr>
              <a:t>Początek przed 7 rokiem życia</a:t>
            </a:r>
            <a:endParaRPr lang="en-US" altLang="en-US">
              <a:latin typeface="Comic Sans MS" pitchFamily="66" charset="0"/>
            </a:endParaRPr>
          </a:p>
          <a:p>
            <a:r>
              <a:rPr lang="pl-PL" altLang="en-US">
                <a:latin typeface="Comic Sans MS" pitchFamily="66" charset="0"/>
              </a:rPr>
              <a:t>Pogorszenie w zakresie co najmniej 2 obszarów funkcjonowania</a:t>
            </a:r>
            <a:endParaRPr lang="en-US" altLang="en-US">
              <a:latin typeface="Comic Sans MS" pitchFamily="66" charset="0"/>
            </a:endParaRPr>
          </a:p>
          <a:p>
            <a:r>
              <a:rPr lang="pl-PL" altLang="en-US">
                <a:latin typeface="Comic Sans MS" pitchFamily="66" charset="0"/>
              </a:rPr>
              <a:t>Znaczące pogorszenie wyników szkolnych</a:t>
            </a:r>
            <a:endParaRPr lang="en-US" altLang="en-US">
              <a:latin typeface="Comic Sans MS" pitchFamily="66" charset="0"/>
            </a:endParaRPr>
          </a:p>
        </p:txBody>
      </p:sp>
      <p:sp>
        <p:nvSpPr>
          <p:cNvPr id="24580"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8741601-11B4-4A04-A96B-49F438DD4324}" type="slidenum">
              <a:rPr lang="pl-PL"/>
              <a:pPr/>
              <a:t>11</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ymbol zastępczy numeru slajd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CC4CB27-9D31-490D-8CA8-5F6ED33BC8E3}" type="slidenum">
              <a:rPr lang="pl-PL"/>
              <a:pPr/>
              <a:t>12</a:t>
            </a:fld>
            <a:endParaRPr lang="pl-PL"/>
          </a:p>
        </p:txBody>
      </p:sp>
      <p:sp>
        <p:nvSpPr>
          <p:cNvPr id="5" name="Rectangle 2"/>
          <p:cNvSpPr txBox="1">
            <a:spLocks noRot="1" noChangeArrowheads="1"/>
          </p:cNvSpPr>
          <p:nvPr/>
        </p:nvSpPr>
        <p:spPr>
          <a:xfrm>
            <a:off x="457200" y="274638"/>
            <a:ext cx="8229600" cy="1143000"/>
          </a:xfrm>
          <a:prstGeom prst="rect">
            <a:avLst/>
          </a:prstGeom>
        </p:spPr>
        <p:txBody>
          <a:bodyPr/>
          <a:lstStyle/>
          <a:p>
            <a:pPr fontAlgn="auto">
              <a:spcAft>
                <a:spcPts val="0"/>
              </a:spcAft>
              <a:defRPr/>
            </a:pPr>
            <a:r>
              <a:rPr lang="en-US" sz="4000">
                <a:solidFill>
                  <a:schemeClr val="tx2"/>
                </a:solidFill>
                <a:latin typeface="+mj-lt"/>
                <a:ea typeface="+mj-ea"/>
                <a:cs typeface="+mj-cs"/>
              </a:rPr>
              <a:t>Copeland Symptom Checklist</a:t>
            </a:r>
            <a:br>
              <a:rPr lang="pl-PL" sz="4000">
                <a:solidFill>
                  <a:schemeClr val="tx2"/>
                </a:solidFill>
                <a:latin typeface="+mj-lt"/>
                <a:ea typeface="+mj-ea"/>
                <a:cs typeface="+mj-cs"/>
              </a:rPr>
            </a:br>
            <a:endParaRPr lang="pl-PL" sz="4000">
              <a:solidFill>
                <a:schemeClr val="tx2"/>
              </a:solidFill>
              <a:latin typeface="+mj-lt"/>
              <a:ea typeface="+mj-ea"/>
              <a:cs typeface="+mj-cs"/>
            </a:endParaRPr>
          </a:p>
        </p:txBody>
      </p:sp>
      <p:sp>
        <p:nvSpPr>
          <p:cNvPr id="6" name="Rectangle 3"/>
          <p:cNvSpPr txBox="1">
            <a:spLocks noChangeArrowheads="1"/>
          </p:cNvSpPr>
          <p:nvPr/>
        </p:nvSpPr>
        <p:spPr>
          <a:xfrm>
            <a:off x="457200" y="1600200"/>
            <a:ext cx="8229600" cy="4525963"/>
          </a:xfrm>
          <a:prstGeom prst="rect">
            <a:avLst/>
          </a:prstGeom>
        </p:spPr>
        <p:txBody>
          <a:bodyPr/>
          <a:lstStyle/>
          <a:p>
            <a:pPr marL="365760" indent="-256032" fontAlgn="auto">
              <a:lnSpc>
                <a:spcPct val="90000"/>
              </a:lnSpc>
              <a:spcBef>
                <a:spcPts val="300"/>
              </a:spcBef>
              <a:spcAft>
                <a:spcPts val="0"/>
              </a:spcAft>
              <a:buClr>
                <a:schemeClr val="accent3"/>
              </a:buClr>
              <a:buFont typeface="Georgia"/>
              <a:buChar char="•"/>
              <a:defRPr/>
            </a:pPr>
            <a:r>
              <a:rPr lang="pl-PL" sz="2800">
                <a:latin typeface="+mn-lt"/>
              </a:rPr>
              <a:t>Ocena 8 obszarów:</a:t>
            </a:r>
          </a:p>
          <a:p>
            <a:pPr marL="658368" lvl="1" indent="-246888" fontAlgn="auto">
              <a:lnSpc>
                <a:spcPct val="90000"/>
              </a:lnSpc>
              <a:spcBef>
                <a:spcPts val="300"/>
              </a:spcBef>
              <a:spcAft>
                <a:spcPts val="0"/>
              </a:spcAft>
              <a:buClr>
                <a:schemeClr val="accent2"/>
              </a:buClr>
              <a:buFont typeface="Georgia"/>
              <a:buChar char="▫"/>
              <a:defRPr/>
            </a:pPr>
            <a:r>
              <a:rPr lang="pl-PL" sz="2600">
                <a:solidFill>
                  <a:schemeClr val="accent2"/>
                </a:solidFill>
                <a:latin typeface="+mn-lt"/>
              </a:rPr>
              <a:t>Rozproszenie/deficyt uwagi</a:t>
            </a:r>
          </a:p>
          <a:p>
            <a:pPr marL="658368" lvl="1" indent="-246888" fontAlgn="auto">
              <a:lnSpc>
                <a:spcPct val="90000"/>
              </a:lnSpc>
              <a:spcBef>
                <a:spcPts val="300"/>
              </a:spcBef>
              <a:spcAft>
                <a:spcPts val="0"/>
              </a:spcAft>
              <a:buClr>
                <a:schemeClr val="accent2"/>
              </a:buClr>
              <a:buFont typeface="Georgia"/>
              <a:buChar char="▫"/>
              <a:defRPr/>
            </a:pPr>
            <a:r>
              <a:rPr lang="pl-PL" sz="2600">
                <a:solidFill>
                  <a:schemeClr val="accent2"/>
                </a:solidFill>
                <a:latin typeface="+mn-lt"/>
              </a:rPr>
              <a:t>impulswność</a:t>
            </a:r>
            <a:r>
              <a:rPr lang="en-US" sz="2600">
                <a:solidFill>
                  <a:schemeClr val="accent2"/>
                </a:solidFill>
                <a:latin typeface="+mn-lt"/>
              </a:rPr>
              <a:t>, </a:t>
            </a:r>
            <a:endParaRPr lang="pl-PL" sz="2600">
              <a:solidFill>
                <a:schemeClr val="accent2"/>
              </a:solidFill>
              <a:latin typeface="+mn-lt"/>
            </a:endParaRPr>
          </a:p>
          <a:p>
            <a:pPr marL="658368" lvl="1" indent="-246888" fontAlgn="auto">
              <a:lnSpc>
                <a:spcPct val="90000"/>
              </a:lnSpc>
              <a:spcBef>
                <a:spcPts val="300"/>
              </a:spcBef>
              <a:spcAft>
                <a:spcPts val="0"/>
              </a:spcAft>
              <a:buClr>
                <a:schemeClr val="accent2"/>
              </a:buClr>
              <a:buFont typeface="Georgia"/>
              <a:buChar char="▫"/>
              <a:defRPr/>
            </a:pPr>
            <a:r>
              <a:rPr lang="pl-PL" sz="2600">
                <a:solidFill>
                  <a:schemeClr val="accent2"/>
                </a:solidFill>
                <a:latin typeface="+mn-lt"/>
              </a:rPr>
              <a:t>Nadmierna aktywnośc</a:t>
            </a:r>
            <a:r>
              <a:rPr lang="en-US" sz="2600">
                <a:solidFill>
                  <a:schemeClr val="accent2"/>
                </a:solidFill>
                <a:latin typeface="+mn-lt"/>
              </a:rPr>
              <a:t>,</a:t>
            </a:r>
            <a:endParaRPr lang="pl-PL" sz="2600">
              <a:solidFill>
                <a:schemeClr val="accent2"/>
              </a:solidFill>
              <a:latin typeface="+mn-lt"/>
            </a:endParaRPr>
          </a:p>
          <a:p>
            <a:pPr marL="658368" lvl="1" indent="-246888" fontAlgn="auto">
              <a:lnSpc>
                <a:spcPct val="90000"/>
              </a:lnSpc>
              <a:spcBef>
                <a:spcPts val="300"/>
              </a:spcBef>
              <a:spcAft>
                <a:spcPts val="0"/>
              </a:spcAft>
              <a:buClr>
                <a:schemeClr val="accent2"/>
              </a:buClr>
              <a:buFont typeface="Georgia"/>
              <a:buChar char="▫"/>
              <a:defRPr/>
            </a:pPr>
            <a:r>
              <a:rPr lang="en-US" sz="2600">
                <a:solidFill>
                  <a:schemeClr val="accent2"/>
                </a:solidFill>
                <a:latin typeface="+mn-lt"/>
              </a:rPr>
              <a:t> </a:t>
            </a:r>
            <a:r>
              <a:rPr lang="pl-PL" sz="2600">
                <a:solidFill>
                  <a:schemeClr val="accent2"/>
                </a:solidFill>
                <a:latin typeface="+mn-lt"/>
              </a:rPr>
              <a:t>brak współpracy</a:t>
            </a:r>
            <a:r>
              <a:rPr lang="en-US" sz="2600">
                <a:solidFill>
                  <a:schemeClr val="accent2"/>
                </a:solidFill>
                <a:latin typeface="+mn-lt"/>
              </a:rPr>
              <a:t>, </a:t>
            </a:r>
            <a:endParaRPr lang="pl-PL" sz="2600">
              <a:solidFill>
                <a:schemeClr val="accent2"/>
              </a:solidFill>
              <a:latin typeface="+mn-lt"/>
            </a:endParaRPr>
          </a:p>
          <a:p>
            <a:pPr marL="658368" lvl="1" indent="-246888" fontAlgn="auto">
              <a:lnSpc>
                <a:spcPct val="90000"/>
              </a:lnSpc>
              <a:spcBef>
                <a:spcPts val="300"/>
              </a:spcBef>
              <a:spcAft>
                <a:spcPts val="0"/>
              </a:spcAft>
              <a:buClr>
                <a:schemeClr val="accent2"/>
              </a:buClr>
              <a:buFont typeface="Georgia"/>
              <a:buChar char="▫"/>
              <a:defRPr/>
            </a:pPr>
            <a:r>
              <a:rPr lang="pl-PL" sz="2600">
                <a:solidFill>
                  <a:schemeClr val="accent2"/>
                </a:solidFill>
                <a:latin typeface="+mn-lt"/>
              </a:rPr>
              <a:t>Dezorganizacja/problemy w nauce</a:t>
            </a:r>
            <a:r>
              <a:rPr lang="en-US" sz="2600">
                <a:solidFill>
                  <a:schemeClr val="accent2"/>
                </a:solidFill>
                <a:latin typeface="+mn-lt"/>
              </a:rPr>
              <a:t>, </a:t>
            </a:r>
            <a:endParaRPr lang="pl-PL" sz="2600">
              <a:solidFill>
                <a:schemeClr val="accent2"/>
              </a:solidFill>
              <a:latin typeface="+mn-lt"/>
            </a:endParaRPr>
          </a:p>
          <a:p>
            <a:pPr marL="658368" lvl="1" indent="-246888" fontAlgn="auto">
              <a:lnSpc>
                <a:spcPct val="90000"/>
              </a:lnSpc>
              <a:spcBef>
                <a:spcPts val="300"/>
              </a:spcBef>
              <a:spcAft>
                <a:spcPts val="0"/>
              </a:spcAft>
              <a:buClr>
                <a:schemeClr val="accent2"/>
              </a:buClr>
              <a:buFont typeface="Georgia"/>
              <a:buChar char="▫"/>
              <a:defRPr/>
            </a:pPr>
            <a:r>
              <a:rPr lang="pl-PL" sz="2600">
                <a:solidFill>
                  <a:schemeClr val="accent2"/>
                </a:solidFill>
                <a:latin typeface="+mn-lt"/>
              </a:rPr>
              <a:t>Zaburzenia emocjonalne</a:t>
            </a:r>
            <a:r>
              <a:rPr lang="en-US" sz="2600">
                <a:solidFill>
                  <a:schemeClr val="accent2"/>
                </a:solidFill>
                <a:latin typeface="+mn-lt"/>
              </a:rPr>
              <a:t>, </a:t>
            </a:r>
            <a:endParaRPr lang="pl-PL" sz="2600">
              <a:solidFill>
                <a:schemeClr val="accent2"/>
              </a:solidFill>
              <a:latin typeface="+mn-lt"/>
            </a:endParaRPr>
          </a:p>
          <a:p>
            <a:pPr marL="658368" lvl="1" indent="-246888" fontAlgn="auto">
              <a:lnSpc>
                <a:spcPct val="90000"/>
              </a:lnSpc>
              <a:spcBef>
                <a:spcPts val="300"/>
              </a:spcBef>
              <a:spcAft>
                <a:spcPts val="0"/>
              </a:spcAft>
              <a:buClr>
                <a:schemeClr val="accent2"/>
              </a:buClr>
              <a:buFont typeface="Georgia"/>
              <a:buChar char="▫"/>
              <a:defRPr/>
            </a:pPr>
            <a:r>
              <a:rPr lang="pl-PL" sz="2600">
                <a:solidFill>
                  <a:schemeClr val="accent2"/>
                </a:solidFill>
                <a:latin typeface="+mn-lt"/>
              </a:rPr>
              <a:t>Ubogie relacje przyjacielskie</a:t>
            </a:r>
            <a:r>
              <a:rPr lang="en-US" sz="2600">
                <a:solidFill>
                  <a:schemeClr val="accent2"/>
                </a:solidFill>
                <a:latin typeface="+mn-lt"/>
              </a:rPr>
              <a:t>, </a:t>
            </a:r>
            <a:endParaRPr lang="pl-PL" sz="2600">
              <a:solidFill>
                <a:schemeClr val="accent2"/>
              </a:solidFill>
              <a:latin typeface="+mn-lt"/>
            </a:endParaRPr>
          </a:p>
          <a:p>
            <a:pPr marL="658368" lvl="1" indent="-246888" fontAlgn="auto">
              <a:lnSpc>
                <a:spcPct val="90000"/>
              </a:lnSpc>
              <a:spcBef>
                <a:spcPts val="300"/>
              </a:spcBef>
              <a:spcAft>
                <a:spcPts val="0"/>
              </a:spcAft>
              <a:buClr>
                <a:schemeClr val="accent2"/>
              </a:buClr>
              <a:buFont typeface="Georgia"/>
              <a:buChar char="▫"/>
              <a:defRPr/>
            </a:pPr>
            <a:r>
              <a:rPr lang="pl-PL" sz="2600">
                <a:solidFill>
                  <a:schemeClr val="accent2"/>
                </a:solidFill>
                <a:latin typeface="+mn-lt"/>
              </a:rPr>
              <a:t>Zaburzone relacje rodzinne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ymbol zastępczy numeru slajdu 1"/>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8A9E5B1-7056-4B1F-BE49-DC63B2B53C4B}" type="slidenum">
              <a:rPr lang="pl-PL"/>
              <a:pPr/>
              <a:t>13</a:t>
            </a:fld>
            <a:endParaRPr lang="pl-PL"/>
          </a:p>
        </p:txBody>
      </p:sp>
      <p:sp>
        <p:nvSpPr>
          <p:cNvPr id="3" name="Rectangle 2"/>
          <p:cNvSpPr txBox="1">
            <a:spLocks noRot="1" noChangeArrowheads="1"/>
          </p:cNvSpPr>
          <p:nvPr/>
        </p:nvSpPr>
        <p:spPr>
          <a:xfrm>
            <a:off x="457200" y="274638"/>
            <a:ext cx="8229600" cy="1143000"/>
          </a:xfrm>
          <a:prstGeom prst="rect">
            <a:avLst/>
          </a:prstGeom>
        </p:spPr>
        <p:txBody>
          <a:bodyPr/>
          <a:lstStyle/>
          <a:p>
            <a:pPr fontAlgn="auto">
              <a:spcAft>
                <a:spcPts val="0"/>
              </a:spcAft>
              <a:defRPr/>
            </a:pPr>
            <a:r>
              <a:rPr lang="en-US" sz="3600">
                <a:solidFill>
                  <a:schemeClr val="tx2"/>
                </a:solidFill>
                <a:latin typeface="+mj-lt"/>
                <a:ea typeface="+mj-ea"/>
                <a:cs typeface="+mj-cs"/>
              </a:rPr>
              <a:t>The Wender-Reimherr Adult Attention Deficit Disorder Scale</a:t>
            </a:r>
            <a:br>
              <a:rPr lang="pl-PL" sz="4000">
                <a:solidFill>
                  <a:schemeClr val="tx2"/>
                </a:solidFill>
                <a:latin typeface="+mj-lt"/>
                <a:ea typeface="+mj-ea"/>
                <a:cs typeface="+mj-cs"/>
              </a:rPr>
            </a:br>
            <a:endParaRPr lang="pl-PL" sz="4000">
              <a:solidFill>
                <a:schemeClr val="tx2"/>
              </a:solidFill>
              <a:latin typeface="+mj-lt"/>
              <a:ea typeface="+mj-ea"/>
              <a:cs typeface="+mj-cs"/>
            </a:endParaRPr>
          </a:p>
        </p:txBody>
      </p:sp>
      <p:sp>
        <p:nvSpPr>
          <p:cNvPr id="4" name="Rectangle 3"/>
          <p:cNvSpPr txBox="1">
            <a:spLocks noChangeArrowheads="1"/>
          </p:cNvSpPr>
          <p:nvPr/>
        </p:nvSpPr>
        <p:spPr>
          <a:xfrm>
            <a:off x="457200" y="1600200"/>
            <a:ext cx="8229600" cy="4525963"/>
          </a:xfrm>
          <a:prstGeom prst="rect">
            <a:avLst/>
          </a:prstGeom>
        </p:spPr>
        <p:txBody>
          <a:bodyPr/>
          <a:lstStyle/>
          <a:p>
            <a:pPr marL="365760" indent="-256032" fontAlgn="auto">
              <a:lnSpc>
                <a:spcPct val="90000"/>
              </a:lnSpc>
              <a:spcBef>
                <a:spcPts val="300"/>
              </a:spcBef>
              <a:spcAft>
                <a:spcPts val="0"/>
              </a:spcAft>
              <a:buClr>
                <a:schemeClr val="accent3"/>
              </a:buClr>
              <a:buFont typeface="Georgia"/>
              <a:buChar char="•"/>
              <a:defRPr/>
            </a:pPr>
            <a:r>
              <a:rPr lang="pl-PL" sz="2800">
                <a:latin typeface="+mn-lt"/>
              </a:rPr>
              <a:t>Zaburzenia uwagi</a:t>
            </a:r>
            <a:r>
              <a:rPr lang="en-US" sz="2800">
                <a:latin typeface="+mn-lt"/>
              </a:rPr>
              <a:t>,</a:t>
            </a:r>
            <a:endParaRPr lang="pl-PL" sz="2800">
              <a:latin typeface="+mn-lt"/>
            </a:endParaRPr>
          </a:p>
          <a:p>
            <a:pPr marL="365760" indent="-256032" fontAlgn="auto">
              <a:lnSpc>
                <a:spcPct val="90000"/>
              </a:lnSpc>
              <a:spcBef>
                <a:spcPts val="300"/>
              </a:spcBef>
              <a:spcAft>
                <a:spcPts val="0"/>
              </a:spcAft>
              <a:buClr>
                <a:schemeClr val="accent3"/>
              </a:buClr>
              <a:buFont typeface="Georgia"/>
              <a:buChar char="•"/>
              <a:defRPr/>
            </a:pPr>
            <a:r>
              <a:rPr lang="en-US" sz="2800">
                <a:latin typeface="+mn-lt"/>
              </a:rPr>
              <a:t> </a:t>
            </a:r>
            <a:r>
              <a:rPr lang="pl-PL" sz="2800">
                <a:latin typeface="+mn-lt"/>
              </a:rPr>
              <a:t>nadaktywność/niepokój</a:t>
            </a:r>
            <a:r>
              <a:rPr lang="en-US" sz="2800">
                <a:latin typeface="+mn-lt"/>
              </a:rPr>
              <a:t>, </a:t>
            </a:r>
            <a:endParaRPr lang="pl-PL" sz="2800">
              <a:latin typeface="+mn-lt"/>
            </a:endParaRPr>
          </a:p>
          <a:p>
            <a:pPr marL="365760" indent="-256032" fontAlgn="auto">
              <a:lnSpc>
                <a:spcPct val="90000"/>
              </a:lnSpc>
              <a:spcBef>
                <a:spcPts val="300"/>
              </a:spcBef>
              <a:spcAft>
                <a:spcPts val="0"/>
              </a:spcAft>
              <a:buClr>
                <a:schemeClr val="accent3"/>
              </a:buClr>
              <a:buFont typeface="Georgia"/>
              <a:buChar char="•"/>
              <a:defRPr/>
            </a:pPr>
            <a:r>
              <a:rPr lang="pl-PL" sz="2800">
                <a:latin typeface="+mn-lt"/>
              </a:rPr>
              <a:t>Brak umiaru</a:t>
            </a:r>
            <a:r>
              <a:rPr lang="en-US" sz="2800">
                <a:latin typeface="+mn-lt"/>
              </a:rPr>
              <a:t>,</a:t>
            </a:r>
            <a:endParaRPr lang="pl-PL" sz="2800">
              <a:latin typeface="+mn-lt"/>
            </a:endParaRPr>
          </a:p>
          <a:p>
            <a:pPr marL="365760" indent="-256032" fontAlgn="auto">
              <a:lnSpc>
                <a:spcPct val="90000"/>
              </a:lnSpc>
              <a:spcBef>
                <a:spcPts val="300"/>
              </a:spcBef>
              <a:spcAft>
                <a:spcPts val="0"/>
              </a:spcAft>
              <a:buClr>
                <a:schemeClr val="accent3"/>
              </a:buClr>
              <a:buFont typeface="Georgia"/>
              <a:buChar char="•"/>
              <a:defRPr/>
            </a:pPr>
            <a:r>
              <a:rPr lang="en-US" sz="2800">
                <a:latin typeface="+mn-lt"/>
              </a:rPr>
              <a:t> </a:t>
            </a:r>
            <a:r>
              <a:rPr lang="pl-PL" sz="2800">
                <a:latin typeface="+mn-lt"/>
              </a:rPr>
              <a:t>chwiejność afektywna</a:t>
            </a:r>
            <a:r>
              <a:rPr lang="en-US" sz="2800">
                <a:latin typeface="+mn-lt"/>
              </a:rPr>
              <a:t>, </a:t>
            </a:r>
            <a:endParaRPr lang="pl-PL" sz="2800">
              <a:latin typeface="+mn-lt"/>
            </a:endParaRPr>
          </a:p>
          <a:p>
            <a:pPr marL="365760" indent="-256032" fontAlgn="auto">
              <a:lnSpc>
                <a:spcPct val="90000"/>
              </a:lnSpc>
              <a:spcBef>
                <a:spcPts val="300"/>
              </a:spcBef>
              <a:spcAft>
                <a:spcPts val="0"/>
              </a:spcAft>
              <a:buClr>
                <a:schemeClr val="accent3"/>
              </a:buClr>
              <a:buFont typeface="Georgia"/>
              <a:buChar char="•"/>
              <a:defRPr/>
            </a:pPr>
            <a:r>
              <a:rPr lang="pl-PL" sz="2800">
                <a:latin typeface="+mn-lt"/>
              </a:rPr>
              <a:t>Nadreaktywność emocjonalna</a:t>
            </a:r>
            <a:r>
              <a:rPr lang="en-US" sz="2800">
                <a:latin typeface="+mn-lt"/>
              </a:rPr>
              <a:t>, </a:t>
            </a:r>
            <a:endParaRPr lang="pl-PL" sz="2800">
              <a:latin typeface="+mn-lt"/>
            </a:endParaRPr>
          </a:p>
          <a:p>
            <a:pPr marL="365760" indent="-256032" fontAlgn="auto">
              <a:lnSpc>
                <a:spcPct val="90000"/>
              </a:lnSpc>
              <a:spcBef>
                <a:spcPts val="300"/>
              </a:spcBef>
              <a:spcAft>
                <a:spcPts val="0"/>
              </a:spcAft>
              <a:buClr>
                <a:schemeClr val="accent3"/>
              </a:buClr>
              <a:buFont typeface="Georgia"/>
              <a:buChar char="•"/>
              <a:defRPr/>
            </a:pPr>
            <a:r>
              <a:rPr lang="pl-PL" sz="2800">
                <a:latin typeface="+mn-lt"/>
              </a:rPr>
              <a:t>dezorganizacja</a:t>
            </a:r>
            <a:r>
              <a:rPr lang="en-US" sz="2800">
                <a:latin typeface="+mn-lt"/>
              </a:rPr>
              <a:t>, </a:t>
            </a:r>
            <a:endParaRPr lang="pl-PL" sz="2800">
              <a:latin typeface="+mn-lt"/>
            </a:endParaRPr>
          </a:p>
          <a:p>
            <a:pPr marL="365760" indent="-256032" fontAlgn="auto">
              <a:lnSpc>
                <a:spcPct val="90000"/>
              </a:lnSpc>
              <a:spcBef>
                <a:spcPts val="300"/>
              </a:spcBef>
              <a:spcAft>
                <a:spcPts val="0"/>
              </a:spcAft>
              <a:buClr>
                <a:schemeClr val="accent3"/>
              </a:buClr>
              <a:buFont typeface="Georgia"/>
              <a:buChar char="•"/>
              <a:defRPr/>
            </a:pPr>
            <a:r>
              <a:rPr lang="pl-PL" sz="2800">
                <a:latin typeface="+mn-lt"/>
              </a:rPr>
              <a:t>Impulsywność </a:t>
            </a:r>
          </a:p>
          <a:p>
            <a:pPr marL="658368" lvl="1" indent="-246888" fontAlgn="auto">
              <a:lnSpc>
                <a:spcPct val="90000"/>
              </a:lnSpc>
              <a:spcBef>
                <a:spcPts val="300"/>
              </a:spcBef>
              <a:spcAft>
                <a:spcPts val="0"/>
              </a:spcAft>
              <a:buClr>
                <a:schemeClr val="accent2"/>
              </a:buClr>
              <a:buFont typeface="Georgia"/>
              <a:buChar char="▫"/>
              <a:defRPr/>
            </a:pPr>
            <a:r>
              <a:rPr lang="pl-PL" sz="2600">
                <a:solidFill>
                  <a:schemeClr val="accent2"/>
                </a:solidFill>
                <a:latin typeface="+mn-lt"/>
              </a:rPr>
              <a:t>0-4 (0-2)</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612775"/>
            <a:ext cx="8229600" cy="742950"/>
          </a:xfrm>
        </p:spPr>
        <p:txBody>
          <a:bodyPr>
            <a:normAutofit fontScale="90000"/>
          </a:bodyPr>
          <a:lstStyle/>
          <a:p>
            <a:r>
              <a:rPr lang="en-US" altLang="en-US">
                <a:latin typeface="Comic Sans MS" pitchFamily="66" charset="0"/>
              </a:rPr>
              <a:t>ADHD </a:t>
            </a:r>
            <a:r>
              <a:rPr lang="pl-PL" altLang="en-US">
                <a:latin typeface="Comic Sans MS" pitchFamily="66" charset="0"/>
              </a:rPr>
              <a:t>- występowanie</a:t>
            </a:r>
            <a:endParaRPr lang="en-US" altLang="en-US">
              <a:latin typeface="Comic Sans MS" pitchFamily="66" charset="0"/>
            </a:endParaRPr>
          </a:p>
        </p:txBody>
      </p:sp>
      <p:sp>
        <p:nvSpPr>
          <p:cNvPr id="27651" name="Rectangle 3"/>
          <p:cNvSpPr>
            <a:spLocks noGrp="1" noChangeArrowheads="1"/>
          </p:cNvSpPr>
          <p:nvPr>
            <p:ph idx="1"/>
          </p:nvPr>
        </p:nvSpPr>
        <p:spPr/>
        <p:txBody>
          <a:bodyPr/>
          <a:lstStyle/>
          <a:p>
            <a:pPr>
              <a:lnSpc>
                <a:spcPct val="90000"/>
              </a:lnSpc>
            </a:pPr>
            <a:r>
              <a:rPr lang="pl-PL" altLang="en-US" sz="3600">
                <a:latin typeface="Comic Sans MS" pitchFamily="66" charset="0"/>
              </a:rPr>
              <a:t>Najczęstsze zaburzenie psychiczne wśród dzieci leczonych przez pediatrów ambulatoryjnie</a:t>
            </a:r>
            <a:endParaRPr lang="en-US" altLang="en-US" sz="3600">
              <a:latin typeface="Comic Sans MS" pitchFamily="66" charset="0"/>
            </a:endParaRPr>
          </a:p>
          <a:p>
            <a:pPr>
              <a:lnSpc>
                <a:spcPct val="90000"/>
              </a:lnSpc>
            </a:pPr>
            <a:r>
              <a:rPr lang="en-US" altLang="en-US" sz="3600">
                <a:latin typeface="Comic Sans MS" pitchFamily="66" charset="0"/>
              </a:rPr>
              <a:t>5-7% </a:t>
            </a:r>
            <a:r>
              <a:rPr lang="pl-PL" altLang="en-US" sz="3600">
                <a:latin typeface="Comic Sans MS" pitchFamily="66" charset="0"/>
              </a:rPr>
              <a:t>występowania u dzieci w pierwszej połowie szkoły podstawowej</a:t>
            </a:r>
            <a:endParaRPr lang="en-US" altLang="en-US" sz="3600">
              <a:latin typeface="Comic Sans MS" pitchFamily="66" charset="0"/>
            </a:endParaRPr>
          </a:p>
          <a:p>
            <a:pPr>
              <a:lnSpc>
                <a:spcPct val="90000"/>
              </a:lnSpc>
            </a:pPr>
            <a:r>
              <a:rPr lang="en-US" altLang="en-US" sz="3600">
                <a:latin typeface="Comic Sans MS" pitchFamily="66" charset="0"/>
              </a:rPr>
              <a:t>6-10 </a:t>
            </a:r>
            <a:r>
              <a:rPr lang="pl-PL" altLang="en-US" sz="3600">
                <a:latin typeface="Comic Sans MS" pitchFamily="66" charset="0"/>
              </a:rPr>
              <a:t>chłopców</a:t>
            </a:r>
            <a:r>
              <a:rPr lang="en-US" altLang="en-US" sz="3600">
                <a:latin typeface="Comic Sans MS" pitchFamily="66" charset="0"/>
              </a:rPr>
              <a:t> : 1 </a:t>
            </a:r>
            <a:r>
              <a:rPr lang="pl-PL" altLang="en-US" sz="3600">
                <a:latin typeface="Comic Sans MS" pitchFamily="66" charset="0"/>
              </a:rPr>
              <a:t>dziewczyna</a:t>
            </a:r>
            <a:endParaRPr lang="en-US" altLang="en-US" sz="3600">
              <a:latin typeface="Comic Sans MS" pitchFamily="66" charset="0"/>
            </a:endParaRPr>
          </a:p>
        </p:txBody>
      </p:sp>
      <p:sp>
        <p:nvSpPr>
          <p:cNvPr id="27652"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2E3683E-46F1-49CA-9A54-B3F4A9C72F6F}" type="slidenum">
              <a:rPr lang="pl-PL"/>
              <a:pPr/>
              <a:t>14</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612775"/>
            <a:ext cx="8229600" cy="742950"/>
          </a:xfrm>
        </p:spPr>
        <p:txBody>
          <a:bodyPr>
            <a:normAutofit fontScale="90000"/>
          </a:bodyPr>
          <a:lstStyle/>
          <a:p>
            <a:r>
              <a:rPr lang="en-US" altLang="en-US">
                <a:latin typeface="Comic Sans MS" pitchFamily="66" charset="0"/>
              </a:rPr>
              <a:t>ADHD </a:t>
            </a:r>
            <a:r>
              <a:rPr lang="pl-PL" altLang="en-US">
                <a:latin typeface="Comic Sans MS" pitchFamily="66" charset="0"/>
              </a:rPr>
              <a:t>przebieg</a:t>
            </a:r>
            <a:endParaRPr lang="en-US" altLang="en-US">
              <a:latin typeface="Comic Sans MS" pitchFamily="66" charset="0"/>
            </a:endParaRPr>
          </a:p>
        </p:txBody>
      </p:sp>
      <p:sp>
        <p:nvSpPr>
          <p:cNvPr id="28675" name="Rectangle 3"/>
          <p:cNvSpPr>
            <a:spLocks noGrp="1" noChangeArrowheads="1"/>
          </p:cNvSpPr>
          <p:nvPr>
            <p:ph idx="1"/>
          </p:nvPr>
        </p:nvSpPr>
        <p:spPr/>
        <p:txBody>
          <a:bodyPr/>
          <a:lstStyle/>
          <a:p>
            <a:pPr>
              <a:lnSpc>
                <a:spcPct val="90000"/>
              </a:lnSpc>
            </a:pPr>
            <a:r>
              <a:rPr lang="en-US" altLang="en-US" sz="3600">
                <a:latin typeface="Comic Sans MS" pitchFamily="66" charset="0"/>
              </a:rPr>
              <a:t>30-80% </a:t>
            </a:r>
            <a:r>
              <a:rPr lang="pl-PL" altLang="en-US" sz="3600">
                <a:latin typeface="Comic Sans MS" pitchFamily="66" charset="0"/>
              </a:rPr>
              <a:t>prezentuje nadal niektóre objawy w okresie adolescencji lub nawet dorosłości</a:t>
            </a:r>
            <a:endParaRPr lang="en-US" altLang="en-US" sz="3600">
              <a:latin typeface="Comic Sans MS" pitchFamily="66" charset="0"/>
            </a:endParaRPr>
          </a:p>
          <a:p>
            <a:pPr>
              <a:lnSpc>
                <a:spcPct val="90000"/>
              </a:lnSpc>
            </a:pPr>
            <a:r>
              <a:rPr lang="pl-PL" altLang="en-US" sz="3600">
                <a:latin typeface="Comic Sans MS" pitchFamily="66" charset="0"/>
              </a:rPr>
              <a:t>Wyższe ryzyko nadużywania narkotyków</a:t>
            </a:r>
            <a:endParaRPr lang="en-US" altLang="en-US" sz="3600">
              <a:latin typeface="Comic Sans MS" pitchFamily="66" charset="0"/>
            </a:endParaRPr>
          </a:p>
          <a:p>
            <a:pPr>
              <a:lnSpc>
                <a:spcPct val="90000"/>
              </a:lnSpc>
            </a:pPr>
            <a:r>
              <a:rPr lang="en-US" altLang="en-US" sz="3600">
                <a:latin typeface="Comic Sans MS" pitchFamily="66" charset="0"/>
              </a:rPr>
              <a:t>25% </a:t>
            </a:r>
            <a:r>
              <a:rPr lang="pl-PL" altLang="en-US" sz="3600">
                <a:latin typeface="Comic Sans MS" pitchFamily="66" charset="0"/>
              </a:rPr>
              <a:t>rozwija w okresie dorosłości APD</a:t>
            </a:r>
            <a:endParaRPr lang="en-US" altLang="en-US" sz="3600">
              <a:latin typeface="Comic Sans MS" pitchFamily="66" charset="0"/>
            </a:endParaRPr>
          </a:p>
        </p:txBody>
      </p:sp>
      <p:sp>
        <p:nvSpPr>
          <p:cNvPr id="28676"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C4BEF18-115A-4895-849F-7545D1D90827}" type="slidenum">
              <a:rPr lang="pl-PL"/>
              <a:pPr/>
              <a:t>15</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ymbol zastępczy numeru slajd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F0C7E7D-CD0D-4698-8C06-116DA91EB700}" type="slidenum">
              <a:rPr lang="pl-PL"/>
              <a:pPr/>
              <a:t>16</a:t>
            </a:fld>
            <a:endParaRPr lang="pl-PL"/>
          </a:p>
        </p:txBody>
      </p:sp>
      <p:sp>
        <p:nvSpPr>
          <p:cNvPr id="254978" name="Rectangle 2"/>
          <p:cNvSpPr>
            <a:spLocks noRot="1" noChangeArrowheads="1"/>
          </p:cNvSpPr>
          <p:nvPr/>
        </p:nvSpPr>
        <p:spPr bwMode="auto">
          <a:xfrm>
            <a:off x="457200" y="274638"/>
            <a:ext cx="8229600" cy="1143000"/>
          </a:xfrm>
          <a:prstGeom prst="rect">
            <a:avLst/>
          </a:prstGeom>
          <a:noFill/>
          <a:ln w="9525">
            <a:noFill/>
            <a:miter lim="800000"/>
            <a:headEnd/>
            <a:tailEnd/>
          </a:ln>
          <a:effectLst/>
        </p:spPr>
        <p:txBody>
          <a:bodyPr anchor="ctr"/>
          <a:lstStyle/>
          <a:p>
            <a:pPr>
              <a:defRPr/>
            </a:pPr>
            <a:r>
              <a:rPr lang="pl-PL" sz="3600">
                <a:solidFill>
                  <a:schemeClr val="tx2"/>
                </a:solidFill>
                <a:effectLst>
                  <a:outerShdw blurRad="38100" dist="38100" dir="2700000" algn="tl">
                    <a:srgbClr val="000000"/>
                  </a:outerShdw>
                </a:effectLst>
              </a:rPr>
              <a:t>ADHD jako współchorobowość u:</a:t>
            </a:r>
          </a:p>
        </p:txBody>
      </p:sp>
      <p:sp>
        <p:nvSpPr>
          <p:cNvPr id="254979" name="Rectangle 3"/>
          <p:cNvSpPr>
            <a:spLocks noChangeArrowheads="1"/>
          </p:cNvSpPr>
          <p:nvPr/>
        </p:nvSpPr>
        <p:spPr bwMode="auto">
          <a:xfrm>
            <a:off x="457200" y="1600200"/>
            <a:ext cx="8229600" cy="4525963"/>
          </a:xfrm>
          <a:prstGeom prst="rect">
            <a:avLst/>
          </a:prstGeom>
          <a:noFill/>
          <a:ln w="9525">
            <a:noFill/>
            <a:miter lim="800000"/>
            <a:headEnd/>
            <a:tailEnd/>
          </a:ln>
          <a:effectLst/>
        </p:spPr>
        <p:txBody>
          <a:bodyPr/>
          <a:lstStyle/>
          <a:p>
            <a:pPr marL="342900" indent="-342900">
              <a:spcBef>
                <a:spcPct val="20000"/>
              </a:spcBef>
              <a:buClr>
                <a:schemeClr val="hlink"/>
              </a:buClr>
              <a:buSzPct val="120000"/>
              <a:buFontTx/>
              <a:buChar char="•"/>
              <a:defRPr/>
            </a:pPr>
            <a:r>
              <a:rPr lang="en-US" sz="2800">
                <a:effectLst>
                  <a:outerShdw blurRad="38100" dist="38100" dir="2700000" algn="tl">
                    <a:srgbClr val="000000"/>
                  </a:outerShdw>
                </a:effectLst>
              </a:rPr>
              <a:t>19% </a:t>
            </a:r>
            <a:r>
              <a:rPr lang="pl-PL" sz="2800">
                <a:effectLst>
                  <a:outerShdw blurRad="38100" dist="38100" dir="2700000" algn="tl">
                    <a:srgbClr val="000000"/>
                  </a:outerShdw>
                </a:effectLst>
              </a:rPr>
              <a:t>do</a:t>
            </a:r>
            <a:r>
              <a:rPr lang="en-US" sz="2800">
                <a:effectLst>
                  <a:outerShdw blurRad="38100" dist="38100" dir="2700000" algn="tl">
                    <a:srgbClr val="000000"/>
                  </a:outerShdw>
                </a:effectLst>
              </a:rPr>
              <a:t> 37%</a:t>
            </a:r>
            <a:r>
              <a:rPr lang="pl-PL" sz="2800">
                <a:effectLst>
                  <a:outerShdw blurRad="38100" dist="38100" dir="2700000" algn="tl">
                    <a:srgbClr val="000000"/>
                  </a:outerShdw>
                </a:effectLst>
              </a:rPr>
              <a:t> osób z zaburzeniami afektywnycmi</a:t>
            </a:r>
          </a:p>
          <a:p>
            <a:pPr marL="342900" indent="-342900">
              <a:spcBef>
                <a:spcPct val="20000"/>
              </a:spcBef>
              <a:buClr>
                <a:schemeClr val="hlink"/>
              </a:buClr>
              <a:buSzPct val="120000"/>
              <a:buFontTx/>
              <a:buChar char="•"/>
              <a:defRPr/>
            </a:pPr>
            <a:r>
              <a:rPr lang="en-US" sz="2800">
                <a:effectLst>
                  <a:outerShdw blurRad="38100" dist="38100" dir="2700000" algn="tl">
                    <a:srgbClr val="000000"/>
                  </a:outerShdw>
                </a:effectLst>
              </a:rPr>
              <a:t>25% </a:t>
            </a:r>
            <a:r>
              <a:rPr lang="pl-PL" sz="2800">
                <a:effectLst>
                  <a:outerShdw blurRad="38100" dist="38100" dir="2700000" algn="tl">
                    <a:srgbClr val="000000"/>
                  </a:outerShdw>
                </a:effectLst>
              </a:rPr>
              <a:t>d</a:t>
            </a:r>
            <a:r>
              <a:rPr lang="en-US" sz="2800">
                <a:effectLst>
                  <a:outerShdw blurRad="38100" dist="38100" dir="2700000" algn="tl">
                    <a:srgbClr val="000000"/>
                  </a:outerShdw>
                </a:effectLst>
              </a:rPr>
              <a:t>o 50%</a:t>
            </a:r>
            <a:r>
              <a:rPr lang="pl-PL" sz="2800">
                <a:effectLst>
                  <a:outerShdw blurRad="38100" dist="38100" dir="2700000" algn="tl">
                    <a:srgbClr val="000000"/>
                  </a:outerShdw>
                </a:effectLst>
              </a:rPr>
              <a:t> osób z zaburzeniami lękowymi</a:t>
            </a:r>
          </a:p>
          <a:p>
            <a:pPr marL="342900" indent="-342900">
              <a:spcBef>
                <a:spcPct val="20000"/>
              </a:spcBef>
              <a:buClr>
                <a:schemeClr val="hlink"/>
              </a:buClr>
              <a:buSzPct val="120000"/>
              <a:buFontTx/>
              <a:buChar char="•"/>
              <a:defRPr/>
            </a:pPr>
            <a:r>
              <a:rPr lang="en-US" sz="2800">
                <a:effectLst>
                  <a:outerShdw blurRad="38100" dist="38100" dir="2700000" algn="tl">
                    <a:srgbClr val="000000"/>
                  </a:outerShdw>
                </a:effectLst>
              </a:rPr>
              <a:t>32% </a:t>
            </a:r>
            <a:r>
              <a:rPr lang="pl-PL" sz="2800">
                <a:effectLst>
                  <a:outerShdw blurRad="38100" dist="38100" dir="2700000" algn="tl">
                    <a:srgbClr val="000000"/>
                  </a:outerShdw>
                </a:effectLst>
              </a:rPr>
              <a:t>d</a:t>
            </a:r>
            <a:r>
              <a:rPr lang="en-US" sz="2800">
                <a:effectLst>
                  <a:outerShdw blurRad="38100" dist="38100" dir="2700000" algn="tl">
                    <a:srgbClr val="000000"/>
                  </a:outerShdw>
                </a:effectLst>
              </a:rPr>
              <a:t>o 53%</a:t>
            </a:r>
            <a:r>
              <a:rPr lang="pl-PL" sz="2800">
                <a:effectLst>
                  <a:outerShdw blurRad="38100" dist="38100" dir="2700000" algn="tl">
                    <a:srgbClr val="000000"/>
                  </a:outerShdw>
                </a:effectLst>
              </a:rPr>
              <a:t> osób uzależnionych od alkoholu</a:t>
            </a:r>
          </a:p>
          <a:p>
            <a:pPr marL="342900" indent="-342900">
              <a:spcBef>
                <a:spcPct val="20000"/>
              </a:spcBef>
              <a:buClr>
                <a:schemeClr val="hlink"/>
              </a:buClr>
              <a:buSzPct val="120000"/>
              <a:buFontTx/>
              <a:buChar char="•"/>
              <a:defRPr/>
            </a:pPr>
            <a:r>
              <a:rPr lang="en-US" sz="2800">
                <a:effectLst>
                  <a:outerShdw blurRad="38100" dist="38100" dir="2700000" algn="tl">
                    <a:srgbClr val="000000"/>
                  </a:outerShdw>
                </a:effectLst>
              </a:rPr>
              <a:t>8% </a:t>
            </a:r>
            <a:r>
              <a:rPr lang="pl-PL" sz="2800">
                <a:effectLst>
                  <a:outerShdw blurRad="38100" dist="38100" dir="2700000" algn="tl">
                    <a:srgbClr val="000000"/>
                  </a:outerShdw>
                </a:effectLst>
              </a:rPr>
              <a:t>d</a:t>
            </a:r>
            <a:r>
              <a:rPr lang="en-US" sz="2800">
                <a:effectLst>
                  <a:outerShdw blurRad="38100" dist="38100" dir="2700000" algn="tl">
                    <a:srgbClr val="000000"/>
                  </a:outerShdw>
                </a:effectLst>
              </a:rPr>
              <a:t>o 32%</a:t>
            </a:r>
            <a:r>
              <a:rPr lang="pl-PL" sz="2800">
                <a:effectLst>
                  <a:outerShdw blurRad="38100" dist="38100" dir="2700000" algn="tl">
                    <a:srgbClr val="000000"/>
                  </a:outerShdw>
                </a:effectLst>
              </a:rPr>
              <a:t> osób uzależnionych od marihuany lub kokainy</a:t>
            </a:r>
          </a:p>
          <a:p>
            <a:pPr marL="342900" indent="-342900">
              <a:spcBef>
                <a:spcPct val="20000"/>
              </a:spcBef>
              <a:buClr>
                <a:schemeClr val="hlink"/>
              </a:buClr>
              <a:buSzPct val="120000"/>
              <a:buFontTx/>
              <a:buChar char="•"/>
              <a:defRPr/>
            </a:pPr>
            <a:r>
              <a:rPr lang="en-US" sz="2800">
                <a:effectLst>
                  <a:outerShdw blurRad="38100" dist="38100" dir="2700000" algn="tl">
                    <a:srgbClr val="000000"/>
                  </a:outerShdw>
                </a:effectLst>
              </a:rPr>
              <a:t> 18% </a:t>
            </a:r>
            <a:r>
              <a:rPr lang="pl-PL" sz="2800">
                <a:effectLst>
                  <a:outerShdw blurRad="38100" dist="38100" dir="2700000" algn="tl">
                    <a:srgbClr val="000000"/>
                  </a:outerShdw>
                </a:effectLst>
              </a:rPr>
              <a:t>d</a:t>
            </a:r>
            <a:r>
              <a:rPr lang="en-US" sz="2800">
                <a:effectLst>
                  <a:outerShdw blurRad="38100" dist="38100" dir="2700000" algn="tl">
                    <a:srgbClr val="000000"/>
                  </a:outerShdw>
                </a:effectLst>
              </a:rPr>
              <a:t>o 28%</a:t>
            </a:r>
            <a:r>
              <a:rPr lang="pl-PL" sz="2800">
                <a:effectLst>
                  <a:outerShdw blurRad="38100" dist="38100" dir="2700000" algn="tl">
                    <a:srgbClr val="000000"/>
                  </a:outerShdw>
                </a:effectLst>
              </a:rPr>
              <a:t> osób z APD</a:t>
            </a:r>
            <a:r>
              <a:rPr lang="en-US" sz="2800">
                <a:effectLst>
                  <a:outerShdw blurRad="38100" dist="38100" dir="2700000" algn="tl">
                    <a:srgbClr val="000000"/>
                  </a:outerShdw>
                </a:effectLst>
              </a:rPr>
              <a:t> </a:t>
            </a:r>
            <a:endParaRPr lang="pl-PL" sz="2800">
              <a:effectLst>
                <a:outerShdw blurRad="38100" dist="38100" dir="2700000" algn="tl">
                  <a:srgbClr val="000000"/>
                </a:outerShdw>
              </a:effectLst>
            </a:endParaRPr>
          </a:p>
          <a:p>
            <a:pPr marL="342900" indent="-342900">
              <a:spcBef>
                <a:spcPct val="20000"/>
              </a:spcBef>
              <a:buClr>
                <a:schemeClr val="hlink"/>
              </a:buClr>
              <a:buSzPct val="120000"/>
              <a:buFontTx/>
              <a:buChar char="•"/>
              <a:defRPr/>
            </a:pPr>
            <a:r>
              <a:rPr lang="en-US" sz="2800">
                <a:effectLst>
                  <a:outerShdw blurRad="38100" dist="38100" dir="2700000" algn="tl">
                    <a:srgbClr val="000000"/>
                  </a:outerShdw>
                </a:effectLst>
              </a:rPr>
              <a:t>20% </a:t>
            </a:r>
            <a:r>
              <a:rPr lang="pl-PL" sz="2800">
                <a:effectLst>
                  <a:outerShdw blurRad="38100" dist="38100" dir="2700000" algn="tl">
                    <a:srgbClr val="000000"/>
                  </a:outerShdw>
                </a:effectLst>
              </a:rPr>
              <a:t>osób z dysleksją</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612775"/>
            <a:ext cx="8229600" cy="742950"/>
          </a:xfrm>
        </p:spPr>
        <p:txBody>
          <a:bodyPr>
            <a:normAutofit fontScale="90000"/>
          </a:bodyPr>
          <a:lstStyle/>
          <a:p>
            <a:r>
              <a:rPr lang="en-US" altLang="en-US">
                <a:latin typeface="Comic Sans MS" pitchFamily="66" charset="0"/>
              </a:rPr>
              <a:t>ADHD Etiolog</a:t>
            </a:r>
            <a:r>
              <a:rPr lang="pl-PL" altLang="en-US">
                <a:latin typeface="Comic Sans MS" pitchFamily="66" charset="0"/>
              </a:rPr>
              <a:t>ia</a:t>
            </a:r>
            <a:endParaRPr lang="en-US" altLang="en-US">
              <a:latin typeface="Comic Sans MS" pitchFamily="66" charset="0"/>
            </a:endParaRPr>
          </a:p>
        </p:txBody>
      </p:sp>
      <p:sp>
        <p:nvSpPr>
          <p:cNvPr id="30723" name="Rectangle 3"/>
          <p:cNvSpPr>
            <a:spLocks noGrp="1" noChangeArrowheads="1"/>
          </p:cNvSpPr>
          <p:nvPr>
            <p:ph idx="1"/>
          </p:nvPr>
        </p:nvSpPr>
        <p:spPr/>
        <p:txBody>
          <a:bodyPr/>
          <a:lstStyle/>
          <a:p>
            <a:pPr>
              <a:lnSpc>
                <a:spcPct val="90000"/>
              </a:lnSpc>
            </a:pPr>
            <a:r>
              <a:rPr lang="pl-PL" altLang="en-US" sz="3600">
                <a:latin typeface="Comic Sans MS" pitchFamily="66" charset="0"/>
              </a:rPr>
              <a:t>Czynniki dziedziczne</a:t>
            </a:r>
            <a:endParaRPr lang="en-US" altLang="en-US" sz="3600">
              <a:latin typeface="Comic Sans MS" pitchFamily="66" charset="0"/>
            </a:endParaRPr>
          </a:p>
          <a:p>
            <a:pPr lvl="1">
              <a:lnSpc>
                <a:spcPct val="90000"/>
              </a:lnSpc>
            </a:pPr>
            <a:r>
              <a:rPr lang="en-US" altLang="en-US" sz="3200">
                <a:latin typeface="Comic Sans MS" pitchFamily="66" charset="0"/>
              </a:rPr>
              <a:t>Gillis (1992) - 79% MZ	32% DZ</a:t>
            </a:r>
          </a:p>
          <a:p>
            <a:pPr lvl="1">
              <a:lnSpc>
                <a:spcPct val="90000"/>
              </a:lnSpc>
            </a:pPr>
            <a:r>
              <a:rPr lang="pl-PL" altLang="en-US" sz="3200">
                <a:latin typeface="Comic Sans MS" pitchFamily="66" charset="0"/>
              </a:rPr>
              <a:t>Studia adopcyjne</a:t>
            </a:r>
            <a:endParaRPr lang="en-US" altLang="en-US" sz="3200">
              <a:latin typeface="Comic Sans MS" pitchFamily="66" charset="0"/>
            </a:endParaRPr>
          </a:p>
          <a:p>
            <a:pPr lvl="2">
              <a:lnSpc>
                <a:spcPct val="90000"/>
              </a:lnSpc>
            </a:pPr>
            <a:r>
              <a:rPr lang="en-US" altLang="en-US" sz="3200">
                <a:latin typeface="Comic Sans MS" pitchFamily="66" charset="0"/>
              </a:rPr>
              <a:t>5% </a:t>
            </a:r>
            <a:r>
              <a:rPr lang="pl-PL" altLang="en-US" sz="3200">
                <a:latin typeface="Comic Sans MS" pitchFamily="66" charset="0"/>
              </a:rPr>
              <a:t>ryzyka zachorowania przy rodzicach adopcyjnych z ADHD</a:t>
            </a:r>
            <a:endParaRPr lang="en-US" altLang="en-US" sz="3200">
              <a:latin typeface="Comic Sans MS" pitchFamily="66" charset="0"/>
            </a:endParaRPr>
          </a:p>
          <a:p>
            <a:pPr lvl="2">
              <a:lnSpc>
                <a:spcPct val="90000"/>
              </a:lnSpc>
            </a:pPr>
            <a:r>
              <a:rPr lang="en-US" altLang="en-US" sz="3200">
                <a:latin typeface="Comic Sans MS" pitchFamily="66" charset="0"/>
              </a:rPr>
              <a:t>20-57% </a:t>
            </a:r>
            <a:r>
              <a:rPr lang="pl-PL" altLang="en-US" sz="3200">
                <a:latin typeface="Comic Sans MS" pitchFamily="66" charset="0"/>
              </a:rPr>
              <a:t>ryzyka zachorowania zachorowania przy rodzicach biologicznych z ADHD</a:t>
            </a:r>
            <a:endParaRPr lang="en-US" altLang="en-US" sz="2800">
              <a:latin typeface="Comic Sans MS" pitchFamily="66" charset="0"/>
            </a:endParaRPr>
          </a:p>
        </p:txBody>
      </p:sp>
      <p:sp>
        <p:nvSpPr>
          <p:cNvPr id="30724"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6E194D1-90CF-4EA1-B4F9-C203F27BB961}" type="slidenum">
              <a:rPr lang="pl-PL"/>
              <a:pPr/>
              <a:t>17</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612775"/>
            <a:ext cx="8229600" cy="742950"/>
          </a:xfrm>
        </p:spPr>
        <p:txBody>
          <a:bodyPr>
            <a:normAutofit fontScale="90000"/>
          </a:bodyPr>
          <a:lstStyle/>
          <a:p>
            <a:r>
              <a:rPr lang="en-US" altLang="en-US">
                <a:latin typeface="Comic Sans MS" pitchFamily="66" charset="0"/>
              </a:rPr>
              <a:t>ADHD Etiolog</a:t>
            </a:r>
            <a:r>
              <a:rPr lang="pl-PL" altLang="en-US">
                <a:latin typeface="Comic Sans MS" pitchFamily="66" charset="0"/>
              </a:rPr>
              <a:t>ia</a:t>
            </a:r>
            <a:endParaRPr lang="en-US" altLang="en-US">
              <a:latin typeface="Comic Sans MS" pitchFamily="66" charset="0"/>
            </a:endParaRPr>
          </a:p>
        </p:txBody>
      </p:sp>
      <p:sp>
        <p:nvSpPr>
          <p:cNvPr id="31747" name="Rectangle 3"/>
          <p:cNvSpPr>
            <a:spLocks noGrp="1" noChangeArrowheads="1"/>
          </p:cNvSpPr>
          <p:nvPr>
            <p:ph idx="1"/>
          </p:nvPr>
        </p:nvSpPr>
        <p:spPr/>
        <p:txBody>
          <a:bodyPr/>
          <a:lstStyle/>
          <a:p>
            <a:r>
              <a:rPr lang="pl-PL" altLang="en-US" sz="3600">
                <a:latin typeface="Comic Sans MS" pitchFamily="66" charset="0"/>
              </a:rPr>
              <a:t>Dysfunkcja mózgu</a:t>
            </a:r>
            <a:endParaRPr lang="en-US" altLang="en-US" sz="3600">
              <a:latin typeface="Comic Sans MS" pitchFamily="66" charset="0"/>
            </a:endParaRPr>
          </a:p>
          <a:p>
            <a:pPr lvl="1"/>
            <a:r>
              <a:rPr lang="pl-PL" altLang="en-US" sz="3200">
                <a:latin typeface="Comic Sans MS" pitchFamily="66" charset="0"/>
              </a:rPr>
              <a:t>Niska aktywność kory prefrontalnej i premotorycznej</a:t>
            </a:r>
            <a:endParaRPr lang="en-US" altLang="en-US" sz="3200">
              <a:latin typeface="Comic Sans MS" pitchFamily="66" charset="0"/>
            </a:endParaRPr>
          </a:p>
          <a:p>
            <a:pPr lvl="2"/>
            <a:r>
              <a:rPr lang="pl-PL" altLang="en-US" sz="3200">
                <a:latin typeface="Comic Sans MS" pitchFamily="66" charset="0"/>
              </a:rPr>
              <a:t>Kontrola uwagi i aktywności</a:t>
            </a:r>
            <a:endParaRPr lang="en-US" altLang="en-US" sz="3200">
              <a:latin typeface="Comic Sans MS" pitchFamily="66" charset="0"/>
            </a:endParaRPr>
          </a:p>
          <a:p>
            <a:pPr lvl="2"/>
            <a:r>
              <a:rPr lang="pl-PL" altLang="en-US" sz="2800">
                <a:latin typeface="Comic Sans MS" pitchFamily="66" charset="0"/>
              </a:rPr>
              <a:t>Niska aktywność korowa w okolicy odpowiedzialnej za inhibicję</a:t>
            </a:r>
            <a:endParaRPr lang="en-US" altLang="en-US" sz="2800">
              <a:latin typeface="Comic Sans MS" pitchFamily="66" charset="0"/>
            </a:endParaRPr>
          </a:p>
        </p:txBody>
      </p:sp>
      <p:sp>
        <p:nvSpPr>
          <p:cNvPr id="31748"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03267C0-587E-4A9B-B02A-3DBA58694DC0}" type="slidenum">
              <a:rPr lang="pl-PL"/>
              <a:pPr/>
              <a:t>18</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a:latin typeface="Comic Sans MS" pitchFamily="66" charset="0"/>
              </a:rPr>
              <a:t>ADHD</a:t>
            </a:r>
            <a:r>
              <a:rPr lang="pl-PL" altLang="en-US">
                <a:latin typeface="Comic Sans MS" pitchFamily="66" charset="0"/>
              </a:rPr>
              <a:t> –</a:t>
            </a:r>
            <a:r>
              <a:rPr lang="en-US" altLang="en-US">
                <a:latin typeface="Comic Sans MS" pitchFamily="66" charset="0"/>
              </a:rPr>
              <a:t> </a:t>
            </a:r>
            <a:r>
              <a:rPr lang="pl-PL" altLang="en-US">
                <a:latin typeface="Comic Sans MS" pitchFamily="66" charset="0"/>
              </a:rPr>
              <a:t>leczenie biologiczne</a:t>
            </a:r>
            <a:endParaRPr lang="en-US" altLang="en-US">
              <a:latin typeface="Comic Sans MS" pitchFamily="66" charset="0"/>
            </a:endParaRPr>
          </a:p>
        </p:txBody>
      </p:sp>
      <p:sp>
        <p:nvSpPr>
          <p:cNvPr id="32771" name="Rectangle 3"/>
          <p:cNvSpPr>
            <a:spLocks noGrp="1" noChangeArrowheads="1"/>
          </p:cNvSpPr>
          <p:nvPr>
            <p:ph idx="1"/>
          </p:nvPr>
        </p:nvSpPr>
        <p:spPr/>
        <p:txBody>
          <a:bodyPr/>
          <a:lstStyle/>
          <a:p>
            <a:r>
              <a:rPr lang="pl-PL" altLang="en-US" sz="3600">
                <a:latin typeface="Comic Sans MS" pitchFamily="66" charset="0"/>
              </a:rPr>
              <a:t>Stymulanty </a:t>
            </a:r>
            <a:endParaRPr lang="en-US" altLang="en-US" sz="3600">
              <a:latin typeface="Comic Sans MS" pitchFamily="66" charset="0"/>
            </a:endParaRPr>
          </a:p>
          <a:p>
            <a:pPr lvl="1"/>
            <a:r>
              <a:rPr lang="pl-PL" altLang="en-US" sz="3200">
                <a:latin typeface="Comic Sans MS" pitchFamily="66" charset="0"/>
              </a:rPr>
              <a:t>Metylfenidat, amfetamina </a:t>
            </a:r>
            <a:endParaRPr lang="en-US" altLang="en-US" sz="3200">
              <a:latin typeface="Comic Sans MS" pitchFamily="66" charset="0"/>
            </a:endParaRPr>
          </a:p>
          <a:p>
            <a:pPr lvl="1"/>
            <a:r>
              <a:rPr lang="pl-PL" altLang="en-US" sz="3200">
                <a:latin typeface="Comic Sans MS" pitchFamily="66" charset="0"/>
              </a:rPr>
              <a:t>Stymulacja inhibicyjnych obszarów kory</a:t>
            </a:r>
            <a:endParaRPr lang="en-US" altLang="en-US" sz="3200">
              <a:latin typeface="Comic Sans MS" pitchFamily="66" charset="0"/>
            </a:endParaRPr>
          </a:p>
        </p:txBody>
      </p:sp>
      <p:sp>
        <p:nvSpPr>
          <p:cNvPr id="32772"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AC14ED2-1A38-4C80-A9D0-50F4860796A3}" type="slidenum">
              <a:rPr lang="pl-PL"/>
              <a:pPr/>
              <a:t>19</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numeru slajdu 3"/>
          <p:cNvSpPr>
            <a:spLocks noGrp="1"/>
          </p:cNvSpPr>
          <p:nvPr>
            <p:ph type="sldNum" sz="quarter" idx="12"/>
          </p:nvPr>
        </p:nvSpPr>
        <p:spPr/>
        <p:txBody>
          <a:bodyPr/>
          <a:lstStyle/>
          <a:p>
            <a:fld id="{920BA5AC-0855-439E-9081-A086A3568CEE}" type="slidenum">
              <a:rPr lang="pl-PL"/>
              <a:pPr/>
              <a:t>2</a:t>
            </a:fld>
            <a:endParaRPr lang="pl-PL"/>
          </a:p>
        </p:txBody>
      </p:sp>
      <p:sp>
        <p:nvSpPr>
          <p:cNvPr id="94212" name="Rectangle 4"/>
          <p:cNvSpPr>
            <a:spLocks noChangeArrowheads="1"/>
          </p:cNvSpPr>
          <p:nvPr/>
        </p:nvSpPr>
        <p:spPr bwMode="auto">
          <a:xfrm>
            <a:off x="1066800" y="838200"/>
            <a:ext cx="7772400" cy="1143000"/>
          </a:xfrm>
          <a:prstGeom prst="rect">
            <a:avLst/>
          </a:prstGeom>
          <a:noFill/>
          <a:ln w="9525">
            <a:noFill/>
            <a:miter lim="800000"/>
            <a:headEnd/>
            <a:tailEnd/>
          </a:ln>
          <a:effectLst/>
        </p:spPr>
        <p:txBody>
          <a:bodyPr anchor="b"/>
          <a:lstStyle/>
          <a:p>
            <a:r>
              <a:rPr lang="pl-PL" sz="2800">
                <a:solidFill>
                  <a:schemeClr val="tx2"/>
                </a:solidFill>
                <a:latin typeface="Arial" pitchFamily="34" charset="0"/>
              </a:rPr>
              <a:t>Zasady zbierania wywiadu biopsychosocjalnego</a:t>
            </a:r>
          </a:p>
        </p:txBody>
      </p:sp>
      <p:sp>
        <p:nvSpPr>
          <p:cNvPr id="94213" name="Rectangle 5"/>
          <p:cNvSpPr>
            <a:spLocks noChangeArrowheads="1"/>
          </p:cNvSpPr>
          <p:nvPr/>
        </p:nvSpPr>
        <p:spPr bwMode="auto">
          <a:xfrm>
            <a:off x="1066800" y="2101850"/>
            <a:ext cx="3810000" cy="4114800"/>
          </a:xfrm>
          <a:prstGeom prst="rect">
            <a:avLst/>
          </a:prstGeom>
          <a:noFill/>
          <a:ln w="9525">
            <a:noFill/>
            <a:miter lim="800000"/>
            <a:headEnd/>
            <a:tailEnd/>
          </a:ln>
          <a:effectLst/>
        </p:spPr>
        <p:txBody>
          <a:bodyPr/>
          <a:lstStyle/>
          <a:p>
            <a:pPr marL="457200" indent="-457200">
              <a:lnSpc>
                <a:spcPct val="90000"/>
              </a:lnSpc>
              <a:spcBef>
                <a:spcPct val="20000"/>
              </a:spcBef>
              <a:buClr>
                <a:srgbClr val="CCFF33"/>
              </a:buClr>
              <a:buSzPct val="70000"/>
              <a:buFont typeface="Wingdings" pitchFamily="2" charset="2"/>
              <a:buChar char="n"/>
            </a:pPr>
            <a:r>
              <a:rPr lang="pl-PL" sz="2000">
                <a:latin typeface="Arial" pitchFamily="34" charset="0"/>
              </a:rPr>
              <a:t>Główne skargi (obecne)</a:t>
            </a:r>
          </a:p>
          <a:p>
            <a:pPr marL="457200" indent="-457200">
              <a:lnSpc>
                <a:spcPct val="90000"/>
              </a:lnSpc>
              <a:spcBef>
                <a:spcPct val="20000"/>
              </a:spcBef>
              <a:buClr>
                <a:srgbClr val="CCFF33"/>
              </a:buClr>
              <a:buSzPct val="70000"/>
              <a:buFont typeface="Wingdings" pitchFamily="2" charset="2"/>
              <a:buChar char="n"/>
            </a:pPr>
            <a:r>
              <a:rPr lang="pl-PL" sz="2000">
                <a:latin typeface="Arial" pitchFamily="34" charset="0"/>
              </a:rPr>
              <a:t>Wywiad dotyczący obecnego zaburzenia: dynamika rozwoju objawów, postawy dziecka i rodziców w odniesieniu do objawów, skutki zaburzenia na funkcjonowanie dziecka i rodziny, stresory, poprzednie rodzaje terapii (typy, efekty, czas trwania, objawy uboczne)</a:t>
            </a:r>
          </a:p>
        </p:txBody>
      </p:sp>
      <p:sp>
        <p:nvSpPr>
          <p:cNvPr id="94214" name="Rectangle 6"/>
          <p:cNvSpPr>
            <a:spLocks noChangeArrowheads="1"/>
          </p:cNvSpPr>
          <p:nvPr/>
        </p:nvSpPr>
        <p:spPr bwMode="auto">
          <a:xfrm>
            <a:off x="5029200" y="2101850"/>
            <a:ext cx="3810000" cy="4114800"/>
          </a:xfrm>
          <a:prstGeom prst="rect">
            <a:avLst/>
          </a:prstGeom>
          <a:noFill/>
          <a:ln w="9525">
            <a:noFill/>
            <a:miter lim="800000"/>
            <a:headEnd/>
            <a:tailEnd/>
          </a:ln>
          <a:effectLst/>
        </p:spPr>
        <p:txBody>
          <a:bodyPr/>
          <a:lstStyle/>
          <a:p>
            <a:pPr marL="457200" indent="-457200">
              <a:lnSpc>
                <a:spcPct val="90000"/>
              </a:lnSpc>
              <a:spcBef>
                <a:spcPct val="20000"/>
              </a:spcBef>
              <a:buClr>
                <a:srgbClr val="CCFF33"/>
              </a:buClr>
              <a:buSzPct val="70000"/>
              <a:buFont typeface="Wingdings" pitchFamily="2" charset="2"/>
              <a:buChar char="n"/>
            </a:pPr>
            <a:r>
              <a:rPr lang="pl-PL" sz="2000">
                <a:latin typeface="Arial" pitchFamily="34" charset="0"/>
              </a:rPr>
              <a:t>Poziom aktualnego rozwoju: nawyki, zdolności motoryczne i poziom ogólnej aktywności, mowa i język, umiejętności szkolne, hobby, zainteresowania, relacje z rówieśnikami, przyjaźnie, relacje z członkami rodziny i innymi znaczącymi dorosłymi, ryzykowne zachowania, zachowania seksualne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4212">
                                            <p:txEl>
                                              <p:pRg st="0" end="0"/>
                                            </p:txEl>
                                          </p:spTgt>
                                        </p:tgtEl>
                                        <p:attrNameLst>
                                          <p:attrName>style.visibility</p:attrName>
                                        </p:attrNameLst>
                                      </p:cBhvr>
                                      <p:to>
                                        <p:strVal val="visible"/>
                                      </p:to>
                                    </p:set>
                                    <p:animEffect transition="in" filter="dissolve">
                                      <p:cBhvr>
                                        <p:cTn id="7" dur="500"/>
                                        <p:tgtEl>
                                          <p:spTgt spid="942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4213">
                                            <p:txEl>
                                              <p:pRg st="0" end="0"/>
                                            </p:txEl>
                                          </p:spTgt>
                                        </p:tgtEl>
                                        <p:attrNameLst>
                                          <p:attrName>style.visibility</p:attrName>
                                        </p:attrNameLst>
                                      </p:cBhvr>
                                      <p:to>
                                        <p:strVal val="visible"/>
                                      </p:to>
                                    </p:set>
                                    <p:animEffect transition="in" filter="dissolve">
                                      <p:cBhvr>
                                        <p:cTn id="12" dur="500"/>
                                        <p:tgtEl>
                                          <p:spTgt spid="942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4213">
                                            <p:txEl>
                                              <p:pRg st="1" end="1"/>
                                            </p:txEl>
                                          </p:spTgt>
                                        </p:tgtEl>
                                        <p:attrNameLst>
                                          <p:attrName>style.visibility</p:attrName>
                                        </p:attrNameLst>
                                      </p:cBhvr>
                                      <p:to>
                                        <p:strVal val="visible"/>
                                      </p:to>
                                    </p:set>
                                    <p:animEffect transition="in" filter="dissolve">
                                      <p:cBhvr>
                                        <p:cTn id="17" dur="500"/>
                                        <p:tgtEl>
                                          <p:spTgt spid="942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4214">
                                            <p:txEl>
                                              <p:pRg st="0" end="0"/>
                                            </p:txEl>
                                          </p:spTgt>
                                        </p:tgtEl>
                                        <p:attrNameLst>
                                          <p:attrName>style.visibility</p:attrName>
                                        </p:attrNameLst>
                                      </p:cBhvr>
                                      <p:to>
                                        <p:strVal val="visible"/>
                                      </p:to>
                                    </p:set>
                                    <p:animEffect transition="in" filter="dissolve">
                                      <p:cBhvr>
                                        <p:cTn id="22" dur="500"/>
                                        <p:tgtEl>
                                          <p:spTgt spid="942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2" grpId="0" build="p" autoUpdateAnimBg="0"/>
      <p:bldP spid="94213" grpId="0" build="p" autoUpdateAnimBg="0"/>
      <p:bldP spid="94214"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r>
              <a:rPr lang="en-US" altLang="en-US">
                <a:latin typeface="Comic Sans MS" pitchFamily="66" charset="0"/>
              </a:rPr>
              <a:t>ADHD </a:t>
            </a:r>
            <a:r>
              <a:rPr lang="pl-PL" altLang="en-US">
                <a:latin typeface="Comic Sans MS" pitchFamily="66" charset="0"/>
              </a:rPr>
              <a:t>– leczenie psychosocjalne</a:t>
            </a:r>
            <a:endParaRPr lang="en-US" altLang="en-US">
              <a:latin typeface="Comic Sans MS" pitchFamily="66" charset="0"/>
            </a:endParaRPr>
          </a:p>
        </p:txBody>
      </p:sp>
      <p:sp>
        <p:nvSpPr>
          <p:cNvPr id="33795" name="Rectangle 3"/>
          <p:cNvSpPr>
            <a:spLocks noGrp="1" noChangeArrowheads="1"/>
          </p:cNvSpPr>
          <p:nvPr>
            <p:ph idx="1"/>
          </p:nvPr>
        </p:nvSpPr>
        <p:spPr/>
        <p:txBody>
          <a:bodyPr/>
          <a:lstStyle/>
          <a:p>
            <a:r>
              <a:rPr lang="pl-PL" altLang="en-US" sz="3600">
                <a:latin typeface="Comic Sans MS" pitchFamily="66" charset="0"/>
              </a:rPr>
              <a:t>Terapia kognitywno-behawioralna</a:t>
            </a:r>
            <a:endParaRPr lang="en-US" altLang="en-US" sz="3600">
              <a:latin typeface="Comic Sans MS" pitchFamily="66" charset="0"/>
            </a:endParaRPr>
          </a:p>
          <a:p>
            <a:pPr lvl="1"/>
            <a:r>
              <a:rPr lang="pl-PL" altLang="en-US" sz="3200">
                <a:latin typeface="Comic Sans MS" pitchFamily="66" charset="0"/>
              </a:rPr>
              <a:t>Wzmacnianie zachowań zadaniowych – „token economy”</a:t>
            </a:r>
            <a:endParaRPr lang="en-US" altLang="en-US" sz="3200">
              <a:latin typeface="Comic Sans MS" pitchFamily="66" charset="0"/>
            </a:endParaRPr>
          </a:p>
          <a:p>
            <a:pPr lvl="1"/>
            <a:r>
              <a:rPr lang="en-US" altLang="en-US" sz="3200">
                <a:latin typeface="Comic Sans MS" pitchFamily="66" charset="0"/>
              </a:rPr>
              <a:t>Self-instruction strategies</a:t>
            </a:r>
          </a:p>
          <a:p>
            <a:pPr lvl="1"/>
            <a:r>
              <a:rPr lang="pl-PL" altLang="en-US" sz="3200">
                <a:latin typeface="Comic Sans MS" pitchFamily="66" charset="0"/>
              </a:rPr>
              <a:t>Trening rodziców</a:t>
            </a:r>
            <a:endParaRPr lang="en-US" altLang="en-US" sz="3200">
              <a:latin typeface="Comic Sans MS" pitchFamily="66" charset="0"/>
            </a:endParaRPr>
          </a:p>
        </p:txBody>
      </p:sp>
      <p:sp>
        <p:nvSpPr>
          <p:cNvPr id="33796"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5332768-6809-4020-A49D-298332C1B002}" type="slidenum">
              <a:rPr lang="pl-PL"/>
              <a:pPr/>
              <a:t>20</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612775"/>
            <a:ext cx="8229600" cy="742950"/>
          </a:xfrm>
        </p:spPr>
        <p:txBody>
          <a:bodyPr>
            <a:normAutofit fontScale="90000"/>
          </a:bodyPr>
          <a:lstStyle/>
          <a:p>
            <a:r>
              <a:rPr lang="en-US" altLang="en-US">
                <a:latin typeface="Comic Sans MS" pitchFamily="66" charset="0"/>
              </a:rPr>
              <a:t>ADHD </a:t>
            </a:r>
            <a:r>
              <a:rPr lang="pl-PL" altLang="en-US">
                <a:latin typeface="Comic Sans MS" pitchFamily="66" charset="0"/>
              </a:rPr>
              <a:t>leczenie</a:t>
            </a:r>
            <a:endParaRPr lang="en-US" altLang="en-US">
              <a:latin typeface="Comic Sans MS" pitchFamily="66" charset="0"/>
            </a:endParaRPr>
          </a:p>
        </p:txBody>
      </p:sp>
      <p:sp>
        <p:nvSpPr>
          <p:cNvPr id="34819" name="Rectangle 3"/>
          <p:cNvSpPr>
            <a:spLocks noGrp="1" noChangeArrowheads="1"/>
          </p:cNvSpPr>
          <p:nvPr>
            <p:ph idx="1"/>
          </p:nvPr>
        </p:nvSpPr>
        <p:spPr/>
        <p:txBody>
          <a:bodyPr/>
          <a:lstStyle/>
          <a:p>
            <a:r>
              <a:rPr lang="pl-PL" altLang="en-US" sz="3600">
                <a:latin typeface="Comic Sans MS" pitchFamily="66" charset="0"/>
              </a:rPr>
              <a:t>CBT</a:t>
            </a:r>
            <a:r>
              <a:rPr lang="en-US" altLang="en-US" sz="3600">
                <a:latin typeface="Comic Sans MS" pitchFamily="66" charset="0"/>
              </a:rPr>
              <a:t> + </a:t>
            </a:r>
            <a:r>
              <a:rPr lang="pl-PL" altLang="en-US" sz="3600">
                <a:latin typeface="Comic Sans MS" pitchFamily="66" charset="0"/>
              </a:rPr>
              <a:t>leki – najbardziej efektywne</a:t>
            </a:r>
            <a:r>
              <a:rPr lang="en-US" altLang="en-US" sz="3600">
                <a:latin typeface="Comic Sans MS" pitchFamily="66" charset="0"/>
              </a:rPr>
              <a:t> &gt; </a:t>
            </a:r>
          </a:p>
          <a:p>
            <a:pPr lvl="1"/>
            <a:r>
              <a:rPr lang="pl-PL" altLang="en-US" sz="3200">
                <a:latin typeface="Comic Sans MS" pitchFamily="66" charset="0"/>
              </a:rPr>
              <a:t>Wyłącznie leki</a:t>
            </a:r>
            <a:r>
              <a:rPr lang="en-US" altLang="en-US" sz="3200">
                <a:latin typeface="Comic Sans MS" pitchFamily="66" charset="0"/>
              </a:rPr>
              <a:t> &gt; </a:t>
            </a:r>
          </a:p>
          <a:p>
            <a:pPr lvl="2"/>
            <a:r>
              <a:rPr lang="pl-PL" altLang="en-US" sz="3200">
                <a:latin typeface="Comic Sans MS" pitchFamily="66" charset="0"/>
              </a:rPr>
              <a:t>CBT</a:t>
            </a:r>
            <a:r>
              <a:rPr lang="en-US" altLang="en-US" sz="3200">
                <a:latin typeface="Comic Sans MS" pitchFamily="66" charset="0"/>
              </a:rPr>
              <a:t> &gt; </a:t>
            </a:r>
          </a:p>
          <a:p>
            <a:pPr lvl="3"/>
            <a:r>
              <a:rPr lang="en-US" altLang="en-US" sz="3200">
                <a:latin typeface="Comic Sans MS" pitchFamily="66" charset="0"/>
              </a:rPr>
              <a:t>Placebo</a:t>
            </a:r>
            <a:endParaRPr lang="en-US" altLang="en-US" sz="2400">
              <a:latin typeface="Comic Sans MS" pitchFamily="66" charset="0"/>
            </a:endParaRPr>
          </a:p>
        </p:txBody>
      </p:sp>
      <p:sp>
        <p:nvSpPr>
          <p:cNvPr id="34820"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C20EA43-EA28-4CCE-81B9-43B521922AEB}" type="slidenum">
              <a:rPr lang="pl-PL"/>
              <a:pPr/>
              <a:t>21</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ymbol zastępczy numeru slajd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D1B5572-DABB-4674-A56D-C5D6293193C2}" type="slidenum">
              <a:rPr lang="pl-PL"/>
              <a:pPr/>
              <a:t>22</a:t>
            </a:fld>
            <a:endParaRPr lang="pl-PL"/>
          </a:p>
        </p:txBody>
      </p:sp>
      <p:sp>
        <p:nvSpPr>
          <p:cNvPr id="256002" name="Rectangle 2"/>
          <p:cNvSpPr>
            <a:spLocks noRot="1" noChangeArrowheads="1"/>
          </p:cNvSpPr>
          <p:nvPr/>
        </p:nvSpPr>
        <p:spPr bwMode="auto">
          <a:xfrm>
            <a:off x="457200" y="274638"/>
            <a:ext cx="8229600" cy="1143000"/>
          </a:xfrm>
          <a:prstGeom prst="rect">
            <a:avLst/>
          </a:prstGeom>
          <a:noFill/>
          <a:ln w="9525">
            <a:noFill/>
            <a:miter lim="800000"/>
            <a:headEnd/>
            <a:tailEnd/>
          </a:ln>
          <a:effectLst/>
        </p:spPr>
        <p:txBody>
          <a:bodyPr anchor="ctr"/>
          <a:lstStyle/>
          <a:p>
            <a:pPr>
              <a:defRPr/>
            </a:pPr>
            <a:r>
              <a:rPr lang="pl-PL" sz="3600">
                <a:solidFill>
                  <a:schemeClr val="tx2"/>
                </a:solidFill>
                <a:effectLst>
                  <a:outerShdw blurRad="38100" dist="38100" dir="2700000" algn="tl">
                    <a:srgbClr val="000000"/>
                  </a:outerShdw>
                </a:effectLst>
              </a:rPr>
              <a:t>Dawkowanie preparatów amfetaminy</a:t>
            </a:r>
          </a:p>
        </p:txBody>
      </p:sp>
      <p:graphicFrame>
        <p:nvGraphicFramePr>
          <p:cNvPr id="256040" name="Group 40"/>
          <p:cNvGraphicFramePr>
            <a:graphicFrameLocks noGrp="1"/>
          </p:cNvGraphicFramePr>
          <p:nvPr/>
        </p:nvGraphicFramePr>
        <p:xfrm>
          <a:off x="457200" y="1600200"/>
          <a:ext cx="8229600" cy="4918076"/>
        </p:xfrm>
        <a:graphic>
          <a:graphicData uri="http://schemas.openxmlformats.org/drawingml/2006/table">
            <a:tbl>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1131888">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klasa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Czas działania (godziny)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preparat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Dawka początkowa (dzieci 3-5 lat)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Dawka początkowa (dzieci &gt;5 lat)</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endPar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Dawka maksymalna wg FDA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31888">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Krótko-działające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90000"/>
                        </a:lnSpc>
                        <a:spcBef>
                          <a:spcPct val="20000"/>
                        </a:spcBef>
                        <a:spcAft>
                          <a:spcPct val="0"/>
                        </a:spcAft>
                        <a:buClr>
                          <a:schemeClr val="hlink"/>
                        </a:buClr>
                        <a:buSzPct val="120000"/>
                        <a:buFont typeface="Wingdings" pitchFamily="2" charset="2"/>
                        <a:buAutoNum type="arabicPeriod"/>
                        <a:tabLst/>
                      </a:pPr>
                      <a:r>
                        <a:rPr kumimoji="0" lang="pl-PL" sz="1000" b="0" i="0" u="none" strike="noStrike" cap="none" normalizeH="0" baseline="0">
                          <a:ln>
                            <a:noFill/>
                          </a:ln>
                          <a:solidFill>
                            <a:schemeClr val="tx1"/>
                          </a:solidFill>
                          <a:effectLst>
                            <a:outerShdw blurRad="38100" dist="38100" dir="2700000" algn="tl">
                              <a:srgbClr val="000000"/>
                            </a:outerShdw>
                          </a:effectLst>
                          <a:latin typeface="Tahoma" pitchFamily="34" charset="0"/>
                        </a:rPr>
                        <a:t>Adderall</a:t>
                      </a:r>
                    </a:p>
                    <a:p>
                      <a:pPr marL="533400" marR="0" lvl="0" indent="-533400" algn="l" defTabSz="914400" rtl="0" eaLnBrk="1" fontAlgn="base" latinLnBrk="0" hangingPunct="1">
                        <a:lnSpc>
                          <a:spcPct val="90000"/>
                        </a:lnSpc>
                        <a:spcBef>
                          <a:spcPct val="20000"/>
                        </a:spcBef>
                        <a:spcAft>
                          <a:spcPct val="0"/>
                        </a:spcAft>
                        <a:buClr>
                          <a:schemeClr val="hlink"/>
                        </a:buClr>
                        <a:buSzPct val="120000"/>
                        <a:buFont typeface="Wingdings" pitchFamily="2" charset="2"/>
                        <a:buAutoNum type="arabicPeriod"/>
                        <a:tabLst/>
                      </a:pPr>
                      <a:r>
                        <a:rPr kumimoji="0" lang="pl-PL" sz="1000" b="0" i="0" u="none" strike="noStrike" cap="none" normalizeH="0" baseline="0">
                          <a:ln>
                            <a:noFill/>
                          </a:ln>
                          <a:solidFill>
                            <a:schemeClr val="tx1"/>
                          </a:solidFill>
                          <a:effectLst>
                            <a:outerShdw blurRad="38100" dist="38100" dir="2700000" algn="tl">
                              <a:srgbClr val="000000"/>
                            </a:outerShdw>
                          </a:effectLst>
                          <a:latin typeface="Tahoma" pitchFamily="34" charset="0"/>
                        </a:rPr>
                        <a:t>Dexedrine</a:t>
                      </a:r>
                    </a:p>
                    <a:p>
                      <a:pPr marL="533400" marR="0" lvl="0" indent="-533400" algn="l" defTabSz="914400" rtl="0" eaLnBrk="1" fontAlgn="base" latinLnBrk="0" hangingPunct="1">
                        <a:lnSpc>
                          <a:spcPct val="90000"/>
                        </a:lnSpc>
                        <a:spcBef>
                          <a:spcPct val="20000"/>
                        </a:spcBef>
                        <a:spcAft>
                          <a:spcPct val="0"/>
                        </a:spcAft>
                        <a:buClr>
                          <a:schemeClr val="hlink"/>
                        </a:buClr>
                        <a:buSzPct val="120000"/>
                        <a:buFont typeface="Wingdings" pitchFamily="2" charset="2"/>
                        <a:buAutoNum type="arabicPeriod"/>
                        <a:tabLst/>
                      </a:pPr>
                      <a:r>
                        <a:rPr kumimoji="0" lang="pl-PL" sz="1000" b="0" i="0" u="none" strike="noStrike" cap="none" normalizeH="0" baseline="0">
                          <a:ln>
                            <a:noFill/>
                          </a:ln>
                          <a:solidFill>
                            <a:schemeClr val="tx1"/>
                          </a:solidFill>
                          <a:effectLst>
                            <a:outerShdw blurRad="38100" dist="38100" dir="2700000" algn="tl">
                              <a:srgbClr val="000000"/>
                            </a:outerShdw>
                          </a:effectLst>
                          <a:latin typeface="Tahoma" pitchFamily="34" charset="0"/>
                        </a:rPr>
                        <a:t>DextroStat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2.5 mg 1xdz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5 mg 1-2xdz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40 mg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30300">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Średnio-działające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6-8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Dexedrine</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Spansule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5-10 mg 1xdz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40 mg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31888">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Długo-działające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10-12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Adderall XR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10 mg 1xdz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30 mg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ymbol zastępczy numeru slajd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6D90BF3-8C4F-4EAC-833A-9F6166C80465}" type="slidenum">
              <a:rPr lang="pl-PL"/>
              <a:pPr/>
              <a:t>23</a:t>
            </a:fld>
            <a:endParaRPr lang="pl-PL"/>
          </a:p>
        </p:txBody>
      </p:sp>
      <p:sp>
        <p:nvSpPr>
          <p:cNvPr id="257026" name="Rectangle 2"/>
          <p:cNvSpPr>
            <a:spLocks noRot="1" noChangeArrowheads="1"/>
          </p:cNvSpPr>
          <p:nvPr/>
        </p:nvSpPr>
        <p:spPr bwMode="auto">
          <a:xfrm>
            <a:off x="457200" y="274638"/>
            <a:ext cx="8229600" cy="1143000"/>
          </a:xfrm>
          <a:prstGeom prst="rect">
            <a:avLst/>
          </a:prstGeom>
          <a:noFill/>
          <a:ln w="9525">
            <a:noFill/>
            <a:miter lim="800000"/>
            <a:headEnd/>
            <a:tailEnd/>
          </a:ln>
          <a:effectLst/>
        </p:spPr>
        <p:txBody>
          <a:bodyPr anchor="ctr"/>
          <a:lstStyle/>
          <a:p>
            <a:pPr>
              <a:defRPr/>
            </a:pPr>
            <a:r>
              <a:rPr lang="pl-PL" sz="4000">
                <a:solidFill>
                  <a:schemeClr val="tx2"/>
                </a:solidFill>
                <a:effectLst>
                  <a:outerShdw blurRad="38100" dist="38100" dir="2700000" algn="tl">
                    <a:srgbClr val="000000"/>
                  </a:outerShdw>
                </a:effectLst>
              </a:rPr>
              <a:t>Dawkowanie preparatów metylfenidatu</a:t>
            </a:r>
          </a:p>
        </p:txBody>
      </p:sp>
      <p:graphicFrame>
        <p:nvGraphicFramePr>
          <p:cNvPr id="257027" name="Group 3"/>
          <p:cNvGraphicFramePr>
            <a:graphicFrameLocks noGrp="1"/>
          </p:cNvGraphicFramePr>
          <p:nvPr/>
        </p:nvGraphicFramePr>
        <p:xfrm>
          <a:off x="457200" y="1600200"/>
          <a:ext cx="8229600" cy="5052696"/>
        </p:xfrm>
        <a:graphic>
          <a:graphicData uri="http://schemas.openxmlformats.org/drawingml/2006/table">
            <a:tbl>
              <a:tblPr/>
              <a:tblGrid>
                <a:gridCol w="1646238">
                  <a:extLst>
                    <a:ext uri="{9D8B030D-6E8A-4147-A177-3AD203B41FA5}">
                      <a16:colId xmlns:a16="http://schemas.microsoft.com/office/drawing/2014/main" val="20000"/>
                    </a:ext>
                  </a:extLst>
                </a:gridCol>
                <a:gridCol w="1646237">
                  <a:extLst>
                    <a:ext uri="{9D8B030D-6E8A-4147-A177-3AD203B41FA5}">
                      <a16:colId xmlns:a16="http://schemas.microsoft.com/office/drawing/2014/main" val="20001"/>
                    </a:ext>
                  </a:extLst>
                </a:gridCol>
                <a:gridCol w="1644650">
                  <a:extLst>
                    <a:ext uri="{9D8B030D-6E8A-4147-A177-3AD203B41FA5}">
                      <a16:colId xmlns:a16="http://schemas.microsoft.com/office/drawing/2014/main" val="20002"/>
                    </a:ext>
                  </a:extLst>
                </a:gridCol>
                <a:gridCol w="1646238">
                  <a:extLst>
                    <a:ext uri="{9D8B030D-6E8A-4147-A177-3AD203B41FA5}">
                      <a16:colId xmlns:a16="http://schemas.microsoft.com/office/drawing/2014/main" val="20003"/>
                    </a:ext>
                  </a:extLst>
                </a:gridCol>
                <a:gridCol w="1646237">
                  <a:extLst>
                    <a:ext uri="{9D8B030D-6E8A-4147-A177-3AD203B41FA5}">
                      <a16:colId xmlns:a16="http://schemas.microsoft.com/office/drawing/2014/main" val="20004"/>
                    </a:ext>
                  </a:extLst>
                </a:gridCol>
              </a:tblGrid>
              <a:tr h="1131888">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klasa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Czas działania (godziny)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Preparaty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dawkowanie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Dawka maksymalna wg FDA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31888">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Krótko-działające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Focalin</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Methylin</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Ritalin</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endPar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2.5 mg 2xdz</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5 mg 2xdz</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5 mg 2xdz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20 mg</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60 mg</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60 mg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30300">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Średnio-działające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6-8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Metadane ER</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Methylin ER</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Ritalin SR</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Metadane CD</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Ritalin LA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Zamiana na ostatnią dawkę krótko-działających</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20 mg rano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60 mg</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60 mg</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60 mg</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60 mg</a:t>
                      </a:r>
                    </a:p>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60 mg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31888">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Długo-działające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Concerta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18 mg rano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hlink"/>
                        </a:buClr>
                        <a:buSzPct val="120000"/>
                        <a:buFontTx/>
                        <a:buNone/>
                        <a:tabLst/>
                      </a:pPr>
                      <a:r>
                        <a:rPr kumimoji="0" lang="pl-PL" sz="1800" b="0" i="0" u="none" strike="noStrike" cap="none" normalizeH="0" baseline="0">
                          <a:ln>
                            <a:noFill/>
                          </a:ln>
                          <a:solidFill>
                            <a:schemeClr val="tx1"/>
                          </a:solidFill>
                          <a:effectLst>
                            <a:outerShdw blurRad="38100" dist="38100" dir="2700000" algn="tl">
                              <a:srgbClr val="000000"/>
                            </a:outerShdw>
                          </a:effectLst>
                          <a:latin typeface="Tahoma" pitchFamily="34" charset="0"/>
                        </a:rPr>
                        <a:t>54 mg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ymbol zastępczy numeru slajd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34F4D6A-C9C2-4728-B195-BC074B31A2B1}" type="slidenum">
              <a:rPr lang="pl-PL"/>
              <a:pPr/>
              <a:t>24</a:t>
            </a:fld>
            <a:endParaRPr lang="pl-PL"/>
          </a:p>
        </p:txBody>
      </p:sp>
      <p:sp>
        <p:nvSpPr>
          <p:cNvPr id="258050" name="Rectangle 2"/>
          <p:cNvSpPr>
            <a:spLocks noRot="1" noChangeArrowheads="1"/>
          </p:cNvSpPr>
          <p:nvPr/>
        </p:nvSpPr>
        <p:spPr bwMode="auto">
          <a:xfrm>
            <a:off x="457200" y="274638"/>
            <a:ext cx="8229600" cy="1143000"/>
          </a:xfrm>
          <a:prstGeom prst="rect">
            <a:avLst/>
          </a:prstGeom>
          <a:noFill/>
          <a:ln w="9525">
            <a:noFill/>
            <a:miter lim="800000"/>
            <a:headEnd/>
            <a:tailEnd/>
          </a:ln>
          <a:effectLst/>
        </p:spPr>
        <p:txBody>
          <a:bodyPr anchor="ctr"/>
          <a:lstStyle/>
          <a:p>
            <a:pPr>
              <a:defRPr/>
            </a:pPr>
            <a:r>
              <a:rPr lang="pl-PL" sz="4000">
                <a:solidFill>
                  <a:schemeClr val="tx2"/>
                </a:solidFill>
                <a:effectLst>
                  <a:outerShdw blurRad="38100" dist="38100" dir="2700000" algn="tl">
                    <a:srgbClr val="000000"/>
                  </a:outerShdw>
                </a:effectLst>
              </a:rPr>
              <a:t>Selektywne inhibitory wychwytu zwrotnego noradrenaliny</a:t>
            </a:r>
          </a:p>
        </p:txBody>
      </p:sp>
      <p:sp>
        <p:nvSpPr>
          <p:cNvPr id="258051" name="Rectangle 3"/>
          <p:cNvSpPr>
            <a:spLocks noChangeArrowheads="1"/>
          </p:cNvSpPr>
          <p:nvPr/>
        </p:nvSpPr>
        <p:spPr bwMode="auto">
          <a:xfrm>
            <a:off x="457200" y="1600200"/>
            <a:ext cx="8229600" cy="4525963"/>
          </a:xfrm>
          <a:prstGeom prst="rect">
            <a:avLst/>
          </a:prstGeom>
          <a:noFill/>
          <a:ln w="9525">
            <a:noFill/>
            <a:miter lim="800000"/>
            <a:headEnd/>
            <a:tailEnd/>
          </a:ln>
          <a:effectLst/>
        </p:spPr>
        <p:txBody>
          <a:bodyPr/>
          <a:lstStyle/>
          <a:p>
            <a:pPr marL="342900" indent="-342900">
              <a:spcBef>
                <a:spcPct val="20000"/>
              </a:spcBef>
              <a:buClr>
                <a:schemeClr val="hlink"/>
              </a:buClr>
              <a:buSzPct val="120000"/>
              <a:buFontTx/>
              <a:buChar char="•"/>
              <a:defRPr/>
            </a:pPr>
            <a:r>
              <a:rPr lang="pl-PL" sz="3200">
                <a:effectLst>
                  <a:outerShdw blurRad="38100" dist="38100" dir="2700000" algn="tl">
                    <a:srgbClr val="000000"/>
                  </a:outerShdw>
                </a:effectLst>
              </a:rPr>
              <a:t>Atmoxetine (substancja czynna)</a:t>
            </a:r>
          </a:p>
          <a:p>
            <a:pPr marL="342900" indent="-342900">
              <a:spcBef>
                <a:spcPct val="20000"/>
              </a:spcBef>
              <a:buClr>
                <a:schemeClr val="hlink"/>
              </a:buClr>
              <a:buSzPct val="120000"/>
              <a:buFontTx/>
              <a:buChar char="•"/>
              <a:defRPr/>
            </a:pPr>
            <a:r>
              <a:rPr lang="pl-PL" sz="3200">
                <a:effectLst>
                  <a:outerShdw blurRad="38100" dist="38100" dir="2700000" algn="tl">
                    <a:srgbClr val="000000"/>
                  </a:outerShdw>
                </a:effectLst>
              </a:rPr>
              <a:t>Lek: Strattera</a:t>
            </a:r>
          </a:p>
          <a:p>
            <a:pPr marL="342900" indent="-342900">
              <a:spcBef>
                <a:spcPct val="20000"/>
              </a:spcBef>
              <a:buClr>
                <a:schemeClr val="hlink"/>
              </a:buClr>
              <a:buSzPct val="120000"/>
              <a:buFontTx/>
              <a:buChar char="•"/>
              <a:defRPr/>
            </a:pPr>
            <a:r>
              <a:rPr lang="pl-PL" sz="3200">
                <a:effectLst>
                  <a:outerShdw blurRad="38100" dist="38100" dir="2700000" algn="tl">
                    <a:srgbClr val="000000"/>
                  </a:outerShdw>
                </a:effectLst>
              </a:rPr>
              <a:t>Czas działania: 24 godziny</a:t>
            </a:r>
          </a:p>
          <a:p>
            <a:pPr marL="342900" indent="-342900">
              <a:spcBef>
                <a:spcPct val="20000"/>
              </a:spcBef>
              <a:buClr>
                <a:schemeClr val="hlink"/>
              </a:buClr>
              <a:buSzPct val="120000"/>
              <a:buFontTx/>
              <a:buChar char="•"/>
              <a:defRPr/>
            </a:pPr>
            <a:r>
              <a:rPr lang="pl-PL" sz="3200">
                <a:effectLst>
                  <a:outerShdw blurRad="38100" dist="38100" dir="2700000" algn="tl">
                    <a:srgbClr val="000000"/>
                  </a:outerShdw>
                </a:effectLst>
              </a:rPr>
              <a:t>Dawka początkowa: 0.5 mg/kg/dz</a:t>
            </a:r>
          </a:p>
          <a:p>
            <a:pPr marL="342900" indent="-342900">
              <a:spcBef>
                <a:spcPct val="20000"/>
              </a:spcBef>
              <a:buClr>
                <a:schemeClr val="hlink"/>
              </a:buClr>
              <a:buSzPct val="120000"/>
              <a:buFontTx/>
              <a:buChar char="•"/>
              <a:defRPr/>
            </a:pPr>
            <a:r>
              <a:rPr lang="pl-PL" sz="3200">
                <a:effectLst>
                  <a:outerShdw blurRad="38100" dist="38100" dir="2700000" algn="tl">
                    <a:srgbClr val="000000"/>
                  </a:outerShdw>
                </a:effectLst>
              </a:rPr>
              <a:t>Dawka maksymalna dopuszczona przez FDA: 1.4 mg/kg lub 100 mg dz</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612775"/>
            <a:ext cx="8229600" cy="742950"/>
          </a:xfrm>
        </p:spPr>
        <p:txBody>
          <a:bodyPr>
            <a:normAutofit fontScale="90000"/>
          </a:bodyPr>
          <a:lstStyle/>
          <a:p>
            <a:r>
              <a:rPr lang="pl-PL" altLang="en-US">
                <a:latin typeface="Comic Sans MS" pitchFamily="66" charset="0"/>
              </a:rPr>
              <a:t>Autyzm dziecięcy</a:t>
            </a:r>
            <a:endParaRPr lang="en-US" altLang="en-US">
              <a:latin typeface="Comic Sans MS" pitchFamily="66" charset="0"/>
            </a:endParaRPr>
          </a:p>
        </p:txBody>
      </p:sp>
      <p:sp>
        <p:nvSpPr>
          <p:cNvPr id="38915" name="Rectangle 3"/>
          <p:cNvSpPr>
            <a:spLocks noGrp="1" noChangeArrowheads="1"/>
          </p:cNvSpPr>
          <p:nvPr>
            <p:ph idx="1"/>
          </p:nvPr>
        </p:nvSpPr>
        <p:spPr/>
        <p:txBody>
          <a:bodyPr/>
          <a:lstStyle/>
          <a:p>
            <a:r>
              <a:rPr lang="pl-PL" altLang="en-US" sz="3600">
                <a:latin typeface="Comic Sans MS" pitchFamily="66" charset="0"/>
              </a:rPr>
              <a:t>Początek w ciągu pierwszych 24 miesięcy życia</a:t>
            </a:r>
            <a:endParaRPr lang="en-US" altLang="en-US" sz="3600">
              <a:latin typeface="Comic Sans MS" pitchFamily="66" charset="0"/>
            </a:endParaRPr>
          </a:p>
          <a:p>
            <a:r>
              <a:rPr lang="pl-PL" altLang="en-US" sz="3600">
                <a:latin typeface="Comic Sans MS" pitchFamily="66" charset="0"/>
              </a:rPr>
              <a:t>Znaczące uszkodzenie trzech obszarów</a:t>
            </a:r>
            <a:endParaRPr lang="en-US" altLang="en-US" sz="3600">
              <a:latin typeface="Comic Sans MS" pitchFamily="66" charset="0"/>
            </a:endParaRPr>
          </a:p>
        </p:txBody>
      </p:sp>
      <p:sp>
        <p:nvSpPr>
          <p:cNvPr id="38916"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9D3D521-A30B-4FBD-93B8-25C4C5254B83}" type="slidenum">
              <a:rPr lang="pl-PL"/>
              <a:pPr/>
              <a:t>25</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612775"/>
            <a:ext cx="8229600" cy="742950"/>
          </a:xfrm>
        </p:spPr>
        <p:txBody>
          <a:bodyPr>
            <a:normAutofit fontScale="90000"/>
          </a:bodyPr>
          <a:lstStyle/>
          <a:p>
            <a:r>
              <a:rPr lang="pl-PL" altLang="en-US">
                <a:latin typeface="Comic Sans MS" pitchFamily="66" charset="0"/>
              </a:rPr>
              <a:t>Autyzm dziecięcy</a:t>
            </a:r>
            <a:endParaRPr lang="en-US" altLang="en-US">
              <a:latin typeface="Comic Sans MS" pitchFamily="66" charset="0"/>
            </a:endParaRPr>
          </a:p>
        </p:txBody>
      </p:sp>
      <p:sp>
        <p:nvSpPr>
          <p:cNvPr id="39939" name="Rectangle 3"/>
          <p:cNvSpPr>
            <a:spLocks noGrp="1" noChangeArrowheads="1"/>
          </p:cNvSpPr>
          <p:nvPr>
            <p:ph idx="1"/>
          </p:nvPr>
        </p:nvSpPr>
        <p:spPr/>
        <p:txBody>
          <a:bodyPr/>
          <a:lstStyle/>
          <a:p>
            <a:r>
              <a:rPr lang="pl-PL" altLang="en-US" sz="3600">
                <a:latin typeface="Comic Sans MS" pitchFamily="66" charset="0"/>
              </a:rPr>
              <a:t>Jakościowe pogorszenie interakcji socjalnych</a:t>
            </a:r>
            <a:endParaRPr lang="en-US" altLang="en-US" sz="3600">
              <a:latin typeface="Comic Sans MS" pitchFamily="66" charset="0"/>
            </a:endParaRPr>
          </a:p>
          <a:p>
            <a:pPr lvl="1"/>
            <a:r>
              <a:rPr lang="pl-PL" altLang="en-US" sz="3200">
                <a:latin typeface="Comic Sans MS" pitchFamily="66" charset="0"/>
              </a:rPr>
              <a:t>Pogorszenie zachowań pozawerbalnych</a:t>
            </a:r>
            <a:endParaRPr lang="en-US" altLang="en-US" sz="3200">
              <a:latin typeface="Comic Sans MS" pitchFamily="66" charset="0"/>
            </a:endParaRPr>
          </a:p>
          <a:p>
            <a:pPr lvl="1"/>
            <a:r>
              <a:rPr lang="pl-PL" altLang="en-US" sz="3200">
                <a:latin typeface="Comic Sans MS" pitchFamily="66" charset="0"/>
              </a:rPr>
              <a:t>Brak rozwoju związków przyjacielskich</a:t>
            </a:r>
            <a:endParaRPr lang="en-US" altLang="en-US" sz="3200">
              <a:latin typeface="Comic Sans MS" pitchFamily="66" charset="0"/>
            </a:endParaRPr>
          </a:p>
          <a:p>
            <a:pPr lvl="1"/>
            <a:r>
              <a:rPr lang="pl-PL" altLang="en-US" sz="3200">
                <a:latin typeface="Comic Sans MS" pitchFamily="66" charset="0"/>
              </a:rPr>
              <a:t>Brak syntonii</a:t>
            </a:r>
            <a:endParaRPr lang="en-US" altLang="en-US" sz="3200">
              <a:latin typeface="Comic Sans MS" pitchFamily="66" charset="0"/>
            </a:endParaRPr>
          </a:p>
        </p:txBody>
      </p:sp>
      <p:sp>
        <p:nvSpPr>
          <p:cNvPr id="39940"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0699566-7103-4615-B447-9B18651C1AC3}" type="slidenum">
              <a:rPr lang="pl-PL"/>
              <a:pPr/>
              <a:t>26</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1026"/>
          <p:cNvSpPr>
            <a:spLocks noGrp="1" noChangeArrowheads="1"/>
          </p:cNvSpPr>
          <p:nvPr>
            <p:ph type="title"/>
          </p:nvPr>
        </p:nvSpPr>
        <p:spPr>
          <a:xfrm>
            <a:off x="457200" y="612775"/>
            <a:ext cx="8229600" cy="742950"/>
          </a:xfrm>
        </p:spPr>
        <p:txBody>
          <a:bodyPr>
            <a:normAutofit fontScale="90000"/>
          </a:bodyPr>
          <a:lstStyle/>
          <a:p>
            <a:r>
              <a:rPr lang="pl-PL" altLang="en-US">
                <a:latin typeface="Comic Sans MS" pitchFamily="66" charset="0"/>
              </a:rPr>
              <a:t>Autyzm dziecięcy</a:t>
            </a:r>
            <a:endParaRPr lang="en-US" altLang="en-US">
              <a:latin typeface="Comic Sans MS" pitchFamily="66" charset="0"/>
            </a:endParaRPr>
          </a:p>
        </p:txBody>
      </p:sp>
      <p:sp>
        <p:nvSpPr>
          <p:cNvPr id="40963" name="Rectangle 1027"/>
          <p:cNvSpPr>
            <a:spLocks noGrp="1" noChangeArrowheads="1"/>
          </p:cNvSpPr>
          <p:nvPr>
            <p:ph idx="1"/>
          </p:nvPr>
        </p:nvSpPr>
        <p:spPr>
          <a:xfrm>
            <a:off x="1371600" y="1828800"/>
            <a:ext cx="7772400" cy="4114800"/>
          </a:xfrm>
        </p:spPr>
        <p:txBody>
          <a:bodyPr/>
          <a:lstStyle/>
          <a:p>
            <a:r>
              <a:rPr lang="pl-PL" altLang="en-US">
                <a:latin typeface="Comic Sans MS" pitchFamily="66" charset="0"/>
              </a:rPr>
              <a:t>Pogorszenie komunikacji werbalnej</a:t>
            </a:r>
            <a:endParaRPr lang="en-US" altLang="en-US">
              <a:latin typeface="Comic Sans MS" pitchFamily="66" charset="0"/>
            </a:endParaRPr>
          </a:p>
          <a:p>
            <a:pPr lvl="1"/>
            <a:r>
              <a:rPr lang="pl-PL" altLang="en-US" sz="2400">
                <a:latin typeface="Comic Sans MS" pitchFamily="66" charset="0"/>
              </a:rPr>
              <a:t>Opóźnienie lub brak rozwoju funkcji mowy</a:t>
            </a:r>
            <a:r>
              <a:rPr lang="en-US" altLang="en-US" sz="2400">
                <a:latin typeface="Comic Sans MS" pitchFamily="66" charset="0"/>
              </a:rPr>
              <a:t> </a:t>
            </a:r>
          </a:p>
          <a:p>
            <a:pPr lvl="2"/>
            <a:r>
              <a:rPr lang="en-US" altLang="en-US" sz="2000">
                <a:latin typeface="Comic Sans MS" pitchFamily="66" charset="0"/>
              </a:rPr>
              <a:t>50% </a:t>
            </a:r>
            <a:r>
              <a:rPr lang="pl-PL" altLang="en-US" sz="2000">
                <a:latin typeface="Comic Sans MS" pitchFamily="66" charset="0"/>
              </a:rPr>
              <a:t>nigdy nie mówi</a:t>
            </a:r>
            <a:endParaRPr lang="en-US" altLang="en-US" sz="2000">
              <a:latin typeface="Comic Sans MS" pitchFamily="66" charset="0"/>
            </a:endParaRPr>
          </a:p>
          <a:p>
            <a:pPr lvl="1"/>
            <a:r>
              <a:rPr lang="pl-PL" altLang="en-US" sz="2400">
                <a:latin typeface="Comic Sans MS" pitchFamily="66" charset="0"/>
              </a:rPr>
              <a:t>Anormalne formy lub treści wypowiedzi</a:t>
            </a:r>
            <a:endParaRPr lang="en-US" altLang="en-US" sz="2400">
              <a:latin typeface="Comic Sans MS" pitchFamily="66" charset="0"/>
            </a:endParaRPr>
          </a:p>
          <a:p>
            <a:pPr lvl="2"/>
            <a:r>
              <a:rPr lang="en-US" altLang="en-US">
                <a:latin typeface="Comic Sans MS" pitchFamily="66" charset="0"/>
              </a:rPr>
              <a:t>Echolalia </a:t>
            </a:r>
            <a:endParaRPr lang="pl-PL" altLang="en-US">
              <a:latin typeface="Comic Sans MS" pitchFamily="66" charset="0"/>
            </a:endParaRPr>
          </a:p>
          <a:p>
            <a:pPr lvl="2"/>
            <a:r>
              <a:rPr lang="pl-PL" altLang="en-US">
                <a:latin typeface="Comic Sans MS" pitchFamily="66" charset="0"/>
              </a:rPr>
              <a:t>Brak właściwego użycia zaimków osobowych</a:t>
            </a:r>
            <a:endParaRPr lang="en-US" altLang="en-US">
              <a:latin typeface="Comic Sans MS" pitchFamily="66" charset="0"/>
            </a:endParaRPr>
          </a:p>
          <a:p>
            <a:pPr lvl="1"/>
            <a:r>
              <a:rPr lang="pl-PL" altLang="en-US" sz="2400">
                <a:latin typeface="Comic Sans MS" pitchFamily="66" charset="0"/>
              </a:rPr>
              <a:t>Niezdolność do zainicjowania lub utrzymania konwersacji</a:t>
            </a:r>
            <a:endParaRPr lang="en-US" altLang="en-US" sz="2400">
              <a:latin typeface="Comic Sans MS" pitchFamily="66" charset="0"/>
            </a:endParaRPr>
          </a:p>
        </p:txBody>
      </p:sp>
      <p:sp>
        <p:nvSpPr>
          <p:cNvPr id="40964"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4154141-E2DE-4984-9345-AE92C6BE93C4}" type="slidenum">
              <a:rPr lang="pl-PL"/>
              <a:pPr/>
              <a:t>27</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612775"/>
            <a:ext cx="8229600" cy="742950"/>
          </a:xfrm>
        </p:spPr>
        <p:txBody>
          <a:bodyPr>
            <a:normAutofit fontScale="90000"/>
          </a:bodyPr>
          <a:lstStyle/>
          <a:p>
            <a:r>
              <a:rPr lang="pl-PL" altLang="en-US">
                <a:latin typeface="Comic Sans MS" pitchFamily="66" charset="0"/>
              </a:rPr>
              <a:t>Autyzm dziecięcy</a:t>
            </a:r>
            <a:endParaRPr lang="en-US" altLang="en-US">
              <a:latin typeface="Comic Sans MS" pitchFamily="66" charset="0"/>
            </a:endParaRPr>
          </a:p>
        </p:txBody>
      </p:sp>
      <p:sp>
        <p:nvSpPr>
          <p:cNvPr id="41987" name="Rectangle 3"/>
          <p:cNvSpPr>
            <a:spLocks noGrp="1" noChangeArrowheads="1"/>
          </p:cNvSpPr>
          <p:nvPr>
            <p:ph idx="1"/>
          </p:nvPr>
        </p:nvSpPr>
        <p:spPr/>
        <p:txBody>
          <a:bodyPr/>
          <a:lstStyle/>
          <a:p>
            <a:r>
              <a:rPr lang="pl-PL" altLang="en-US">
                <a:latin typeface="Comic Sans MS" pitchFamily="66" charset="0"/>
              </a:rPr>
              <a:t>Ograniczony i stereotypowy repertuar zainteresowań i aktywności</a:t>
            </a:r>
            <a:endParaRPr lang="en-US" altLang="en-US">
              <a:latin typeface="Comic Sans MS" pitchFamily="66" charset="0"/>
            </a:endParaRPr>
          </a:p>
          <a:p>
            <a:pPr lvl="1"/>
            <a:r>
              <a:rPr lang="pl-PL" altLang="en-US">
                <a:latin typeface="Comic Sans MS" pitchFamily="66" charset="0"/>
              </a:rPr>
              <a:t>Stereotypie ruchowe</a:t>
            </a:r>
            <a:endParaRPr lang="en-US" altLang="en-US">
              <a:latin typeface="Comic Sans MS" pitchFamily="66" charset="0"/>
            </a:endParaRPr>
          </a:p>
          <a:p>
            <a:pPr lvl="1"/>
            <a:r>
              <a:rPr lang="pl-PL" altLang="en-US">
                <a:latin typeface="Comic Sans MS" pitchFamily="66" charset="0"/>
              </a:rPr>
              <a:t>Preokupacja na detalach</a:t>
            </a:r>
            <a:endParaRPr lang="en-US" altLang="en-US">
              <a:latin typeface="Comic Sans MS" pitchFamily="66" charset="0"/>
            </a:endParaRPr>
          </a:p>
          <a:p>
            <a:pPr lvl="1"/>
            <a:r>
              <a:rPr lang="pl-PL" altLang="en-US">
                <a:latin typeface="Comic Sans MS" pitchFamily="66" charset="0"/>
              </a:rPr>
              <a:t>Brak elastyczności</a:t>
            </a:r>
            <a:endParaRPr lang="en-US" altLang="en-US">
              <a:latin typeface="Comic Sans MS" pitchFamily="66" charset="0"/>
            </a:endParaRPr>
          </a:p>
          <a:p>
            <a:pPr lvl="1"/>
            <a:r>
              <a:rPr lang="pl-PL" altLang="en-US">
                <a:latin typeface="Comic Sans MS" pitchFamily="66" charset="0"/>
              </a:rPr>
              <a:t>Ograniczony lub dziwaczny obszar zainteresowań</a:t>
            </a:r>
            <a:endParaRPr lang="en-US" altLang="en-US">
              <a:latin typeface="Comic Sans MS" pitchFamily="66" charset="0"/>
            </a:endParaRPr>
          </a:p>
        </p:txBody>
      </p:sp>
      <p:sp>
        <p:nvSpPr>
          <p:cNvPr id="41988"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6D604EE-F102-4FDF-8BE4-C9B2E150B31C}" type="slidenum">
              <a:rPr lang="pl-PL"/>
              <a:pPr/>
              <a:t>28</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r>
              <a:rPr lang="pl-PL" altLang="en-US">
                <a:latin typeface="Comic Sans MS" pitchFamily="66" charset="0"/>
              </a:rPr>
              <a:t>Autyzm dziecięcy - występowanie</a:t>
            </a:r>
            <a:endParaRPr lang="en-US" altLang="en-US">
              <a:latin typeface="Comic Sans MS" pitchFamily="66" charset="0"/>
            </a:endParaRPr>
          </a:p>
        </p:txBody>
      </p:sp>
      <p:sp>
        <p:nvSpPr>
          <p:cNvPr id="44035" name="Rectangle 3"/>
          <p:cNvSpPr>
            <a:spLocks noGrp="1" noChangeArrowheads="1"/>
          </p:cNvSpPr>
          <p:nvPr>
            <p:ph idx="1"/>
          </p:nvPr>
        </p:nvSpPr>
        <p:spPr/>
        <p:txBody>
          <a:bodyPr/>
          <a:lstStyle/>
          <a:p>
            <a:r>
              <a:rPr lang="en-US" altLang="en-US" sz="3600">
                <a:latin typeface="Comic Sans MS" pitchFamily="66" charset="0"/>
              </a:rPr>
              <a:t>.04% = 4/10,000 </a:t>
            </a:r>
            <a:r>
              <a:rPr lang="pl-PL" altLang="en-US" sz="3600">
                <a:latin typeface="Comic Sans MS" pitchFamily="66" charset="0"/>
              </a:rPr>
              <a:t>niemowląt</a:t>
            </a:r>
            <a:endParaRPr lang="en-US" altLang="en-US" sz="3600">
              <a:latin typeface="Comic Sans MS" pitchFamily="66" charset="0"/>
            </a:endParaRPr>
          </a:p>
          <a:p>
            <a:r>
              <a:rPr lang="en-US" altLang="en-US" sz="3600">
                <a:latin typeface="Comic Sans MS" pitchFamily="66" charset="0"/>
              </a:rPr>
              <a:t>4 </a:t>
            </a:r>
            <a:r>
              <a:rPr lang="pl-PL" altLang="en-US" sz="3600">
                <a:latin typeface="Comic Sans MS" pitchFamily="66" charset="0"/>
              </a:rPr>
              <a:t>chłopców</a:t>
            </a:r>
            <a:r>
              <a:rPr lang="en-US" altLang="en-US" sz="3600">
                <a:latin typeface="Comic Sans MS" pitchFamily="66" charset="0"/>
              </a:rPr>
              <a:t> : 1 </a:t>
            </a:r>
            <a:r>
              <a:rPr lang="pl-PL" altLang="en-US" sz="3600">
                <a:latin typeface="Comic Sans MS" pitchFamily="66" charset="0"/>
              </a:rPr>
              <a:t>dziewczynka</a:t>
            </a:r>
            <a:endParaRPr lang="en-US" altLang="en-US" sz="3600">
              <a:latin typeface="Comic Sans MS" pitchFamily="66" charset="0"/>
            </a:endParaRPr>
          </a:p>
          <a:p>
            <a:r>
              <a:rPr lang="en-US" altLang="en-US" sz="3600">
                <a:latin typeface="Comic Sans MS" pitchFamily="66" charset="0"/>
              </a:rPr>
              <a:t>80% &lt;70 </a:t>
            </a:r>
            <a:r>
              <a:rPr lang="pl-PL" altLang="en-US" sz="3600">
                <a:latin typeface="Comic Sans MS" pitchFamily="66" charset="0"/>
              </a:rPr>
              <a:t>w II</a:t>
            </a:r>
            <a:endParaRPr lang="en-US" altLang="en-US" sz="3600">
              <a:latin typeface="Comic Sans MS" pitchFamily="66" charset="0"/>
            </a:endParaRPr>
          </a:p>
        </p:txBody>
      </p:sp>
      <p:sp>
        <p:nvSpPr>
          <p:cNvPr id="44036"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BA2F209-BA79-47C7-A535-908019B8F90D}" type="slidenum">
              <a:rPr lang="pl-PL"/>
              <a:pPr/>
              <a:t>29</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numeru slajdu 3"/>
          <p:cNvSpPr>
            <a:spLocks noGrp="1"/>
          </p:cNvSpPr>
          <p:nvPr>
            <p:ph type="sldNum" sz="quarter" idx="12"/>
          </p:nvPr>
        </p:nvSpPr>
        <p:spPr/>
        <p:txBody>
          <a:bodyPr/>
          <a:lstStyle/>
          <a:p>
            <a:fld id="{0FB21523-710A-4E25-A509-DABB7419AF89}" type="slidenum">
              <a:rPr lang="pl-PL"/>
              <a:pPr/>
              <a:t>3</a:t>
            </a:fld>
            <a:endParaRPr lang="pl-PL"/>
          </a:p>
        </p:txBody>
      </p:sp>
      <p:sp>
        <p:nvSpPr>
          <p:cNvPr id="95239" name="Rectangle 7"/>
          <p:cNvSpPr>
            <a:spLocks noChangeArrowheads="1"/>
          </p:cNvSpPr>
          <p:nvPr/>
        </p:nvSpPr>
        <p:spPr bwMode="auto">
          <a:xfrm>
            <a:off x="1066800" y="838200"/>
            <a:ext cx="7772400" cy="1143000"/>
          </a:xfrm>
          <a:prstGeom prst="rect">
            <a:avLst/>
          </a:prstGeom>
          <a:noFill/>
          <a:ln w="9525">
            <a:noFill/>
            <a:miter lim="800000"/>
            <a:headEnd/>
            <a:tailEnd/>
          </a:ln>
          <a:effectLst/>
        </p:spPr>
        <p:txBody>
          <a:bodyPr anchor="b"/>
          <a:lstStyle/>
          <a:p>
            <a:r>
              <a:rPr lang="pl-PL" sz="4400">
                <a:solidFill>
                  <a:schemeClr val="tx2"/>
                </a:solidFill>
                <a:latin typeface="Arial" pitchFamily="34" charset="0"/>
              </a:rPr>
              <a:t>Zasady zbierania wywiadu biopsychosocjalnego - II</a:t>
            </a:r>
          </a:p>
        </p:txBody>
      </p:sp>
      <p:sp>
        <p:nvSpPr>
          <p:cNvPr id="95240" name="Rectangle 8"/>
          <p:cNvSpPr>
            <a:spLocks noChangeArrowheads="1"/>
          </p:cNvSpPr>
          <p:nvPr/>
        </p:nvSpPr>
        <p:spPr bwMode="auto">
          <a:xfrm>
            <a:off x="1066800" y="2101850"/>
            <a:ext cx="3810000" cy="4114800"/>
          </a:xfrm>
          <a:prstGeom prst="rect">
            <a:avLst/>
          </a:prstGeom>
          <a:noFill/>
          <a:ln w="9525">
            <a:noFill/>
            <a:miter lim="800000"/>
            <a:headEnd/>
            <a:tailEnd/>
          </a:ln>
          <a:effectLst/>
        </p:spPr>
        <p:txBody>
          <a:bodyPr/>
          <a:lstStyle/>
          <a:p>
            <a:pPr marL="457200" indent="-457200">
              <a:lnSpc>
                <a:spcPct val="90000"/>
              </a:lnSpc>
              <a:spcBef>
                <a:spcPct val="20000"/>
              </a:spcBef>
              <a:buClr>
                <a:srgbClr val="CCFF33"/>
              </a:buClr>
              <a:buSzPct val="70000"/>
              <a:buFont typeface="Wingdings" pitchFamily="2" charset="2"/>
              <a:buChar char="n"/>
            </a:pPr>
            <a:r>
              <a:rPr lang="pl-PL" sz="2000">
                <a:latin typeface="Arial" pitchFamily="34" charset="0"/>
              </a:rPr>
              <a:t>Przegląd objawów zaburzeń funkcji psychicznych i zaburzeń zachowania</a:t>
            </a:r>
          </a:p>
          <a:p>
            <a:pPr marL="457200" indent="-457200">
              <a:lnSpc>
                <a:spcPct val="90000"/>
              </a:lnSpc>
              <a:spcBef>
                <a:spcPct val="20000"/>
              </a:spcBef>
              <a:buClr>
                <a:srgbClr val="CCFF33"/>
              </a:buClr>
              <a:buSzPct val="70000"/>
              <a:buFont typeface="Wingdings" pitchFamily="2" charset="2"/>
              <a:buChar char="n"/>
            </a:pPr>
            <a:r>
              <a:rPr lang="pl-PL" sz="2000">
                <a:latin typeface="Arial" pitchFamily="34" charset="0"/>
              </a:rPr>
              <a:t>Stan somatyczny aktualny</a:t>
            </a:r>
          </a:p>
          <a:p>
            <a:pPr marL="457200" indent="-457200">
              <a:lnSpc>
                <a:spcPct val="90000"/>
              </a:lnSpc>
              <a:spcBef>
                <a:spcPct val="20000"/>
              </a:spcBef>
              <a:buClr>
                <a:srgbClr val="CCFF33"/>
              </a:buClr>
              <a:buSzPct val="70000"/>
              <a:buFont typeface="Wingdings" pitchFamily="2" charset="2"/>
              <a:buChar char="n"/>
            </a:pPr>
            <a:r>
              <a:rPr lang="pl-PL" sz="2000">
                <a:latin typeface="Arial" pitchFamily="34" charset="0"/>
              </a:rPr>
              <a:t>Wywiad: medyczny, neurologiczny, psychiatryczny</a:t>
            </a:r>
          </a:p>
          <a:p>
            <a:pPr marL="457200" indent="-457200">
              <a:lnSpc>
                <a:spcPct val="90000"/>
              </a:lnSpc>
              <a:spcBef>
                <a:spcPct val="20000"/>
              </a:spcBef>
              <a:buClr>
                <a:srgbClr val="CCFF33"/>
              </a:buClr>
              <a:buSzPct val="70000"/>
              <a:buFont typeface="Wingdings" pitchFamily="2" charset="2"/>
              <a:buChar char="n"/>
            </a:pPr>
            <a:r>
              <a:rPr lang="pl-PL" sz="2000">
                <a:latin typeface="Arial" pitchFamily="34" charset="0"/>
              </a:rPr>
              <a:t>Historia rozwoju psychosocjalnego: ciąża i poród, okres noworodkowy, niemowlęcy i wczesne dzieciństwo; temperament; kroki milowe; historia nauki w szkole</a:t>
            </a:r>
          </a:p>
        </p:txBody>
      </p:sp>
      <p:sp>
        <p:nvSpPr>
          <p:cNvPr id="95241" name="Rectangle 9"/>
          <p:cNvSpPr>
            <a:spLocks noChangeArrowheads="1"/>
          </p:cNvSpPr>
          <p:nvPr/>
        </p:nvSpPr>
        <p:spPr bwMode="auto">
          <a:xfrm>
            <a:off x="5029200" y="2101850"/>
            <a:ext cx="3810000" cy="4114800"/>
          </a:xfrm>
          <a:prstGeom prst="rect">
            <a:avLst/>
          </a:prstGeom>
          <a:noFill/>
          <a:ln w="9525">
            <a:noFill/>
            <a:miter lim="800000"/>
            <a:headEnd/>
            <a:tailEnd/>
          </a:ln>
          <a:effectLst/>
        </p:spPr>
        <p:txBody>
          <a:bodyPr/>
          <a:lstStyle/>
          <a:p>
            <a:pPr marL="457200" indent="-457200">
              <a:lnSpc>
                <a:spcPct val="90000"/>
              </a:lnSpc>
              <a:spcBef>
                <a:spcPct val="20000"/>
              </a:spcBef>
              <a:buClr>
                <a:srgbClr val="CCFF33"/>
              </a:buClr>
              <a:buSzPct val="70000"/>
              <a:buFont typeface="Wingdings" pitchFamily="2" charset="2"/>
              <a:buChar char="n"/>
            </a:pPr>
            <a:r>
              <a:rPr lang="pl-PL" sz="2400">
                <a:latin typeface="Arial" pitchFamily="34" charset="0"/>
              </a:rPr>
              <a:t>Wywiad psychosocjalny i psychiatryczny każdego z rodziców</a:t>
            </a:r>
          </a:p>
          <a:p>
            <a:pPr marL="457200" indent="-457200">
              <a:lnSpc>
                <a:spcPct val="90000"/>
              </a:lnSpc>
              <a:spcBef>
                <a:spcPct val="20000"/>
              </a:spcBef>
              <a:buClr>
                <a:srgbClr val="CCFF33"/>
              </a:buClr>
              <a:buSzPct val="70000"/>
              <a:buFont typeface="Wingdings" pitchFamily="2" charset="2"/>
              <a:buChar char="n"/>
            </a:pPr>
            <a:r>
              <a:rPr lang="pl-PL" sz="2400">
                <a:latin typeface="Arial" pitchFamily="34" charset="0"/>
              </a:rPr>
              <a:t>Wywiad dotyczący funkcjonowania małżeństwa rodziców</a:t>
            </a:r>
          </a:p>
          <a:p>
            <a:pPr marL="457200" indent="-457200">
              <a:lnSpc>
                <a:spcPct val="90000"/>
              </a:lnSpc>
              <a:spcBef>
                <a:spcPct val="20000"/>
              </a:spcBef>
              <a:buClr>
                <a:srgbClr val="CCFF33"/>
              </a:buClr>
              <a:buSzPct val="70000"/>
              <a:buFont typeface="Wingdings" pitchFamily="2" charset="2"/>
              <a:buChar char="n"/>
            </a:pPr>
            <a:r>
              <a:rPr lang="pl-PL" sz="2400">
                <a:latin typeface="Arial" pitchFamily="34" charset="0"/>
              </a:rPr>
              <a:t>Wywiad medyczny rodzinny</a:t>
            </a:r>
          </a:p>
          <a:p>
            <a:pPr marL="457200" indent="-457200">
              <a:lnSpc>
                <a:spcPct val="90000"/>
              </a:lnSpc>
              <a:spcBef>
                <a:spcPct val="20000"/>
              </a:spcBef>
              <a:buClr>
                <a:srgbClr val="CCFF33"/>
              </a:buClr>
              <a:buSzPct val="70000"/>
              <a:buFont typeface="Wingdings" pitchFamily="2" charset="2"/>
              <a:buChar char="n"/>
            </a:pPr>
            <a:r>
              <a:rPr lang="pl-PL" sz="2400">
                <a:latin typeface="Arial" pitchFamily="34" charset="0"/>
              </a:rPr>
              <a:t>Aktualne funkcjonowanie rodziny: możliwości, źródła</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5239">
                                            <p:txEl>
                                              <p:pRg st="0" end="0"/>
                                            </p:txEl>
                                          </p:spTgt>
                                        </p:tgtEl>
                                        <p:attrNameLst>
                                          <p:attrName>style.visibility</p:attrName>
                                        </p:attrNameLst>
                                      </p:cBhvr>
                                      <p:to>
                                        <p:strVal val="visible"/>
                                      </p:to>
                                    </p:set>
                                    <p:animEffect transition="in" filter="dissolve">
                                      <p:cBhvr>
                                        <p:cTn id="7" dur="500"/>
                                        <p:tgtEl>
                                          <p:spTgt spid="952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5240">
                                            <p:txEl>
                                              <p:pRg st="0" end="0"/>
                                            </p:txEl>
                                          </p:spTgt>
                                        </p:tgtEl>
                                        <p:attrNameLst>
                                          <p:attrName>style.visibility</p:attrName>
                                        </p:attrNameLst>
                                      </p:cBhvr>
                                      <p:to>
                                        <p:strVal val="visible"/>
                                      </p:to>
                                    </p:set>
                                    <p:animEffect transition="in" filter="dissolve">
                                      <p:cBhvr>
                                        <p:cTn id="12" dur="500"/>
                                        <p:tgtEl>
                                          <p:spTgt spid="9524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5240">
                                            <p:txEl>
                                              <p:pRg st="1" end="1"/>
                                            </p:txEl>
                                          </p:spTgt>
                                        </p:tgtEl>
                                        <p:attrNameLst>
                                          <p:attrName>style.visibility</p:attrName>
                                        </p:attrNameLst>
                                      </p:cBhvr>
                                      <p:to>
                                        <p:strVal val="visible"/>
                                      </p:to>
                                    </p:set>
                                    <p:animEffect transition="in" filter="dissolve">
                                      <p:cBhvr>
                                        <p:cTn id="17" dur="500"/>
                                        <p:tgtEl>
                                          <p:spTgt spid="9524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5240">
                                            <p:txEl>
                                              <p:pRg st="2" end="2"/>
                                            </p:txEl>
                                          </p:spTgt>
                                        </p:tgtEl>
                                        <p:attrNameLst>
                                          <p:attrName>style.visibility</p:attrName>
                                        </p:attrNameLst>
                                      </p:cBhvr>
                                      <p:to>
                                        <p:strVal val="visible"/>
                                      </p:to>
                                    </p:set>
                                    <p:animEffect transition="in" filter="dissolve">
                                      <p:cBhvr>
                                        <p:cTn id="22" dur="500"/>
                                        <p:tgtEl>
                                          <p:spTgt spid="9524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5240">
                                            <p:txEl>
                                              <p:pRg st="3" end="3"/>
                                            </p:txEl>
                                          </p:spTgt>
                                        </p:tgtEl>
                                        <p:attrNameLst>
                                          <p:attrName>style.visibility</p:attrName>
                                        </p:attrNameLst>
                                      </p:cBhvr>
                                      <p:to>
                                        <p:strVal val="visible"/>
                                      </p:to>
                                    </p:set>
                                    <p:animEffect transition="in" filter="dissolve">
                                      <p:cBhvr>
                                        <p:cTn id="27" dur="500"/>
                                        <p:tgtEl>
                                          <p:spTgt spid="95240">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5241">
                                            <p:txEl>
                                              <p:pRg st="0" end="0"/>
                                            </p:txEl>
                                          </p:spTgt>
                                        </p:tgtEl>
                                        <p:attrNameLst>
                                          <p:attrName>style.visibility</p:attrName>
                                        </p:attrNameLst>
                                      </p:cBhvr>
                                      <p:to>
                                        <p:strVal val="visible"/>
                                      </p:to>
                                    </p:set>
                                    <p:animEffect transition="in" filter="dissolve">
                                      <p:cBhvr>
                                        <p:cTn id="32" dur="500"/>
                                        <p:tgtEl>
                                          <p:spTgt spid="9524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5241">
                                            <p:txEl>
                                              <p:pRg st="1" end="1"/>
                                            </p:txEl>
                                          </p:spTgt>
                                        </p:tgtEl>
                                        <p:attrNameLst>
                                          <p:attrName>style.visibility</p:attrName>
                                        </p:attrNameLst>
                                      </p:cBhvr>
                                      <p:to>
                                        <p:strVal val="visible"/>
                                      </p:to>
                                    </p:set>
                                    <p:animEffect transition="in" filter="dissolve">
                                      <p:cBhvr>
                                        <p:cTn id="37" dur="500"/>
                                        <p:tgtEl>
                                          <p:spTgt spid="95241">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5241">
                                            <p:txEl>
                                              <p:pRg st="2" end="2"/>
                                            </p:txEl>
                                          </p:spTgt>
                                        </p:tgtEl>
                                        <p:attrNameLst>
                                          <p:attrName>style.visibility</p:attrName>
                                        </p:attrNameLst>
                                      </p:cBhvr>
                                      <p:to>
                                        <p:strVal val="visible"/>
                                      </p:to>
                                    </p:set>
                                    <p:animEffect transition="in" filter="dissolve">
                                      <p:cBhvr>
                                        <p:cTn id="42" dur="500"/>
                                        <p:tgtEl>
                                          <p:spTgt spid="95241">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5241">
                                            <p:txEl>
                                              <p:pRg st="3" end="3"/>
                                            </p:txEl>
                                          </p:spTgt>
                                        </p:tgtEl>
                                        <p:attrNameLst>
                                          <p:attrName>style.visibility</p:attrName>
                                        </p:attrNameLst>
                                      </p:cBhvr>
                                      <p:to>
                                        <p:strVal val="visible"/>
                                      </p:to>
                                    </p:set>
                                    <p:animEffect transition="in" filter="dissolve">
                                      <p:cBhvr>
                                        <p:cTn id="47" dur="500"/>
                                        <p:tgtEl>
                                          <p:spTgt spid="9524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9" grpId="0" build="p" autoUpdateAnimBg="0"/>
      <p:bldP spid="95240" grpId="0" build="p" autoUpdateAnimBg="0"/>
      <p:bldP spid="95241"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pl-PL" altLang="en-US">
                <a:latin typeface="Comic Sans MS" pitchFamily="66" charset="0"/>
              </a:rPr>
              <a:t>Autyzm dziecięcy - przebieg</a:t>
            </a:r>
            <a:endParaRPr lang="en-US" altLang="en-US">
              <a:latin typeface="Comic Sans MS" pitchFamily="66" charset="0"/>
            </a:endParaRPr>
          </a:p>
        </p:txBody>
      </p:sp>
      <p:sp>
        <p:nvSpPr>
          <p:cNvPr id="45059" name="Rectangle 3"/>
          <p:cNvSpPr>
            <a:spLocks noGrp="1" noChangeArrowheads="1"/>
          </p:cNvSpPr>
          <p:nvPr>
            <p:ph idx="1"/>
          </p:nvPr>
        </p:nvSpPr>
        <p:spPr/>
        <p:txBody>
          <a:bodyPr/>
          <a:lstStyle/>
          <a:p>
            <a:r>
              <a:rPr lang="en-US" altLang="en-US" sz="3600">
                <a:latin typeface="Comic Sans MS" pitchFamily="66" charset="0"/>
              </a:rPr>
              <a:t>50% </a:t>
            </a:r>
            <a:r>
              <a:rPr lang="pl-PL" altLang="en-US" sz="3600">
                <a:latin typeface="Comic Sans MS" pitchFamily="66" charset="0"/>
              </a:rPr>
              <a:t>instytucjonalizacja</a:t>
            </a:r>
          </a:p>
          <a:p>
            <a:r>
              <a:rPr lang="en-US" altLang="en-US" sz="3600">
                <a:latin typeface="Comic Sans MS" pitchFamily="66" charset="0"/>
              </a:rPr>
              <a:t>35-45% </a:t>
            </a:r>
            <a:r>
              <a:rPr lang="pl-PL" altLang="en-US" sz="3600">
                <a:latin typeface="Comic Sans MS" pitchFamily="66" charset="0"/>
              </a:rPr>
              <a:t>wymaga codziennej opieki</a:t>
            </a:r>
            <a:endParaRPr lang="en-US" altLang="en-US" sz="3600">
              <a:latin typeface="Comic Sans MS" pitchFamily="66" charset="0"/>
            </a:endParaRPr>
          </a:p>
          <a:p>
            <a:r>
              <a:rPr lang="en-US" altLang="en-US" sz="3600">
                <a:latin typeface="Comic Sans MS" pitchFamily="66" charset="0"/>
              </a:rPr>
              <a:t>5-17% </a:t>
            </a:r>
            <a:r>
              <a:rPr lang="pl-PL" altLang="en-US" sz="3600">
                <a:latin typeface="Comic Sans MS" pitchFamily="66" charset="0"/>
              </a:rPr>
              <a:t>relatywnie dobre funkcjonowanie</a:t>
            </a:r>
            <a:endParaRPr lang="en-US" altLang="en-US" sz="3600">
              <a:latin typeface="Comic Sans MS" pitchFamily="66" charset="0"/>
            </a:endParaRPr>
          </a:p>
        </p:txBody>
      </p:sp>
      <p:sp>
        <p:nvSpPr>
          <p:cNvPr id="45060"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D39DE61-37B5-42B3-A4B4-9F701CAE5E41}" type="slidenum">
              <a:rPr lang="pl-PL"/>
              <a:pPr/>
              <a:t>30</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pl-PL" altLang="en-US">
                <a:latin typeface="Comic Sans MS" pitchFamily="66" charset="0"/>
              </a:rPr>
              <a:t>Autyzm dziecięcy - etiologia</a:t>
            </a:r>
            <a:endParaRPr lang="en-US" altLang="en-US">
              <a:latin typeface="Comic Sans MS" pitchFamily="66" charset="0"/>
            </a:endParaRPr>
          </a:p>
        </p:txBody>
      </p:sp>
      <p:sp>
        <p:nvSpPr>
          <p:cNvPr id="46083" name="Rectangle 3"/>
          <p:cNvSpPr>
            <a:spLocks noGrp="1" noChangeArrowheads="1"/>
          </p:cNvSpPr>
          <p:nvPr>
            <p:ph idx="1"/>
          </p:nvPr>
        </p:nvSpPr>
        <p:spPr/>
        <p:txBody>
          <a:bodyPr/>
          <a:lstStyle/>
          <a:p>
            <a:pPr>
              <a:lnSpc>
                <a:spcPct val="90000"/>
              </a:lnSpc>
            </a:pPr>
            <a:r>
              <a:rPr lang="pl-PL" altLang="en-US" sz="3600">
                <a:latin typeface="Comic Sans MS" pitchFamily="66" charset="0"/>
              </a:rPr>
              <a:t>Czynniki dziedziczne</a:t>
            </a:r>
            <a:endParaRPr lang="en-US" altLang="en-US" sz="3600">
              <a:latin typeface="Comic Sans MS" pitchFamily="66" charset="0"/>
            </a:endParaRPr>
          </a:p>
          <a:p>
            <a:pPr lvl="1">
              <a:lnSpc>
                <a:spcPct val="90000"/>
              </a:lnSpc>
            </a:pPr>
            <a:r>
              <a:rPr lang="pl-PL" altLang="en-US" sz="3200">
                <a:latin typeface="Comic Sans MS" pitchFamily="66" charset="0"/>
              </a:rPr>
              <a:t>Ryzyko zachorowania rodzeństwa</a:t>
            </a:r>
            <a:r>
              <a:rPr lang="en-US" altLang="en-US" sz="3200">
                <a:latin typeface="Comic Sans MS" pitchFamily="66" charset="0"/>
              </a:rPr>
              <a:t> = 2%</a:t>
            </a:r>
          </a:p>
          <a:p>
            <a:pPr lvl="1">
              <a:lnSpc>
                <a:spcPct val="90000"/>
              </a:lnSpc>
            </a:pPr>
            <a:r>
              <a:rPr lang="en-US" altLang="en-US" sz="3200">
                <a:latin typeface="Comic Sans MS" pitchFamily="66" charset="0"/>
              </a:rPr>
              <a:t>Folstein &amp; Rutter (1979)</a:t>
            </a:r>
          </a:p>
          <a:p>
            <a:pPr lvl="2">
              <a:lnSpc>
                <a:spcPct val="90000"/>
              </a:lnSpc>
            </a:pPr>
            <a:r>
              <a:rPr lang="en-US" altLang="en-US" sz="3200">
                <a:latin typeface="Comic Sans MS" pitchFamily="66" charset="0"/>
              </a:rPr>
              <a:t>10 DZ </a:t>
            </a:r>
            <a:r>
              <a:rPr lang="pl-PL" altLang="en-US" sz="3200">
                <a:latin typeface="Comic Sans MS" pitchFamily="66" charset="0"/>
              </a:rPr>
              <a:t>pary bliźniąt</a:t>
            </a:r>
            <a:r>
              <a:rPr lang="en-US" altLang="en-US" sz="3200">
                <a:latin typeface="Comic Sans MS" pitchFamily="66" charset="0"/>
              </a:rPr>
              <a:t> = 0% </a:t>
            </a:r>
            <a:r>
              <a:rPr lang="en-US" altLang="en-US" sz="3200" i="1">
                <a:latin typeface="Comic Sans MS" pitchFamily="66" charset="0"/>
              </a:rPr>
              <a:t>concordance</a:t>
            </a:r>
          </a:p>
          <a:p>
            <a:pPr lvl="2">
              <a:lnSpc>
                <a:spcPct val="90000"/>
              </a:lnSpc>
            </a:pPr>
            <a:r>
              <a:rPr lang="en-US" altLang="en-US" sz="3200">
                <a:latin typeface="Comic Sans MS" pitchFamily="66" charset="0"/>
              </a:rPr>
              <a:t>11 MZ </a:t>
            </a:r>
            <a:r>
              <a:rPr lang="pl-PL" altLang="en-US" sz="3200">
                <a:latin typeface="Comic Sans MS" pitchFamily="66" charset="0"/>
              </a:rPr>
              <a:t>pary bliźniąt</a:t>
            </a:r>
            <a:r>
              <a:rPr lang="en-US" altLang="en-US" sz="3200">
                <a:latin typeface="Comic Sans MS" pitchFamily="66" charset="0"/>
              </a:rPr>
              <a:t> = 36% </a:t>
            </a:r>
            <a:r>
              <a:rPr lang="en-US" altLang="en-US" sz="3200" i="1">
                <a:latin typeface="Comic Sans MS" pitchFamily="66" charset="0"/>
              </a:rPr>
              <a:t>concordance</a:t>
            </a:r>
          </a:p>
        </p:txBody>
      </p:sp>
      <p:sp>
        <p:nvSpPr>
          <p:cNvPr id="46084"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8ADE0B3-8D31-43C0-A104-F479E1FE7274}" type="slidenum">
              <a:rPr lang="pl-PL"/>
              <a:pPr/>
              <a:t>31</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17500" y="173038"/>
            <a:ext cx="8637588" cy="1190625"/>
          </a:xfrm>
        </p:spPr>
        <p:txBody>
          <a:bodyPr/>
          <a:lstStyle/>
          <a:p>
            <a:r>
              <a:rPr lang="pl-PL" altLang="en-US" sz="3600">
                <a:latin typeface="Comic Sans MS" pitchFamily="66" charset="0"/>
              </a:rPr>
              <a:t>Autyzm dziecięcy – etiologia – czynniki biologiczne</a:t>
            </a:r>
            <a:endParaRPr lang="en-US" altLang="en-US" sz="3600">
              <a:latin typeface="Comic Sans MS" pitchFamily="66" charset="0"/>
            </a:endParaRPr>
          </a:p>
        </p:txBody>
      </p:sp>
      <p:sp>
        <p:nvSpPr>
          <p:cNvPr id="47107" name="Rectangle 3"/>
          <p:cNvSpPr>
            <a:spLocks noGrp="1" noChangeArrowheads="1"/>
          </p:cNvSpPr>
          <p:nvPr>
            <p:ph idx="1"/>
          </p:nvPr>
        </p:nvSpPr>
        <p:spPr/>
        <p:txBody>
          <a:bodyPr/>
          <a:lstStyle/>
          <a:p>
            <a:r>
              <a:rPr lang="pl-PL" altLang="en-US" sz="3600">
                <a:latin typeface="Comic Sans MS" pitchFamily="66" charset="0"/>
              </a:rPr>
              <a:t>Więcej problemów w czasie ciąży (pierwszy trymestr)</a:t>
            </a:r>
            <a:endParaRPr lang="en-US" altLang="en-US" sz="3600">
              <a:latin typeface="Comic Sans MS" pitchFamily="66" charset="0"/>
            </a:endParaRPr>
          </a:p>
          <a:p>
            <a:r>
              <a:rPr lang="pl-PL" altLang="en-US" sz="3600">
                <a:latin typeface="Comic Sans MS" pitchFamily="66" charset="0"/>
              </a:rPr>
              <a:t>Niedorozwój móżdżku</a:t>
            </a:r>
            <a:endParaRPr lang="en-US" altLang="en-US" sz="3600">
              <a:latin typeface="Comic Sans MS" pitchFamily="66" charset="0"/>
            </a:endParaRPr>
          </a:p>
          <a:p>
            <a:pPr lvl="1"/>
            <a:r>
              <a:rPr lang="pl-PL" altLang="en-US" sz="3200">
                <a:latin typeface="Comic Sans MS" pitchFamily="66" charset="0"/>
              </a:rPr>
              <a:t>Szlaki odpowiedzialne za funkcje motoryczne, percepcyjne, kognitywne</a:t>
            </a:r>
            <a:endParaRPr lang="en-US" altLang="en-US" sz="3200">
              <a:latin typeface="Comic Sans MS" pitchFamily="66" charset="0"/>
            </a:endParaRPr>
          </a:p>
        </p:txBody>
      </p:sp>
      <p:sp>
        <p:nvSpPr>
          <p:cNvPr id="47108"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BB58946-D3C2-4F06-85AE-C2AB3B6C5D33}" type="slidenum">
              <a:rPr lang="pl-PL"/>
              <a:pPr/>
              <a:t>32</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pl-PL" altLang="en-US">
                <a:latin typeface="Comic Sans MS" pitchFamily="66" charset="0"/>
              </a:rPr>
              <a:t>Autyzm dziecięcy - etiologia</a:t>
            </a:r>
            <a:endParaRPr lang="en-US" altLang="en-US">
              <a:latin typeface="Comic Sans MS" pitchFamily="66" charset="0"/>
            </a:endParaRPr>
          </a:p>
        </p:txBody>
      </p:sp>
      <p:sp>
        <p:nvSpPr>
          <p:cNvPr id="48131" name="Rectangle 3"/>
          <p:cNvSpPr>
            <a:spLocks noGrp="1" noChangeArrowheads="1"/>
          </p:cNvSpPr>
          <p:nvPr>
            <p:ph idx="1"/>
          </p:nvPr>
        </p:nvSpPr>
        <p:spPr/>
        <p:txBody>
          <a:bodyPr/>
          <a:lstStyle/>
          <a:p>
            <a:r>
              <a:rPr lang="pl-PL" altLang="en-US" sz="3600">
                <a:latin typeface="Comic Sans MS" pitchFamily="66" charset="0"/>
              </a:rPr>
              <a:t>Środowisko rodzinne</a:t>
            </a:r>
            <a:endParaRPr lang="en-US" altLang="en-US" sz="3600">
              <a:latin typeface="Comic Sans MS" pitchFamily="66" charset="0"/>
            </a:endParaRPr>
          </a:p>
          <a:p>
            <a:pPr lvl="1"/>
            <a:r>
              <a:rPr lang="en-US" altLang="en-US" sz="3200">
                <a:latin typeface="Comic Sans MS" pitchFamily="66" charset="0"/>
              </a:rPr>
              <a:t>Kanner (1943)</a:t>
            </a:r>
          </a:p>
          <a:p>
            <a:pPr lvl="2"/>
            <a:r>
              <a:rPr lang="pl-PL" altLang="en-US" sz="3200">
                <a:latin typeface="Comic Sans MS" pitchFamily="66" charset="0"/>
              </a:rPr>
              <a:t>Rodzicielskie odrzucenie i</a:t>
            </a:r>
            <a:r>
              <a:rPr lang="en-US" altLang="en-US" sz="3200">
                <a:latin typeface="Comic Sans MS" pitchFamily="66" charset="0"/>
              </a:rPr>
              <a:t> </a:t>
            </a:r>
            <a:r>
              <a:rPr lang="en-US" altLang="en-US" sz="3200" i="1">
                <a:latin typeface="Comic Sans MS" pitchFamily="66" charset="0"/>
              </a:rPr>
              <a:t>“emotional refrigeration”</a:t>
            </a:r>
            <a:endParaRPr lang="en-US" altLang="en-US" sz="2800" i="1">
              <a:latin typeface="Comic Sans MS" pitchFamily="66" charset="0"/>
            </a:endParaRPr>
          </a:p>
        </p:txBody>
      </p:sp>
      <p:sp>
        <p:nvSpPr>
          <p:cNvPr id="48132"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209D353-C104-40FA-8F8C-E73233162F9E}" type="slidenum">
              <a:rPr lang="pl-PL"/>
              <a:pPr/>
              <a:t>33</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pl-PL" altLang="en-US">
                <a:latin typeface="Comic Sans MS" pitchFamily="66" charset="0"/>
              </a:rPr>
              <a:t>Autyzm dziecięcy - leczenie</a:t>
            </a:r>
            <a:endParaRPr lang="en-US" altLang="en-US">
              <a:latin typeface="Comic Sans MS" pitchFamily="66" charset="0"/>
            </a:endParaRPr>
          </a:p>
        </p:txBody>
      </p:sp>
      <p:sp>
        <p:nvSpPr>
          <p:cNvPr id="49155" name="Rectangle 3"/>
          <p:cNvSpPr>
            <a:spLocks noGrp="1" noChangeArrowheads="1"/>
          </p:cNvSpPr>
          <p:nvPr>
            <p:ph idx="1"/>
          </p:nvPr>
        </p:nvSpPr>
        <p:spPr/>
        <p:txBody>
          <a:bodyPr/>
          <a:lstStyle/>
          <a:p>
            <a:pPr>
              <a:lnSpc>
                <a:spcPct val="90000"/>
              </a:lnSpc>
            </a:pPr>
            <a:r>
              <a:rPr lang="pl-PL" altLang="en-US">
                <a:latin typeface="Comic Sans MS" pitchFamily="66" charset="0"/>
              </a:rPr>
              <a:t>Brak efektywnego leku na większość kluczowych objawów</a:t>
            </a:r>
            <a:endParaRPr lang="en-US" altLang="en-US">
              <a:latin typeface="Comic Sans MS" pitchFamily="66" charset="0"/>
            </a:endParaRPr>
          </a:p>
          <a:p>
            <a:pPr>
              <a:lnSpc>
                <a:spcPct val="90000"/>
              </a:lnSpc>
            </a:pPr>
            <a:r>
              <a:rPr lang="pl-PL" altLang="en-US">
                <a:latin typeface="Comic Sans MS" pitchFamily="66" charset="0"/>
              </a:rPr>
              <a:t>Problemy leczenia behawioralnego</a:t>
            </a:r>
            <a:endParaRPr lang="en-US" altLang="en-US" sz="3600">
              <a:latin typeface="Comic Sans MS" pitchFamily="66" charset="0"/>
            </a:endParaRPr>
          </a:p>
          <a:p>
            <a:pPr lvl="1">
              <a:lnSpc>
                <a:spcPct val="90000"/>
              </a:lnSpc>
            </a:pPr>
            <a:r>
              <a:rPr lang="pl-PL" altLang="en-US" sz="3200">
                <a:latin typeface="Comic Sans MS" pitchFamily="66" charset="0"/>
              </a:rPr>
              <a:t>Zaburzenia motoryki utrudniają uczenie</a:t>
            </a:r>
            <a:endParaRPr lang="en-US" altLang="en-US" sz="3200">
              <a:latin typeface="Comic Sans MS" pitchFamily="66" charset="0"/>
            </a:endParaRPr>
          </a:p>
          <a:p>
            <a:pPr lvl="1">
              <a:lnSpc>
                <a:spcPct val="90000"/>
              </a:lnSpc>
            </a:pPr>
            <a:r>
              <a:rPr lang="pl-PL" altLang="en-US" sz="3200">
                <a:latin typeface="Comic Sans MS" pitchFamily="66" charset="0"/>
              </a:rPr>
              <a:t>Problemy w zmianie rytuałów</a:t>
            </a:r>
            <a:endParaRPr lang="en-US" altLang="en-US" sz="3200">
              <a:latin typeface="Comic Sans MS" pitchFamily="66" charset="0"/>
            </a:endParaRPr>
          </a:p>
          <a:p>
            <a:pPr lvl="1">
              <a:lnSpc>
                <a:spcPct val="90000"/>
              </a:lnSpc>
            </a:pPr>
            <a:r>
              <a:rPr lang="pl-PL" altLang="en-US" sz="3200">
                <a:latin typeface="Comic Sans MS" pitchFamily="66" charset="0"/>
              </a:rPr>
              <a:t>Problemy w znajdowaniu właściwej gratyfikacji</a:t>
            </a:r>
            <a:endParaRPr lang="en-US" altLang="en-US" sz="3200">
              <a:latin typeface="Comic Sans MS" pitchFamily="66" charset="0"/>
            </a:endParaRPr>
          </a:p>
        </p:txBody>
      </p:sp>
      <p:sp>
        <p:nvSpPr>
          <p:cNvPr id="49156"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7E7E5C0-9AD1-488B-AB96-386FEE137BA1}" type="slidenum">
              <a:rPr lang="pl-PL"/>
              <a:pPr/>
              <a:t>34</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17500" y="52388"/>
            <a:ext cx="8637588" cy="1431925"/>
          </a:xfrm>
        </p:spPr>
        <p:txBody>
          <a:bodyPr>
            <a:normAutofit fontScale="90000"/>
          </a:bodyPr>
          <a:lstStyle/>
          <a:p>
            <a:r>
              <a:rPr lang="pl-PL">
                <a:latin typeface="Comic Sans MS" pitchFamily="66" charset="0"/>
              </a:rPr>
              <a:t>Inne całościowe zaburzenia psychiczne</a:t>
            </a:r>
          </a:p>
        </p:txBody>
      </p:sp>
      <p:sp>
        <p:nvSpPr>
          <p:cNvPr id="50179" name="Rectangle 3"/>
          <p:cNvSpPr>
            <a:spLocks noGrp="1" noChangeArrowheads="1"/>
          </p:cNvSpPr>
          <p:nvPr>
            <p:ph idx="1"/>
          </p:nvPr>
        </p:nvSpPr>
        <p:spPr/>
        <p:txBody>
          <a:bodyPr/>
          <a:lstStyle/>
          <a:p>
            <a:r>
              <a:rPr lang="pl-PL">
                <a:latin typeface="Comic Sans MS" pitchFamily="66" charset="0"/>
              </a:rPr>
              <a:t>Zespół Aspergera</a:t>
            </a:r>
          </a:p>
          <a:p>
            <a:r>
              <a:rPr lang="pl-PL">
                <a:latin typeface="Comic Sans MS" pitchFamily="66" charset="0"/>
              </a:rPr>
              <a:t>Zespół Retta</a:t>
            </a:r>
          </a:p>
        </p:txBody>
      </p:sp>
      <p:sp>
        <p:nvSpPr>
          <p:cNvPr id="50180"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9D3DBF9-6FC9-4921-8994-46785504EB7C}" type="slidenum">
              <a:rPr lang="pl-PL"/>
              <a:pPr/>
              <a:t>35</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a:xfrm>
            <a:off x="457200" y="2401888"/>
            <a:ext cx="8458200" cy="1470025"/>
          </a:xfrm>
        </p:spPr>
        <p:txBody>
          <a:bodyPr/>
          <a:lstStyle/>
          <a:p>
            <a:r>
              <a:rPr lang="pl-PL" i="1"/>
              <a:t>Podróżujący w czasie</a:t>
            </a:r>
          </a:p>
        </p:txBody>
      </p:sp>
      <p:sp>
        <p:nvSpPr>
          <p:cNvPr id="56323" name="Rectangle 3"/>
          <p:cNvSpPr>
            <a:spLocks noGrp="1" noChangeArrowheads="1"/>
          </p:cNvSpPr>
          <p:nvPr>
            <p:ph type="subTitle" idx="1"/>
          </p:nvPr>
        </p:nvSpPr>
        <p:spPr>
          <a:xfrm>
            <a:off x="457200" y="3900488"/>
            <a:ext cx="4953000" cy="1752600"/>
          </a:xfrm>
        </p:spPr>
        <p:txBody>
          <a:bodyPr/>
          <a:lstStyle/>
          <a:p>
            <a:pPr marL="63500"/>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pl-PL"/>
              <a:t>Historia (1)</a:t>
            </a:r>
          </a:p>
        </p:txBody>
      </p:sp>
      <p:sp>
        <p:nvSpPr>
          <p:cNvPr id="57347" name="Rectangle 3"/>
          <p:cNvSpPr>
            <a:spLocks noGrp="1" noChangeArrowheads="1"/>
          </p:cNvSpPr>
          <p:nvPr>
            <p:ph idx="1"/>
          </p:nvPr>
        </p:nvSpPr>
        <p:spPr/>
        <p:txBody>
          <a:bodyPr/>
          <a:lstStyle/>
          <a:p>
            <a:pPr>
              <a:lnSpc>
                <a:spcPct val="80000"/>
              </a:lnSpc>
            </a:pPr>
            <a:r>
              <a:rPr lang="pl-PL" sz="1800" b="1" i="1"/>
              <a:t>Badałem Roberta na prośbę jego rodziców zaniepokojonych jego ubogimi kontaktami z rówieśnikami. Robert był dobrym uczniem, nagradzanym za swoje osiągnięcia szkolne, natomiast coraz bardziej izolowanym w swojej klasie. </a:t>
            </a:r>
          </a:p>
          <a:p>
            <a:pPr>
              <a:lnSpc>
                <a:spcPct val="80000"/>
              </a:lnSpc>
            </a:pPr>
            <a:r>
              <a:rPr lang="pl-PL" sz="1800" b="1" i="1"/>
              <a:t>Przebieg ciąży z nim był prawidłowy, podobnie jak poród. Zaczął mówić przed końcem pierwszego roku życia, a poprawne zdania formułował w wieku 16 miesięcy. Kontrolę mikcji uzyskał w wieku 4 lat, a defekacji w wieku 3 lat. Jednak zdarzało mu się moczyć w nocy do 6 r.ż.. W okresie przedszkolnym uchodził za dziecko wyjątkowo niezgrabne, ale wyjątkowo wcześnie nauczył się czytać – pierwsze udane próby w wieku 4 lat. Kłopoty, które spowodowały obecną wizytę odnotowano już na początku przedszkola. Uchodził wtedy za ekscentryczne, nadmiernie dojrzałe dziecko, co potwierdzało np.. jego zainteresowanie astronomią. W wieku 4 lat większość czasu poświęcał grom komputerowym. Pierwszy kontakt z psychologiem w wieku 5 lat, gdzie orzeczono bliżej nieokreślone zaburzenia rozwoju emocjonalnego.</a:t>
            </a:r>
          </a:p>
          <a:p>
            <a:pPr>
              <a:lnSpc>
                <a:spcPct val="80000"/>
              </a:lnSpc>
            </a:pPr>
            <a:r>
              <a:rPr lang="pl-PL" sz="1800" b="1" i="1"/>
              <a:t>Po raz pierwszy był konsultowany przez psychiatrę w wieku 8 lat i postawiono wtedy diagnozę „fobii szkolnej”. Wtedy orzeczono indywidualny tryb nauczania.</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pl-PL"/>
              <a:t>Historia (2)</a:t>
            </a:r>
          </a:p>
        </p:txBody>
      </p:sp>
      <p:sp>
        <p:nvSpPr>
          <p:cNvPr id="58371" name="Rectangle 3"/>
          <p:cNvSpPr>
            <a:spLocks noGrp="1" noChangeArrowheads="1"/>
          </p:cNvSpPr>
          <p:nvPr>
            <p:ph idx="1"/>
          </p:nvPr>
        </p:nvSpPr>
        <p:spPr/>
        <p:txBody>
          <a:bodyPr>
            <a:normAutofit lnSpcReduction="10000"/>
          </a:bodyPr>
          <a:lstStyle/>
          <a:p>
            <a:pPr>
              <a:lnSpc>
                <a:spcPct val="80000"/>
              </a:lnSpc>
            </a:pPr>
            <a:r>
              <a:rPr lang="pl-PL" sz="1800" b="1" i="1"/>
              <a:t>Badanie psychologiczne przeprowadzono po raz pierwszy w wieku 10 lat.</a:t>
            </a:r>
          </a:p>
          <a:p>
            <a:pPr>
              <a:lnSpc>
                <a:spcPct val="80000"/>
              </a:lnSpc>
            </a:pPr>
            <a:r>
              <a:rPr lang="pl-PL" sz="1800" b="1" i="1"/>
              <a:t>Wyniki badania II w wieku 10 lat:</a:t>
            </a:r>
          </a:p>
          <a:p>
            <a:pPr lvl="1">
              <a:lnSpc>
                <a:spcPct val="80000"/>
              </a:lnSpc>
            </a:pPr>
            <a:r>
              <a:rPr lang="pl-PL" sz="1600" b="1" i="1"/>
              <a:t>II ogólny=135</a:t>
            </a:r>
          </a:p>
          <a:p>
            <a:pPr lvl="1">
              <a:lnSpc>
                <a:spcPct val="80000"/>
              </a:lnSpc>
            </a:pPr>
            <a:r>
              <a:rPr lang="pl-PL" sz="1600" b="1" i="1"/>
              <a:t>II skala słowna = 145</a:t>
            </a:r>
          </a:p>
          <a:p>
            <a:pPr lvl="1">
              <a:lnSpc>
                <a:spcPct val="80000"/>
              </a:lnSpc>
            </a:pPr>
            <a:r>
              <a:rPr lang="pl-PL" sz="1600" b="1" i="1"/>
              <a:t>II skala bezsłowna = 119</a:t>
            </a:r>
          </a:p>
          <a:p>
            <a:pPr lvl="1">
              <a:lnSpc>
                <a:spcPct val="80000"/>
              </a:lnSpc>
            </a:pPr>
            <a:r>
              <a:rPr lang="pl-PL" sz="1600" b="1" i="1"/>
              <a:t>II podskala zadań matematycznych = 159</a:t>
            </a:r>
          </a:p>
          <a:p>
            <a:pPr>
              <a:lnSpc>
                <a:spcPct val="80000"/>
              </a:lnSpc>
            </a:pPr>
            <a:r>
              <a:rPr lang="pl-PL" sz="1800" b="1" i="1"/>
              <a:t>Odnotowano wtedy, że ma kłopoty w:</a:t>
            </a:r>
          </a:p>
          <a:p>
            <a:pPr lvl="1">
              <a:lnSpc>
                <a:spcPct val="80000"/>
              </a:lnSpc>
            </a:pPr>
            <a:r>
              <a:rPr lang="pl-PL" sz="1600" b="1" i="1"/>
              <a:t>Zaburzenia koordynacji wzrokowo-przestrzennej</a:t>
            </a:r>
          </a:p>
          <a:p>
            <a:pPr lvl="1">
              <a:lnSpc>
                <a:spcPct val="80000"/>
              </a:lnSpc>
            </a:pPr>
            <a:r>
              <a:rPr lang="pl-PL" sz="1600" b="1" i="1"/>
              <a:t>Zaburzenia w pisaniu</a:t>
            </a:r>
          </a:p>
          <a:p>
            <a:pPr lvl="1">
              <a:lnSpc>
                <a:spcPct val="80000"/>
              </a:lnSpc>
            </a:pPr>
            <a:r>
              <a:rPr lang="pl-PL" sz="1600" b="1" i="1"/>
              <a:t>Nie jest w stanie nauczyć się jazdy na rowerze</a:t>
            </a:r>
          </a:p>
          <a:p>
            <a:pPr>
              <a:lnSpc>
                <a:spcPct val="80000"/>
              </a:lnSpc>
            </a:pPr>
            <a:r>
              <a:rPr lang="pl-PL" sz="1800" b="1" i="1"/>
              <a:t>Stan zdrowia somatyczny w czasie badania psychiatrycznego dobry.</a:t>
            </a:r>
          </a:p>
          <a:p>
            <a:pPr>
              <a:lnSpc>
                <a:spcPct val="80000"/>
              </a:lnSpc>
            </a:pPr>
            <a:r>
              <a:rPr lang="pl-PL" sz="1800" b="1" i="1"/>
              <a:t>W wywiadzie somatycznym:</a:t>
            </a:r>
          </a:p>
          <a:p>
            <a:pPr lvl="1">
              <a:lnSpc>
                <a:spcPct val="80000"/>
              </a:lnSpc>
            </a:pPr>
            <a:r>
              <a:rPr lang="pl-PL" sz="1600" b="1" i="1"/>
              <a:t>Alergia pokarmowa</a:t>
            </a:r>
          </a:p>
          <a:p>
            <a:pPr>
              <a:lnSpc>
                <a:spcPct val="80000"/>
              </a:lnSpc>
            </a:pPr>
            <a:r>
              <a:rPr lang="pl-PL" sz="1800" b="1" i="1"/>
              <a:t>Nigdy nie miał badania EEG, ani NMR.</a:t>
            </a:r>
          </a:p>
          <a:p>
            <a:pPr>
              <a:lnSpc>
                <a:spcPct val="80000"/>
              </a:lnSpc>
            </a:pPr>
            <a:r>
              <a:rPr lang="pl-PL" sz="1800" b="1" i="1"/>
              <a:t>Badanie audiofonologiczne – norma.</a:t>
            </a:r>
          </a:p>
          <a:p>
            <a:pPr>
              <a:lnSpc>
                <a:spcPct val="80000"/>
              </a:lnSpc>
            </a:pPr>
            <a:r>
              <a:rPr lang="pl-PL" sz="1800" b="1" i="1"/>
              <a:t>Jest młodszym z dwojga rodzeństwa, ma brata z odnotowanym „zespołem niezgrabnego dziecka”.</a:t>
            </a:r>
          </a:p>
          <a:p>
            <a:pPr>
              <a:lnSpc>
                <a:spcPct val="80000"/>
              </a:lnSpc>
            </a:pPr>
            <a:r>
              <a:rPr lang="pl-PL" sz="1800" b="1" i="1"/>
              <a:t>W rodzinie odnotowano kilka przypadków depresji.</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pl-PL"/>
              <a:t>Badanie stanu psychicznego</a:t>
            </a:r>
          </a:p>
        </p:txBody>
      </p:sp>
      <p:sp>
        <p:nvSpPr>
          <p:cNvPr id="59395" name="Rectangle 3"/>
          <p:cNvSpPr>
            <a:spLocks noGrp="1" noChangeArrowheads="1"/>
          </p:cNvSpPr>
          <p:nvPr>
            <p:ph idx="1"/>
          </p:nvPr>
        </p:nvSpPr>
        <p:spPr/>
        <p:txBody>
          <a:bodyPr/>
          <a:lstStyle/>
          <a:p>
            <a:pPr>
              <a:lnSpc>
                <a:spcPct val="80000"/>
              </a:lnSpc>
            </a:pPr>
            <a:r>
              <a:rPr lang="pl-PL" sz="1600" b="1" i="1"/>
              <a:t>Na „dzień dobry” odpowiedział „cześć – wiesz, która jest godzina?”. Temat czasu powracał wielokrotnie w czasie rozmowy.</a:t>
            </a:r>
          </a:p>
          <a:p>
            <a:pPr>
              <a:lnSpc>
                <a:spcPct val="80000"/>
              </a:lnSpc>
            </a:pPr>
            <a:r>
              <a:rPr lang="pl-PL" sz="1600" b="1" i="1"/>
              <a:t>W czasie rozmowy unikał kontaktu wzrokowego, sprawiają wrażenie, że patrzy gdzieś za moimi plecami. </a:t>
            </a:r>
          </a:p>
          <a:p>
            <a:pPr>
              <a:lnSpc>
                <a:spcPct val="80000"/>
              </a:lnSpc>
            </a:pPr>
            <a:r>
              <a:rPr lang="pl-PL" sz="1600" b="1" i="1"/>
              <a:t>Kilkakrotnie mówił o smutku, który  czuje cały czas. </a:t>
            </a:r>
          </a:p>
          <a:p>
            <a:pPr>
              <a:lnSpc>
                <a:spcPct val="80000"/>
              </a:lnSpc>
            </a:pPr>
            <a:r>
              <a:rPr lang="pl-PL" sz="1600" b="1" i="1"/>
              <a:t>Po kilku minutach rozmowy zaczął spontanicznie mówić o astronomii i w długim monologu przedstawił swoją wersję historii wszechświata. Bardzo się wtedy ożywił i mówił z dużą emfazą.</a:t>
            </a:r>
          </a:p>
          <a:p>
            <a:pPr>
              <a:lnSpc>
                <a:spcPct val="80000"/>
              </a:lnSpc>
            </a:pPr>
            <a:r>
              <a:rPr lang="pl-PL" sz="1600" b="1" i="1"/>
              <a:t>Twierdził, że ma dwoje przyjaciół w szkole, ale po chwili okazało się, że przyjaźń ta dotyczy tylko wspólnego zainteresowania grami komputerowymi i wymiany programów. Jego wypowiedzi były monotonne i pedantyczne.</a:t>
            </a:r>
          </a:p>
          <a:p>
            <a:pPr>
              <a:lnSpc>
                <a:spcPct val="80000"/>
              </a:lnSpc>
            </a:pPr>
            <a:r>
              <a:rPr lang="pl-PL" sz="1600" b="1" i="1"/>
              <a:t>Zaprzeczał somatycznym objawom depresji, chociaż potwierdzał uczucie smutku. </a:t>
            </a:r>
          </a:p>
          <a:p>
            <a:pPr>
              <a:lnSpc>
                <a:spcPct val="80000"/>
              </a:lnSpc>
            </a:pPr>
            <a:r>
              <a:rPr lang="pl-PL" sz="1600" b="1" i="1"/>
              <a:t>Bał się nowych sytuacji, chociaż uchodził na zajęciach z geografii i biologii za znakomitego mówcę. </a:t>
            </a:r>
          </a:p>
          <a:p>
            <a:pPr>
              <a:lnSpc>
                <a:spcPct val="80000"/>
              </a:lnSpc>
            </a:pPr>
            <a:r>
              <a:rPr lang="pl-PL" sz="1600" b="1" i="1"/>
              <a:t>Nagle zobaczył zegarek na moim ręku i stwierdził, że późni się o minutę.</a:t>
            </a:r>
          </a:p>
          <a:p>
            <a:pPr>
              <a:lnSpc>
                <a:spcPct val="80000"/>
              </a:lnSpc>
            </a:pPr>
            <a:r>
              <a:rPr lang="pl-PL" sz="1600" b="1" i="1"/>
              <a:t>Wtedy powrócił do tematyki historii wszechświata i zaczął rysować coś co można było nazwać „pętlą czasu” na której zaznaczał różne daty, np.. „bakteria – 3300000000 lat … gady 16:30 … ludzie 11:59”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612775"/>
            <a:ext cx="8229600" cy="742950"/>
          </a:xfrm>
        </p:spPr>
        <p:txBody>
          <a:bodyPr>
            <a:normAutofit fontScale="90000"/>
          </a:bodyPr>
          <a:lstStyle/>
          <a:p>
            <a:r>
              <a:rPr lang="pl-PL">
                <a:latin typeface="Comic Sans MS" pitchFamily="66" charset="0"/>
              </a:rPr>
              <a:t>Upośledzenie umysłowe</a:t>
            </a:r>
          </a:p>
        </p:txBody>
      </p:sp>
      <p:graphicFrame>
        <p:nvGraphicFramePr>
          <p:cNvPr id="62509" name="Group 45"/>
          <p:cNvGraphicFramePr>
            <a:graphicFrameLocks noGrp="1"/>
          </p:cNvGraphicFramePr>
          <p:nvPr>
            <p:ph type="tbl" idx="1"/>
          </p:nvPr>
        </p:nvGraphicFramePr>
        <p:xfrm>
          <a:off x="328613" y="1941513"/>
          <a:ext cx="8208962" cy="4420236"/>
        </p:xfrm>
        <a:graphic>
          <a:graphicData uri="http://schemas.openxmlformats.org/drawingml/2006/table">
            <a:tbl>
              <a:tblPr/>
              <a:tblGrid>
                <a:gridCol w="1881187">
                  <a:extLst>
                    <a:ext uri="{9D8B030D-6E8A-4147-A177-3AD203B41FA5}">
                      <a16:colId xmlns:a16="http://schemas.microsoft.com/office/drawing/2014/main" val="20000"/>
                    </a:ext>
                  </a:extLst>
                </a:gridCol>
                <a:gridCol w="1401763">
                  <a:extLst>
                    <a:ext uri="{9D8B030D-6E8A-4147-A177-3AD203B41FA5}">
                      <a16:colId xmlns:a16="http://schemas.microsoft.com/office/drawing/2014/main" val="20001"/>
                    </a:ext>
                  </a:extLst>
                </a:gridCol>
                <a:gridCol w="1643062">
                  <a:extLst>
                    <a:ext uri="{9D8B030D-6E8A-4147-A177-3AD203B41FA5}">
                      <a16:colId xmlns:a16="http://schemas.microsoft.com/office/drawing/2014/main" val="20002"/>
                    </a:ext>
                  </a:extLst>
                </a:gridCol>
                <a:gridCol w="1641475">
                  <a:extLst>
                    <a:ext uri="{9D8B030D-6E8A-4147-A177-3AD203B41FA5}">
                      <a16:colId xmlns:a16="http://schemas.microsoft.com/office/drawing/2014/main" val="20003"/>
                    </a:ext>
                  </a:extLst>
                </a:gridCol>
                <a:gridCol w="1641475">
                  <a:extLst>
                    <a:ext uri="{9D8B030D-6E8A-4147-A177-3AD203B41FA5}">
                      <a16:colId xmlns:a16="http://schemas.microsoft.com/office/drawing/2014/main" val="20004"/>
                    </a:ext>
                  </a:extLst>
                </a:gridCol>
              </a:tblGrid>
              <a:tr h="8223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upośledzenie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II</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Wiek</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Rozwojowy</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(lata)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Poziom edukacyjny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Pomoc</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8239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lekkie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69-50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12-9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Szkoła podstawowa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wsparcie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8223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umiarkowane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49-35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8-6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Szkoła specjalna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pomoc</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239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znaczne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34-20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5-3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Szkoła życia</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Ciągła opieka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8223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głębokie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19-0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&lt;2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pl-PL" sz="2000" b="0" i="0" u="none" strike="noStrike" cap="none" normalizeH="0" baseline="0">
                          <a:ln>
                            <a:noFill/>
                          </a:ln>
                          <a:solidFill>
                            <a:schemeClr val="tx1"/>
                          </a:solidFill>
                          <a:effectLst>
                            <a:outerShdw blurRad="38100" dist="38100" dir="2700000" algn="tl">
                              <a:srgbClr val="000000"/>
                            </a:outerShdw>
                          </a:effectLst>
                          <a:latin typeface="Tahoma" pitchFamily="34" charset="0"/>
                        </a:rPr>
                        <a:t>instytucje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5401"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30BF7BF-297E-4D7F-A786-409B08B27682}" type="slidenum">
              <a:rPr lang="pl-PL" smtClean="0"/>
              <a:pPr/>
              <a:t>4</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pl-PL"/>
              <a:t>Życiorys Roberta</a:t>
            </a:r>
          </a:p>
        </p:txBody>
      </p:sp>
      <p:sp>
        <p:nvSpPr>
          <p:cNvPr id="60419" name="Rectangle 3"/>
          <p:cNvSpPr>
            <a:spLocks noGrp="1" noChangeArrowheads="1"/>
          </p:cNvSpPr>
          <p:nvPr>
            <p:ph idx="1"/>
          </p:nvPr>
        </p:nvSpPr>
        <p:spPr/>
        <p:txBody>
          <a:bodyPr>
            <a:normAutofit/>
          </a:bodyPr>
          <a:lstStyle/>
          <a:p>
            <a:r>
              <a:rPr lang="pl-PL">
                <a:latin typeface="Monotype Corsiva" pitchFamily="66" charset="0"/>
              </a:rPr>
              <a:t>Mam na imię Robert. Jestem osobą inteligentną, ale izolowaną. Chciałbym uniknąć nieprzyjemnych uwag na mój temat. Nie potrafię latać. Nie potrafię przemieszczać się przy użyciu telekinezy. Mój mózg nie jest dostatecznie duży aby zniszczyć cały świat. Nie potrafię nauczyć niczego swojej długowłosej świnki morskiej.  Jeść wszystkiego w zasięgu wzroku. To jest cecha wszystkich długowłosych świnek morskich. Ona on nazywa się Chronos.</a:t>
            </a:r>
          </a:p>
        </p:txBody>
      </p:sp>
      <p:sp>
        <p:nvSpPr>
          <p:cNvPr id="60420" name="Line 4"/>
          <p:cNvSpPr>
            <a:spLocks noChangeShapeType="1"/>
          </p:cNvSpPr>
          <p:nvPr/>
        </p:nvSpPr>
        <p:spPr bwMode="auto">
          <a:xfrm>
            <a:off x="2339975" y="5805488"/>
            <a:ext cx="576263" cy="0"/>
          </a:xfrm>
          <a:prstGeom prst="line">
            <a:avLst/>
          </a:prstGeom>
          <a:noFill/>
          <a:ln w="9525">
            <a:solidFill>
              <a:schemeClr val="tx1"/>
            </a:solidFill>
            <a:round/>
            <a:headEnd/>
            <a:tailEnd/>
          </a:ln>
        </p:spPr>
        <p:txBody>
          <a:bodyPr/>
          <a:lstStyle/>
          <a:p>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pl-PL"/>
              <a:t>Zespół Aspergera (</a:t>
            </a:r>
            <a:r>
              <a:rPr lang="pl-PL" baseline="30000"/>
              <a:t>Asperger 1944</a:t>
            </a:r>
            <a:r>
              <a:rPr lang="pl-PL"/>
              <a:t>)</a:t>
            </a:r>
          </a:p>
        </p:txBody>
      </p:sp>
      <p:sp>
        <p:nvSpPr>
          <p:cNvPr id="65539" name="Rectangle 3"/>
          <p:cNvSpPr>
            <a:spLocks noGrp="1" noChangeArrowheads="1"/>
          </p:cNvSpPr>
          <p:nvPr>
            <p:ph idx="1"/>
          </p:nvPr>
        </p:nvSpPr>
        <p:spPr/>
        <p:txBody>
          <a:bodyPr/>
          <a:lstStyle/>
          <a:p>
            <a:r>
              <a:rPr lang="pl-PL"/>
              <a:t>Początek najwcześniej w 3 r.ż..</a:t>
            </a:r>
          </a:p>
          <a:p>
            <a:r>
              <a:rPr lang="pl-PL"/>
              <a:t>Zachowane zdolności językowe.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3"/>
          <p:cNvSpPr>
            <a:spLocks noGrp="1"/>
          </p:cNvSpPr>
          <p:nvPr>
            <p:ph type="sldNum" sz="quarter" idx="12"/>
          </p:nvPr>
        </p:nvSpPr>
        <p:spPr/>
        <p:txBody>
          <a:bodyPr/>
          <a:lstStyle/>
          <a:p>
            <a:fld id="{0B8DABA5-26BA-45B9-A726-06E352AADD9D}" type="slidenum">
              <a:rPr lang="pl-PL"/>
              <a:pPr/>
              <a:t>42</a:t>
            </a:fld>
            <a:endParaRPr lang="pl-PL"/>
          </a:p>
        </p:txBody>
      </p:sp>
      <p:sp>
        <p:nvSpPr>
          <p:cNvPr id="67586" name="Rectangle 2"/>
          <p:cNvSpPr>
            <a:spLocks noChangeArrowheads="1"/>
          </p:cNvSpPr>
          <p:nvPr/>
        </p:nvSpPr>
        <p:spPr bwMode="auto">
          <a:xfrm>
            <a:off x="571472" y="0"/>
            <a:ext cx="7772400" cy="1938992"/>
          </a:xfrm>
          <a:prstGeom prst="rect">
            <a:avLst/>
          </a:prstGeom>
          <a:noFill/>
          <a:ln w="9525">
            <a:noFill/>
            <a:miter lim="800000"/>
            <a:headEnd/>
            <a:tailEnd/>
          </a:ln>
          <a:effectLst/>
        </p:spPr>
        <p:txBody>
          <a:bodyPr anchor="ctr">
            <a:spAutoFit/>
          </a:bodyPr>
          <a:lstStyle/>
          <a:p>
            <a:r>
              <a:rPr lang="pl-PL" sz="4000" b="1" dirty="0">
                <a:solidFill>
                  <a:schemeClr val="tx2"/>
                </a:solidFill>
                <a:latin typeface="Times New Roman" pitchFamily="18" charset="0"/>
              </a:rPr>
              <a:t>Zaburzenia zachowania w dzieciństwie i adolescencji</a:t>
            </a:r>
          </a:p>
          <a:p>
            <a:r>
              <a:rPr lang="pl-PL" sz="4000" b="1" dirty="0">
                <a:solidFill>
                  <a:schemeClr val="tx2"/>
                </a:solidFill>
                <a:latin typeface="Times New Roman" pitchFamily="18" charset="0"/>
              </a:rPr>
              <a:t>Objawy: </a:t>
            </a:r>
          </a:p>
        </p:txBody>
      </p:sp>
      <p:sp>
        <p:nvSpPr>
          <p:cNvPr id="67587" name="Rectangle 3"/>
          <p:cNvSpPr>
            <a:spLocks noChangeArrowheads="1"/>
          </p:cNvSpPr>
          <p:nvPr/>
        </p:nvSpPr>
        <p:spPr bwMode="auto">
          <a:xfrm>
            <a:off x="685800" y="1981200"/>
            <a:ext cx="7772400" cy="4114800"/>
          </a:xfrm>
          <a:prstGeom prst="rect">
            <a:avLst/>
          </a:prstGeom>
          <a:noFill/>
          <a:ln w="9525">
            <a:noFill/>
            <a:miter lim="800000"/>
            <a:headEnd/>
            <a:tailEnd/>
          </a:ln>
          <a:effectLst/>
        </p:spPr>
        <p:txBody>
          <a:bodyPr/>
          <a:lstStyle/>
          <a:p>
            <a:pPr marL="342900" indent="-342900">
              <a:lnSpc>
                <a:spcPct val="90000"/>
              </a:lnSpc>
              <a:spcBef>
                <a:spcPct val="20000"/>
              </a:spcBef>
              <a:buClr>
                <a:srgbClr val="CCFF33"/>
              </a:buClr>
              <a:buSzPct val="70000"/>
              <a:buFont typeface="Wingdings" pitchFamily="2" charset="2"/>
              <a:buChar char="n"/>
            </a:pPr>
            <a:r>
              <a:rPr lang="pl-PL" sz="2400" b="1" dirty="0">
                <a:latin typeface="Arial" pitchFamily="34" charset="0"/>
              </a:rPr>
              <a:t>Agresja w stosunku do ludzi i zwierząt:</a:t>
            </a:r>
            <a:r>
              <a:rPr lang="en-US" sz="2400" b="1" dirty="0">
                <a:latin typeface="Arial" pitchFamily="34" charset="0"/>
                <a:cs typeface="Times New Roman" pitchFamily="18" charset="0"/>
              </a:rPr>
              <a:t> </a:t>
            </a:r>
            <a:endParaRPr lang="pl-PL" sz="2400" b="1" dirty="0">
              <a:latin typeface="Arial" pitchFamily="34" charset="0"/>
              <a:cs typeface="Times New Roman" pitchFamily="18" charset="0"/>
            </a:endParaRPr>
          </a:p>
          <a:p>
            <a:pPr marL="800100" lvl="1" indent="-342900">
              <a:lnSpc>
                <a:spcPct val="90000"/>
              </a:lnSpc>
              <a:spcBef>
                <a:spcPct val="20000"/>
              </a:spcBef>
              <a:buClr>
                <a:srgbClr val="CCFF33"/>
              </a:buClr>
              <a:buSzPct val="70000"/>
              <a:buFont typeface="Wingdings" pitchFamily="2" charset="2"/>
              <a:buChar char="n"/>
            </a:pPr>
            <a:r>
              <a:rPr lang="en-US" sz="2400" b="1" dirty="0">
                <a:latin typeface="Arial" pitchFamily="34" charset="0"/>
                <a:cs typeface="Times New Roman" pitchFamily="18" charset="0"/>
              </a:rPr>
              <a:t>1.</a:t>
            </a:r>
            <a:r>
              <a:rPr lang="en-US" sz="2400" b="1" dirty="0">
                <a:latin typeface="Times New Roman" pitchFamily="18" charset="0"/>
                <a:cs typeface="Times New Roman" pitchFamily="18" charset="0"/>
              </a:rPr>
              <a:t> </a:t>
            </a:r>
            <a:r>
              <a:rPr lang="pl-PL" sz="2400" b="1" dirty="0">
                <a:latin typeface="Arial" pitchFamily="34" charset="0"/>
              </a:rPr>
              <a:t>Groźby lub zastraszanie innych</a:t>
            </a:r>
            <a:r>
              <a:rPr lang="en-US" sz="2400" b="1" dirty="0">
                <a:latin typeface="Arial" pitchFamily="34" charset="0"/>
                <a:cs typeface="Times New Roman" pitchFamily="18" charset="0"/>
              </a:rPr>
              <a:t> </a:t>
            </a:r>
            <a:r>
              <a:rPr lang="pl-PL" sz="2400" b="1" dirty="0">
                <a:latin typeface="Arial" pitchFamily="34" charset="0"/>
              </a:rPr>
              <a:t>(częste)</a:t>
            </a:r>
          </a:p>
          <a:p>
            <a:pPr marL="800100" lvl="1" indent="-342900">
              <a:lnSpc>
                <a:spcPct val="90000"/>
              </a:lnSpc>
              <a:spcBef>
                <a:spcPct val="20000"/>
              </a:spcBef>
              <a:buClr>
                <a:srgbClr val="CCFF33"/>
              </a:buClr>
              <a:buSzPct val="70000"/>
              <a:buFont typeface="Wingdings" pitchFamily="2" charset="2"/>
              <a:buChar char="n"/>
            </a:pPr>
            <a:r>
              <a:rPr lang="en-US" sz="2400" b="1" dirty="0">
                <a:latin typeface="Arial" pitchFamily="34" charset="0"/>
                <a:cs typeface="Times New Roman" pitchFamily="18" charset="0"/>
              </a:rPr>
              <a:t>2.</a:t>
            </a:r>
            <a:r>
              <a:rPr lang="en-US" sz="2400" b="1" dirty="0">
                <a:latin typeface="Times New Roman" pitchFamily="18" charset="0"/>
                <a:cs typeface="Times New Roman" pitchFamily="18" charset="0"/>
              </a:rPr>
              <a:t> </a:t>
            </a:r>
            <a:r>
              <a:rPr lang="pl-PL" sz="2400" b="1" dirty="0">
                <a:latin typeface="Arial" pitchFamily="34" charset="0"/>
              </a:rPr>
              <a:t>Częste inicjowanie bójek</a:t>
            </a:r>
            <a:r>
              <a:rPr lang="en-US" sz="2400" b="1" dirty="0">
                <a:latin typeface="Arial" pitchFamily="34" charset="0"/>
                <a:cs typeface="Times New Roman" pitchFamily="18" charset="0"/>
              </a:rPr>
              <a:t> </a:t>
            </a:r>
            <a:endParaRPr lang="pl-PL" sz="2400" b="1" dirty="0">
              <a:latin typeface="Arial" pitchFamily="34" charset="0"/>
              <a:cs typeface="Times New Roman" pitchFamily="18" charset="0"/>
            </a:endParaRPr>
          </a:p>
          <a:p>
            <a:pPr marL="800100" lvl="1" indent="-342900">
              <a:lnSpc>
                <a:spcPct val="90000"/>
              </a:lnSpc>
              <a:spcBef>
                <a:spcPct val="20000"/>
              </a:spcBef>
              <a:buClr>
                <a:srgbClr val="CCFF33"/>
              </a:buClr>
              <a:buSzPct val="70000"/>
              <a:buFont typeface="Wingdings" pitchFamily="2" charset="2"/>
              <a:buChar char="n"/>
            </a:pPr>
            <a:r>
              <a:rPr lang="en-US" sz="2400" b="1" dirty="0">
                <a:latin typeface="Arial" pitchFamily="34" charset="0"/>
                <a:cs typeface="Times New Roman" pitchFamily="18" charset="0"/>
              </a:rPr>
              <a:t>3.</a:t>
            </a:r>
            <a:r>
              <a:rPr lang="en-US" sz="2400" b="1" dirty="0">
                <a:latin typeface="Times New Roman" pitchFamily="18" charset="0"/>
                <a:cs typeface="Times New Roman" pitchFamily="18" charset="0"/>
              </a:rPr>
              <a:t> </a:t>
            </a:r>
            <a:r>
              <a:rPr lang="pl-PL" sz="2400" b="1" dirty="0">
                <a:latin typeface="Arial" pitchFamily="34" charset="0"/>
              </a:rPr>
              <a:t>Używanie niebezpiecznych narzędzi</a:t>
            </a:r>
            <a:r>
              <a:rPr lang="en-US" sz="2400" b="1" dirty="0">
                <a:latin typeface="Arial" pitchFamily="34" charset="0"/>
                <a:cs typeface="Times New Roman" pitchFamily="18" charset="0"/>
              </a:rPr>
              <a:t> </a:t>
            </a:r>
            <a:endParaRPr lang="pl-PL" sz="2400" b="1" dirty="0">
              <a:latin typeface="Arial" pitchFamily="34" charset="0"/>
              <a:cs typeface="Times New Roman" pitchFamily="18" charset="0"/>
            </a:endParaRPr>
          </a:p>
          <a:p>
            <a:pPr marL="800100" lvl="1" indent="-342900">
              <a:lnSpc>
                <a:spcPct val="90000"/>
              </a:lnSpc>
              <a:spcBef>
                <a:spcPct val="20000"/>
              </a:spcBef>
              <a:buClr>
                <a:srgbClr val="CCFF33"/>
              </a:buClr>
              <a:buSzPct val="70000"/>
              <a:buFont typeface="Wingdings" pitchFamily="2" charset="2"/>
              <a:buChar char="n"/>
            </a:pPr>
            <a:r>
              <a:rPr lang="en-US" sz="2400" b="1" dirty="0">
                <a:latin typeface="Arial" pitchFamily="34" charset="0"/>
                <a:cs typeface="Times New Roman" pitchFamily="18" charset="0"/>
              </a:rPr>
              <a:t>4.</a:t>
            </a:r>
            <a:r>
              <a:rPr lang="en-US" sz="2400" b="1" dirty="0">
                <a:latin typeface="Times New Roman" pitchFamily="18" charset="0"/>
                <a:cs typeface="Times New Roman" pitchFamily="18" charset="0"/>
              </a:rPr>
              <a:t> </a:t>
            </a:r>
            <a:r>
              <a:rPr lang="pl-PL" sz="2400" b="1" dirty="0">
                <a:latin typeface="Arial" pitchFamily="34" charset="0"/>
              </a:rPr>
              <a:t>Fizyczne okrucieństwo wobec ludzi</a:t>
            </a:r>
            <a:r>
              <a:rPr lang="en-US" sz="2400" b="1" dirty="0">
                <a:latin typeface="Arial" pitchFamily="34" charset="0"/>
                <a:cs typeface="Times New Roman" pitchFamily="18" charset="0"/>
              </a:rPr>
              <a:t> </a:t>
            </a:r>
            <a:endParaRPr lang="pl-PL" sz="2400" b="1" dirty="0">
              <a:latin typeface="Arial" pitchFamily="34" charset="0"/>
              <a:cs typeface="Times New Roman" pitchFamily="18" charset="0"/>
            </a:endParaRPr>
          </a:p>
          <a:p>
            <a:pPr marL="800100" lvl="1" indent="-342900">
              <a:lnSpc>
                <a:spcPct val="90000"/>
              </a:lnSpc>
              <a:spcBef>
                <a:spcPct val="20000"/>
              </a:spcBef>
              <a:buClr>
                <a:srgbClr val="CCFF33"/>
              </a:buClr>
              <a:buSzPct val="70000"/>
              <a:buFont typeface="Wingdings" pitchFamily="2" charset="2"/>
              <a:buChar char="n"/>
            </a:pPr>
            <a:r>
              <a:rPr lang="en-US" sz="2400" b="1" dirty="0">
                <a:latin typeface="Arial" pitchFamily="34" charset="0"/>
                <a:cs typeface="Times New Roman" pitchFamily="18" charset="0"/>
              </a:rPr>
              <a:t>5.</a:t>
            </a:r>
            <a:r>
              <a:rPr lang="en-US" sz="2400" b="1" dirty="0">
                <a:latin typeface="Times New Roman" pitchFamily="18" charset="0"/>
                <a:cs typeface="Times New Roman" pitchFamily="18" charset="0"/>
              </a:rPr>
              <a:t> </a:t>
            </a:r>
            <a:r>
              <a:rPr lang="pl-PL" sz="2400" b="1" dirty="0">
                <a:latin typeface="Arial" pitchFamily="34" charset="0"/>
              </a:rPr>
              <a:t>Fizyczne okrucieństwo wobec zwierząt</a:t>
            </a:r>
            <a:r>
              <a:rPr lang="en-US" sz="2400" b="1" dirty="0">
                <a:latin typeface="Arial" pitchFamily="34" charset="0"/>
                <a:cs typeface="Times New Roman" pitchFamily="18" charset="0"/>
              </a:rPr>
              <a:t> </a:t>
            </a:r>
            <a:endParaRPr lang="pl-PL" sz="2400" b="1" dirty="0">
              <a:latin typeface="Arial" pitchFamily="34" charset="0"/>
              <a:cs typeface="Times New Roman" pitchFamily="18" charset="0"/>
            </a:endParaRPr>
          </a:p>
          <a:p>
            <a:pPr marL="800100" lvl="1" indent="-342900">
              <a:lnSpc>
                <a:spcPct val="90000"/>
              </a:lnSpc>
              <a:spcBef>
                <a:spcPct val="20000"/>
              </a:spcBef>
              <a:buClr>
                <a:srgbClr val="CCFF33"/>
              </a:buClr>
              <a:buSzPct val="70000"/>
              <a:buFont typeface="Wingdings" pitchFamily="2" charset="2"/>
              <a:buChar char="n"/>
            </a:pPr>
            <a:r>
              <a:rPr lang="en-US" sz="2400" b="1" dirty="0">
                <a:latin typeface="Arial" pitchFamily="34" charset="0"/>
                <a:cs typeface="Times New Roman" pitchFamily="18" charset="0"/>
              </a:rPr>
              <a:t>6.</a:t>
            </a:r>
            <a:r>
              <a:rPr lang="en-US" sz="2400" b="1" dirty="0">
                <a:latin typeface="Times New Roman" pitchFamily="18" charset="0"/>
                <a:cs typeface="Times New Roman" pitchFamily="18" charset="0"/>
              </a:rPr>
              <a:t> </a:t>
            </a:r>
            <a:r>
              <a:rPr lang="pl-PL" sz="2400" b="1" dirty="0">
                <a:latin typeface="Arial" pitchFamily="34" charset="0"/>
              </a:rPr>
              <a:t>Kradzieże w obecności ofiary</a:t>
            </a:r>
          </a:p>
          <a:p>
            <a:pPr marL="800100" lvl="1" indent="-342900">
              <a:lnSpc>
                <a:spcPct val="90000"/>
              </a:lnSpc>
              <a:spcBef>
                <a:spcPct val="20000"/>
              </a:spcBef>
              <a:buClr>
                <a:srgbClr val="CCFF33"/>
              </a:buClr>
              <a:buSzPct val="70000"/>
              <a:buFont typeface="Wingdings" pitchFamily="2" charset="2"/>
              <a:buChar char="n"/>
            </a:pPr>
            <a:r>
              <a:rPr lang="en-US" sz="2400" b="1" dirty="0">
                <a:latin typeface="Arial" pitchFamily="34" charset="0"/>
                <a:cs typeface="Times New Roman" pitchFamily="18" charset="0"/>
              </a:rPr>
              <a:t>7.</a:t>
            </a:r>
            <a:r>
              <a:rPr lang="en-US" sz="2400" b="1" dirty="0">
                <a:latin typeface="Times New Roman" pitchFamily="18" charset="0"/>
                <a:cs typeface="Times New Roman" pitchFamily="18" charset="0"/>
              </a:rPr>
              <a:t> </a:t>
            </a:r>
            <a:r>
              <a:rPr lang="pl-PL" sz="2400" b="1" dirty="0">
                <a:latin typeface="Arial" pitchFamily="34" charset="0"/>
              </a:rPr>
              <a:t>Zmuszanie do współżycia seksualnego</a:t>
            </a:r>
            <a:r>
              <a:rPr lang="en-US" sz="2800" b="1" dirty="0">
                <a:latin typeface="Arial" pitchFamily="34" charset="0"/>
                <a:cs typeface="Times New Roman" pitchFamily="18" charset="0"/>
              </a:rPr>
              <a:t> </a:t>
            </a:r>
            <a:endParaRPr lang="pl-PL" sz="2800" b="1" dirty="0">
              <a:latin typeface="Arial" pitchFamily="34" charset="0"/>
              <a:cs typeface="Times New Roman" pitchFamily="18" charset="0"/>
            </a:endParaRPr>
          </a:p>
          <a:p>
            <a:pPr marL="342900" indent="-342900">
              <a:lnSpc>
                <a:spcPct val="90000"/>
              </a:lnSpc>
              <a:spcBef>
                <a:spcPct val="20000"/>
              </a:spcBef>
              <a:buClr>
                <a:srgbClr val="CCFF33"/>
              </a:buClr>
              <a:buSzPct val="70000"/>
              <a:buFont typeface="Wingdings" pitchFamily="2" charset="2"/>
              <a:buNone/>
            </a:pPr>
            <a:endParaRPr lang="pl-PL" sz="2800" b="1" dirty="0">
              <a:latin typeface="Arial"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 calcmode="lin" valueType="num">
                                      <p:cBhvr additive="base">
                                        <p:cTn id="7" dur="500" fill="hold"/>
                                        <p:tgtEl>
                                          <p:spTgt spid="67586"/>
                                        </p:tgtEl>
                                        <p:attrNameLst>
                                          <p:attrName>ppt_x</p:attrName>
                                        </p:attrNameLst>
                                      </p:cBhvr>
                                      <p:tavLst>
                                        <p:tav tm="0">
                                          <p:val>
                                            <p:strVal val="0-#ppt_w/2"/>
                                          </p:val>
                                        </p:tav>
                                        <p:tav tm="100000">
                                          <p:val>
                                            <p:strVal val="#ppt_x"/>
                                          </p:val>
                                        </p:tav>
                                      </p:tavLst>
                                    </p:anim>
                                    <p:anim calcmode="lin" valueType="num">
                                      <p:cBhvr additive="base">
                                        <p:cTn id="8" dur="500" fill="hold"/>
                                        <p:tgtEl>
                                          <p:spTgt spid="67586"/>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7586"/>
                                        </p:tgtEl>
                                        <p:attrNameLst>
                                          <p:attrName>ppt_c</p:attrName>
                                        </p:attrNameLst>
                                      </p:cBhvr>
                                      <p:to>
                                        <a:schemeClr val="accent2"/>
                                      </p:to>
                                    </p:animClr>
                                  </p:sub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67587">
                                            <p:txEl>
                                              <p:pRg st="0" end="0"/>
                                            </p:txEl>
                                          </p:spTgt>
                                        </p:tgtEl>
                                        <p:attrNameLst>
                                          <p:attrName>style.visibility</p:attrName>
                                        </p:attrNameLst>
                                      </p:cBhvr>
                                      <p:to>
                                        <p:strVal val="visible"/>
                                      </p:to>
                                    </p:set>
                                    <p:animEffect transition="in" filter="dissolve">
                                      <p:cBhvr>
                                        <p:cTn id="13" dur="500"/>
                                        <p:tgtEl>
                                          <p:spTgt spid="67587">
                                            <p:txEl>
                                              <p:pRg st="0" end="0"/>
                                            </p:txEl>
                                          </p:spTgt>
                                        </p:tgtEl>
                                      </p:cBhvr>
                                    </p:animEffect>
                                  </p:childTnLst>
                                  <p:subTnLst>
                                    <p:animClr clrSpc="rgb" dir="cw">
                                      <p:cBhvr override="childStyle">
                                        <p:cTn dur="1" fill="hold" display="0" masterRel="nextClick" afterEffect="1"/>
                                        <p:tgtEl>
                                          <p:spTgt spid="67587">
                                            <p:txEl>
                                              <p:pRg st="0" end="0"/>
                                            </p:txEl>
                                          </p:spTgt>
                                        </p:tgtEl>
                                        <p:attrNameLst>
                                          <p:attrName>ppt_c</p:attrName>
                                        </p:attrNameLst>
                                      </p:cBhvr>
                                      <p:to>
                                        <a:schemeClr val="hlink"/>
                                      </p:to>
                                    </p:animClr>
                                  </p:subTnLst>
                                </p:cTn>
                              </p:par>
                              <p:par>
                                <p:cTn id="14" presetID="9" presetClass="entr" presetSubtype="0" fill="hold" grpId="0" nodeType="withEffect">
                                  <p:stCondLst>
                                    <p:cond delay="0"/>
                                  </p:stCondLst>
                                  <p:childTnLst>
                                    <p:set>
                                      <p:cBhvr>
                                        <p:cTn id="15" dur="1" fill="hold">
                                          <p:stCondLst>
                                            <p:cond delay="0"/>
                                          </p:stCondLst>
                                        </p:cTn>
                                        <p:tgtEl>
                                          <p:spTgt spid="67587">
                                            <p:txEl>
                                              <p:pRg st="1" end="1"/>
                                            </p:txEl>
                                          </p:spTgt>
                                        </p:tgtEl>
                                        <p:attrNameLst>
                                          <p:attrName>style.visibility</p:attrName>
                                        </p:attrNameLst>
                                      </p:cBhvr>
                                      <p:to>
                                        <p:strVal val="visible"/>
                                      </p:to>
                                    </p:set>
                                    <p:animEffect transition="in" filter="dissolve">
                                      <p:cBhvr>
                                        <p:cTn id="16" dur="500"/>
                                        <p:tgtEl>
                                          <p:spTgt spid="67587">
                                            <p:txEl>
                                              <p:pRg st="1" end="1"/>
                                            </p:txEl>
                                          </p:spTgt>
                                        </p:tgtEl>
                                      </p:cBhvr>
                                    </p:animEffect>
                                  </p:childTnLst>
                                  <p:subTnLst>
                                    <p:animClr clrSpc="rgb" dir="cw">
                                      <p:cBhvr override="childStyle">
                                        <p:cTn dur="1" fill="hold" display="0" masterRel="nextClick" afterEffect="1"/>
                                        <p:tgtEl>
                                          <p:spTgt spid="67587">
                                            <p:txEl>
                                              <p:pRg st="1" end="1"/>
                                            </p:txEl>
                                          </p:spTgt>
                                        </p:tgtEl>
                                        <p:attrNameLst>
                                          <p:attrName>ppt_c</p:attrName>
                                        </p:attrNameLst>
                                      </p:cBhvr>
                                      <p:to>
                                        <a:schemeClr val="hlink"/>
                                      </p:to>
                                    </p:animClr>
                                  </p:subTnLst>
                                </p:cTn>
                              </p:par>
                              <p:par>
                                <p:cTn id="17" presetID="9" presetClass="entr" presetSubtype="0" fill="hold" grpId="0" nodeType="withEffect">
                                  <p:stCondLst>
                                    <p:cond delay="0"/>
                                  </p:stCondLst>
                                  <p:childTnLst>
                                    <p:set>
                                      <p:cBhvr>
                                        <p:cTn id="18" dur="1" fill="hold">
                                          <p:stCondLst>
                                            <p:cond delay="0"/>
                                          </p:stCondLst>
                                        </p:cTn>
                                        <p:tgtEl>
                                          <p:spTgt spid="67587">
                                            <p:txEl>
                                              <p:pRg st="2" end="2"/>
                                            </p:txEl>
                                          </p:spTgt>
                                        </p:tgtEl>
                                        <p:attrNameLst>
                                          <p:attrName>style.visibility</p:attrName>
                                        </p:attrNameLst>
                                      </p:cBhvr>
                                      <p:to>
                                        <p:strVal val="visible"/>
                                      </p:to>
                                    </p:set>
                                    <p:animEffect transition="in" filter="dissolve">
                                      <p:cBhvr>
                                        <p:cTn id="19" dur="500"/>
                                        <p:tgtEl>
                                          <p:spTgt spid="67587">
                                            <p:txEl>
                                              <p:pRg st="2" end="2"/>
                                            </p:txEl>
                                          </p:spTgt>
                                        </p:tgtEl>
                                      </p:cBhvr>
                                    </p:animEffect>
                                  </p:childTnLst>
                                  <p:subTnLst>
                                    <p:animClr clrSpc="rgb" dir="cw">
                                      <p:cBhvr override="childStyle">
                                        <p:cTn dur="1" fill="hold" display="0" masterRel="nextClick" afterEffect="1"/>
                                        <p:tgtEl>
                                          <p:spTgt spid="67587">
                                            <p:txEl>
                                              <p:pRg st="2" end="2"/>
                                            </p:txEl>
                                          </p:spTgt>
                                        </p:tgtEl>
                                        <p:attrNameLst>
                                          <p:attrName>ppt_c</p:attrName>
                                        </p:attrNameLst>
                                      </p:cBhvr>
                                      <p:to>
                                        <a:schemeClr val="hlink"/>
                                      </p:to>
                                    </p:animClr>
                                  </p:subTnLst>
                                </p:cTn>
                              </p:par>
                              <p:par>
                                <p:cTn id="20" presetID="9" presetClass="entr" presetSubtype="0" fill="hold" grpId="0" nodeType="withEffect">
                                  <p:stCondLst>
                                    <p:cond delay="0"/>
                                  </p:stCondLst>
                                  <p:childTnLst>
                                    <p:set>
                                      <p:cBhvr>
                                        <p:cTn id="21" dur="1" fill="hold">
                                          <p:stCondLst>
                                            <p:cond delay="0"/>
                                          </p:stCondLst>
                                        </p:cTn>
                                        <p:tgtEl>
                                          <p:spTgt spid="67587">
                                            <p:txEl>
                                              <p:pRg st="3" end="3"/>
                                            </p:txEl>
                                          </p:spTgt>
                                        </p:tgtEl>
                                        <p:attrNameLst>
                                          <p:attrName>style.visibility</p:attrName>
                                        </p:attrNameLst>
                                      </p:cBhvr>
                                      <p:to>
                                        <p:strVal val="visible"/>
                                      </p:to>
                                    </p:set>
                                    <p:animEffect transition="in" filter="dissolve">
                                      <p:cBhvr>
                                        <p:cTn id="22" dur="500"/>
                                        <p:tgtEl>
                                          <p:spTgt spid="67587">
                                            <p:txEl>
                                              <p:pRg st="3" end="3"/>
                                            </p:txEl>
                                          </p:spTgt>
                                        </p:tgtEl>
                                      </p:cBhvr>
                                    </p:animEffect>
                                  </p:childTnLst>
                                  <p:subTnLst>
                                    <p:animClr clrSpc="rgb" dir="cw">
                                      <p:cBhvr override="childStyle">
                                        <p:cTn dur="1" fill="hold" display="0" masterRel="nextClick" afterEffect="1"/>
                                        <p:tgtEl>
                                          <p:spTgt spid="67587">
                                            <p:txEl>
                                              <p:pRg st="3" end="3"/>
                                            </p:txEl>
                                          </p:spTgt>
                                        </p:tgtEl>
                                        <p:attrNameLst>
                                          <p:attrName>ppt_c</p:attrName>
                                        </p:attrNameLst>
                                      </p:cBhvr>
                                      <p:to>
                                        <a:schemeClr val="hlink"/>
                                      </p:to>
                                    </p:animClr>
                                  </p:subTnLst>
                                </p:cTn>
                              </p:par>
                              <p:par>
                                <p:cTn id="23" presetID="9" presetClass="entr" presetSubtype="0" fill="hold" grpId="0" nodeType="withEffect">
                                  <p:stCondLst>
                                    <p:cond delay="0"/>
                                  </p:stCondLst>
                                  <p:childTnLst>
                                    <p:set>
                                      <p:cBhvr>
                                        <p:cTn id="24" dur="1" fill="hold">
                                          <p:stCondLst>
                                            <p:cond delay="0"/>
                                          </p:stCondLst>
                                        </p:cTn>
                                        <p:tgtEl>
                                          <p:spTgt spid="67587">
                                            <p:txEl>
                                              <p:pRg st="4" end="4"/>
                                            </p:txEl>
                                          </p:spTgt>
                                        </p:tgtEl>
                                        <p:attrNameLst>
                                          <p:attrName>style.visibility</p:attrName>
                                        </p:attrNameLst>
                                      </p:cBhvr>
                                      <p:to>
                                        <p:strVal val="visible"/>
                                      </p:to>
                                    </p:set>
                                    <p:animEffect transition="in" filter="dissolve">
                                      <p:cBhvr>
                                        <p:cTn id="25" dur="500"/>
                                        <p:tgtEl>
                                          <p:spTgt spid="67587">
                                            <p:txEl>
                                              <p:pRg st="4" end="4"/>
                                            </p:txEl>
                                          </p:spTgt>
                                        </p:tgtEl>
                                      </p:cBhvr>
                                    </p:animEffect>
                                  </p:childTnLst>
                                  <p:subTnLst>
                                    <p:animClr clrSpc="rgb" dir="cw">
                                      <p:cBhvr override="childStyle">
                                        <p:cTn dur="1" fill="hold" display="0" masterRel="nextClick" afterEffect="1"/>
                                        <p:tgtEl>
                                          <p:spTgt spid="67587">
                                            <p:txEl>
                                              <p:pRg st="4" end="4"/>
                                            </p:txEl>
                                          </p:spTgt>
                                        </p:tgtEl>
                                        <p:attrNameLst>
                                          <p:attrName>ppt_c</p:attrName>
                                        </p:attrNameLst>
                                      </p:cBhvr>
                                      <p:to>
                                        <a:schemeClr val="hlink"/>
                                      </p:to>
                                    </p:animClr>
                                  </p:subTnLst>
                                </p:cTn>
                              </p:par>
                              <p:par>
                                <p:cTn id="26" presetID="9" presetClass="entr" presetSubtype="0" fill="hold" grpId="0" nodeType="withEffect">
                                  <p:stCondLst>
                                    <p:cond delay="0"/>
                                  </p:stCondLst>
                                  <p:childTnLst>
                                    <p:set>
                                      <p:cBhvr>
                                        <p:cTn id="27" dur="1" fill="hold">
                                          <p:stCondLst>
                                            <p:cond delay="0"/>
                                          </p:stCondLst>
                                        </p:cTn>
                                        <p:tgtEl>
                                          <p:spTgt spid="67587">
                                            <p:txEl>
                                              <p:pRg st="5" end="5"/>
                                            </p:txEl>
                                          </p:spTgt>
                                        </p:tgtEl>
                                        <p:attrNameLst>
                                          <p:attrName>style.visibility</p:attrName>
                                        </p:attrNameLst>
                                      </p:cBhvr>
                                      <p:to>
                                        <p:strVal val="visible"/>
                                      </p:to>
                                    </p:set>
                                    <p:animEffect transition="in" filter="dissolve">
                                      <p:cBhvr>
                                        <p:cTn id="28" dur="500"/>
                                        <p:tgtEl>
                                          <p:spTgt spid="67587">
                                            <p:txEl>
                                              <p:pRg st="5" end="5"/>
                                            </p:txEl>
                                          </p:spTgt>
                                        </p:tgtEl>
                                      </p:cBhvr>
                                    </p:animEffect>
                                  </p:childTnLst>
                                  <p:subTnLst>
                                    <p:animClr clrSpc="rgb" dir="cw">
                                      <p:cBhvr override="childStyle">
                                        <p:cTn dur="1" fill="hold" display="0" masterRel="nextClick" afterEffect="1"/>
                                        <p:tgtEl>
                                          <p:spTgt spid="67587">
                                            <p:txEl>
                                              <p:pRg st="5" end="5"/>
                                            </p:txEl>
                                          </p:spTgt>
                                        </p:tgtEl>
                                        <p:attrNameLst>
                                          <p:attrName>ppt_c</p:attrName>
                                        </p:attrNameLst>
                                      </p:cBhvr>
                                      <p:to>
                                        <a:schemeClr val="hlink"/>
                                      </p:to>
                                    </p:animClr>
                                  </p:subTnLst>
                                </p:cTn>
                              </p:par>
                              <p:par>
                                <p:cTn id="29" presetID="9" presetClass="entr" presetSubtype="0" fill="hold" grpId="0" nodeType="withEffect">
                                  <p:stCondLst>
                                    <p:cond delay="0"/>
                                  </p:stCondLst>
                                  <p:childTnLst>
                                    <p:set>
                                      <p:cBhvr>
                                        <p:cTn id="30" dur="1" fill="hold">
                                          <p:stCondLst>
                                            <p:cond delay="0"/>
                                          </p:stCondLst>
                                        </p:cTn>
                                        <p:tgtEl>
                                          <p:spTgt spid="67587">
                                            <p:txEl>
                                              <p:pRg st="6" end="6"/>
                                            </p:txEl>
                                          </p:spTgt>
                                        </p:tgtEl>
                                        <p:attrNameLst>
                                          <p:attrName>style.visibility</p:attrName>
                                        </p:attrNameLst>
                                      </p:cBhvr>
                                      <p:to>
                                        <p:strVal val="visible"/>
                                      </p:to>
                                    </p:set>
                                    <p:animEffect transition="in" filter="dissolve">
                                      <p:cBhvr>
                                        <p:cTn id="31" dur="500"/>
                                        <p:tgtEl>
                                          <p:spTgt spid="67587">
                                            <p:txEl>
                                              <p:pRg st="6" end="6"/>
                                            </p:txEl>
                                          </p:spTgt>
                                        </p:tgtEl>
                                      </p:cBhvr>
                                    </p:animEffect>
                                  </p:childTnLst>
                                  <p:subTnLst>
                                    <p:animClr clrSpc="rgb" dir="cw">
                                      <p:cBhvr override="childStyle">
                                        <p:cTn dur="1" fill="hold" display="0" masterRel="nextClick" afterEffect="1"/>
                                        <p:tgtEl>
                                          <p:spTgt spid="67587">
                                            <p:txEl>
                                              <p:pRg st="6" end="6"/>
                                            </p:txEl>
                                          </p:spTgt>
                                        </p:tgtEl>
                                        <p:attrNameLst>
                                          <p:attrName>ppt_c</p:attrName>
                                        </p:attrNameLst>
                                      </p:cBhvr>
                                      <p:to>
                                        <a:schemeClr val="hlink"/>
                                      </p:to>
                                    </p:animClr>
                                  </p:subTnLst>
                                </p:cTn>
                              </p:par>
                              <p:par>
                                <p:cTn id="32" presetID="9" presetClass="entr" presetSubtype="0" fill="hold" grpId="0" nodeType="withEffect">
                                  <p:stCondLst>
                                    <p:cond delay="0"/>
                                  </p:stCondLst>
                                  <p:childTnLst>
                                    <p:set>
                                      <p:cBhvr>
                                        <p:cTn id="33" dur="1" fill="hold">
                                          <p:stCondLst>
                                            <p:cond delay="0"/>
                                          </p:stCondLst>
                                        </p:cTn>
                                        <p:tgtEl>
                                          <p:spTgt spid="67587">
                                            <p:txEl>
                                              <p:pRg st="7" end="7"/>
                                            </p:txEl>
                                          </p:spTgt>
                                        </p:tgtEl>
                                        <p:attrNameLst>
                                          <p:attrName>style.visibility</p:attrName>
                                        </p:attrNameLst>
                                      </p:cBhvr>
                                      <p:to>
                                        <p:strVal val="visible"/>
                                      </p:to>
                                    </p:set>
                                    <p:animEffect transition="in" filter="dissolve">
                                      <p:cBhvr>
                                        <p:cTn id="34" dur="500"/>
                                        <p:tgtEl>
                                          <p:spTgt spid="67587">
                                            <p:txEl>
                                              <p:pRg st="7" end="7"/>
                                            </p:txEl>
                                          </p:spTgt>
                                        </p:tgtEl>
                                      </p:cBhvr>
                                    </p:animEffect>
                                  </p:childTnLst>
                                  <p:subTnLst>
                                    <p:animClr clrSpc="rgb" dir="cw">
                                      <p:cBhvr override="childStyle">
                                        <p:cTn dur="1" fill="hold" display="0" masterRel="nextClick" afterEffect="1"/>
                                        <p:tgtEl>
                                          <p:spTgt spid="67587">
                                            <p:txEl>
                                              <p:pRg st="7" end="7"/>
                                            </p:txEl>
                                          </p:spTgt>
                                        </p:tgtEl>
                                        <p:attrNameLst>
                                          <p:attrName>ppt_c</p:attrName>
                                        </p:attrNameLst>
                                      </p:cBhvr>
                                      <p:to>
                                        <a:schemeClr va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utoUpdateAnimBg="0"/>
      <p:bldP spid="67587"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3"/>
          <p:cNvSpPr>
            <a:spLocks noGrp="1"/>
          </p:cNvSpPr>
          <p:nvPr>
            <p:ph type="sldNum" sz="quarter" idx="12"/>
          </p:nvPr>
        </p:nvSpPr>
        <p:spPr/>
        <p:txBody>
          <a:bodyPr/>
          <a:lstStyle/>
          <a:p>
            <a:fld id="{1D6DE56B-6720-4D35-A659-20106BAB350B}" type="slidenum">
              <a:rPr lang="pl-PL"/>
              <a:pPr/>
              <a:t>43</a:t>
            </a:fld>
            <a:endParaRPr lang="pl-PL"/>
          </a:p>
        </p:txBody>
      </p:sp>
      <p:sp>
        <p:nvSpPr>
          <p:cNvPr id="68610" name="Rectangle 2"/>
          <p:cNvSpPr>
            <a:spLocks noChangeArrowheads="1"/>
          </p:cNvSpPr>
          <p:nvPr/>
        </p:nvSpPr>
        <p:spPr bwMode="auto">
          <a:xfrm>
            <a:off x="685800" y="800100"/>
            <a:ext cx="7772400" cy="762000"/>
          </a:xfrm>
          <a:prstGeom prst="rect">
            <a:avLst/>
          </a:prstGeom>
          <a:noFill/>
          <a:ln w="9525">
            <a:noFill/>
            <a:miter lim="800000"/>
            <a:headEnd/>
            <a:tailEnd/>
          </a:ln>
          <a:effectLst/>
        </p:spPr>
        <p:txBody>
          <a:bodyPr anchor="ctr">
            <a:spAutoFit/>
          </a:bodyPr>
          <a:lstStyle/>
          <a:p>
            <a:r>
              <a:rPr lang="pl-PL" sz="4400" b="1">
                <a:solidFill>
                  <a:schemeClr val="tx2"/>
                </a:solidFill>
                <a:latin typeface="Times New Roman" pitchFamily="18" charset="0"/>
              </a:rPr>
              <a:t>Objawy:</a:t>
            </a:r>
          </a:p>
        </p:txBody>
      </p:sp>
      <p:sp>
        <p:nvSpPr>
          <p:cNvPr id="68611" name="Rectangle 3"/>
          <p:cNvSpPr>
            <a:spLocks noChangeArrowheads="1"/>
          </p:cNvSpPr>
          <p:nvPr/>
        </p:nvSpPr>
        <p:spPr bwMode="auto">
          <a:xfrm>
            <a:off x="685800" y="1981200"/>
            <a:ext cx="7772400" cy="4114800"/>
          </a:xfrm>
          <a:prstGeom prst="rect">
            <a:avLst/>
          </a:prstGeom>
          <a:noFill/>
          <a:ln w="9525">
            <a:noFill/>
            <a:miter lim="800000"/>
            <a:headEnd/>
            <a:tailEnd/>
          </a:ln>
          <a:effectLst/>
        </p:spPr>
        <p:txBody>
          <a:bodyPr/>
          <a:lstStyle/>
          <a:p>
            <a:pPr marL="342900" indent="-342900">
              <a:lnSpc>
                <a:spcPct val="90000"/>
              </a:lnSpc>
              <a:spcBef>
                <a:spcPct val="20000"/>
              </a:spcBef>
              <a:buClr>
                <a:srgbClr val="CCFF33"/>
              </a:buClr>
              <a:buSzPct val="70000"/>
              <a:buFont typeface="Wingdings" pitchFamily="2" charset="2"/>
              <a:buChar char="n"/>
            </a:pPr>
            <a:r>
              <a:rPr lang="pl-PL" sz="2400" b="1" dirty="0">
                <a:latin typeface="Arial" pitchFamily="34" charset="0"/>
              </a:rPr>
              <a:t>Niszczenie przedmiotów</a:t>
            </a:r>
            <a:r>
              <a:rPr lang="en-US" sz="2400" dirty="0">
                <a:latin typeface="Arial" pitchFamily="34" charset="0"/>
                <a:cs typeface="Times New Roman" pitchFamily="18" charset="0"/>
              </a:rPr>
              <a:t> </a:t>
            </a:r>
            <a:endParaRPr lang="pl-PL" sz="2400" dirty="0">
              <a:latin typeface="Arial" pitchFamily="34" charset="0"/>
              <a:cs typeface="Times New Roman" pitchFamily="18" charset="0"/>
            </a:endParaRPr>
          </a:p>
          <a:p>
            <a:pPr marL="800100" lvl="1" indent="-342900">
              <a:lnSpc>
                <a:spcPct val="90000"/>
              </a:lnSpc>
              <a:spcBef>
                <a:spcPct val="20000"/>
              </a:spcBef>
              <a:buClr>
                <a:srgbClr val="CCFF33"/>
              </a:buClr>
              <a:buSzPct val="70000"/>
              <a:buFont typeface="Wingdings" pitchFamily="2" charset="2"/>
              <a:buChar char="n"/>
            </a:pPr>
            <a:r>
              <a:rPr lang="en-US" sz="2400" dirty="0">
                <a:latin typeface="Arial" pitchFamily="34" charset="0"/>
                <a:cs typeface="Times New Roman" pitchFamily="18" charset="0"/>
              </a:rPr>
              <a:t>8.</a:t>
            </a:r>
            <a:r>
              <a:rPr lang="en-US" sz="2400" dirty="0">
                <a:latin typeface="Times New Roman" pitchFamily="18" charset="0"/>
                <a:cs typeface="Times New Roman" pitchFamily="18" charset="0"/>
              </a:rPr>
              <a:t> </a:t>
            </a:r>
            <a:r>
              <a:rPr lang="pl-PL" sz="2400" dirty="0">
                <a:latin typeface="Arial" pitchFamily="34" charset="0"/>
              </a:rPr>
              <a:t>Podpalenia </a:t>
            </a:r>
          </a:p>
          <a:p>
            <a:pPr marL="800100" lvl="1" indent="-342900">
              <a:lnSpc>
                <a:spcPct val="90000"/>
              </a:lnSpc>
              <a:spcBef>
                <a:spcPct val="20000"/>
              </a:spcBef>
              <a:buClr>
                <a:srgbClr val="CCFF33"/>
              </a:buClr>
              <a:buSzPct val="70000"/>
              <a:buFont typeface="Wingdings" pitchFamily="2" charset="2"/>
              <a:buChar char="n"/>
            </a:pPr>
            <a:r>
              <a:rPr lang="en-US" sz="2400" dirty="0">
                <a:latin typeface="Arial" pitchFamily="34" charset="0"/>
                <a:cs typeface="Times New Roman" pitchFamily="18" charset="0"/>
              </a:rPr>
              <a:t>9.</a:t>
            </a:r>
            <a:r>
              <a:rPr lang="en-US" sz="2400" dirty="0">
                <a:latin typeface="Times New Roman" pitchFamily="18" charset="0"/>
                <a:cs typeface="Times New Roman" pitchFamily="18" charset="0"/>
              </a:rPr>
              <a:t> </a:t>
            </a:r>
            <a:r>
              <a:rPr lang="pl-PL" sz="2400" dirty="0">
                <a:latin typeface="Arial" pitchFamily="34" charset="0"/>
              </a:rPr>
              <a:t>Inne niszczenie przedmiotów</a:t>
            </a:r>
          </a:p>
          <a:p>
            <a:pPr marL="342900" indent="-342900">
              <a:lnSpc>
                <a:spcPct val="90000"/>
              </a:lnSpc>
              <a:spcBef>
                <a:spcPct val="20000"/>
              </a:spcBef>
              <a:buClr>
                <a:srgbClr val="CCFF33"/>
              </a:buClr>
              <a:buSzPct val="70000"/>
              <a:buFont typeface="Wingdings" pitchFamily="2" charset="2"/>
              <a:buChar char="n"/>
            </a:pPr>
            <a:r>
              <a:rPr lang="pl-PL" sz="2400" b="1" dirty="0">
                <a:latin typeface="Arial" pitchFamily="34" charset="0"/>
              </a:rPr>
              <a:t>Kłamliwość i kradzieże</a:t>
            </a:r>
            <a:r>
              <a:rPr lang="en-US" sz="2400" dirty="0">
                <a:latin typeface="Arial" pitchFamily="34" charset="0"/>
                <a:cs typeface="Times New Roman" pitchFamily="18" charset="0"/>
              </a:rPr>
              <a:t> </a:t>
            </a:r>
            <a:endParaRPr lang="pl-PL" sz="2400" dirty="0">
              <a:latin typeface="Arial" pitchFamily="34" charset="0"/>
              <a:cs typeface="Times New Roman" pitchFamily="18" charset="0"/>
            </a:endParaRPr>
          </a:p>
          <a:p>
            <a:pPr marL="800100" lvl="1" indent="-342900">
              <a:lnSpc>
                <a:spcPct val="90000"/>
              </a:lnSpc>
              <a:spcBef>
                <a:spcPct val="20000"/>
              </a:spcBef>
              <a:buClr>
                <a:srgbClr val="CCFF33"/>
              </a:buClr>
              <a:buSzPct val="70000"/>
              <a:buFont typeface="Wingdings" pitchFamily="2" charset="2"/>
              <a:buChar char="n"/>
            </a:pPr>
            <a:r>
              <a:rPr lang="en-US" sz="2400" dirty="0">
                <a:latin typeface="Arial" pitchFamily="34" charset="0"/>
                <a:cs typeface="Times New Roman" pitchFamily="18" charset="0"/>
              </a:rPr>
              <a:t>10.</a:t>
            </a:r>
            <a:r>
              <a:rPr lang="en-US" sz="2400" dirty="0">
                <a:latin typeface="Times New Roman" pitchFamily="18" charset="0"/>
                <a:cs typeface="Times New Roman" pitchFamily="18" charset="0"/>
              </a:rPr>
              <a:t>                 </a:t>
            </a:r>
            <a:r>
              <a:rPr lang="pl-PL" sz="2400" dirty="0">
                <a:latin typeface="Arial" pitchFamily="34" charset="0"/>
              </a:rPr>
              <a:t>Rozbijanie szyb</a:t>
            </a:r>
          </a:p>
          <a:p>
            <a:pPr marL="800100" lvl="1" indent="-342900">
              <a:lnSpc>
                <a:spcPct val="90000"/>
              </a:lnSpc>
              <a:spcBef>
                <a:spcPct val="20000"/>
              </a:spcBef>
              <a:buClr>
                <a:srgbClr val="CCFF33"/>
              </a:buClr>
              <a:buSzPct val="70000"/>
              <a:buFont typeface="Wingdings" pitchFamily="2" charset="2"/>
              <a:buChar char="n"/>
            </a:pPr>
            <a:r>
              <a:rPr lang="en-US" sz="2400" dirty="0">
                <a:latin typeface="Arial" pitchFamily="34" charset="0"/>
                <a:cs typeface="Times New Roman" pitchFamily="18" charset="0"/>
              </a:rPr>
              <a:t>11.</a:t>
            </a:r>
            <a:r>
              <a:rPr lang="en-US" sz="2400" dirty="0">
                <a:latin typeface="Times New Roman" pitchFamily="18" charset="0"/>
                <a:cs typeface="Times New Roman" pitchFamily="18" charset="0"/>
              </a:rPr>
              <a:t>                 </a:t>
            </a:r>
            <a:r>
              <a:rPr lang="pl-PL" sz="2400" dirty="0">
                <a:latin typeface="Arial" pitchFamily="34" charset="0"/>
              </a:rPr>
              <a:t>Częste kłamstwa</a:t>
            </a:r>
            <a:r>
              <a:rPr lang="en-US" sz="2400" dirty="0">
                <a:latin typeface="Arial" pitchFamily="34" charset="0"/>
                <a:cs typeface="Times New Roman" pitchFamily="18" charset="0"/>
              </a:rPr>
              <a:t> </a:t>
            </a:r>
            <a:endParaRPr lang="pl-PL" sz="2400" dirty="0">
              <a:latin typeface="Arial" pitchFamily="34" charset="0"/>
              <a:cs typeface="Times New Roman" pitchFamily="18" charset="0"/>
            </a:endParaRPr>
          </a:p>
          <a:p>
            <a:pPr marL="800100" lvl="1" indent="-342900">
              <a:lnSpc>
                <a:spcPct val="90000"/>
              </a:lnSpc>
              <a:spcBef>
                <a:spcPct val="20000"/>
              </a:spcBef>
              <a:buClr>
                <a:srgbClr val="CCFF33"/>
              </a:buClr>
              <a:buSzPct val="70000"/>
              <a:buFont typeface="Wingdings" pitchFamily="2" charset="2"/>
              <a:buChar char="n"/>
            </a:pPr>
            <a:r>
              <a:rPr lang="en-US" sz="2400" dirty="0">
                <a:latin typeface="Arial" pitchFamily="34" charset="0"/>
                <a:cs typeface="Times New Roman" pitchFamily="18" charset="0"/>
              </a:rPr>
              <a:t>12.</a:t>
            </a:r>
            <a:r>
              <a:rPr lang="en-US" sz="2400" dirty="0">
                <a:latin typeface="Times New Roman" pitchFamily="18" charset="0"/>
                <a:cs typeface="Times New Roman" pitchFamily="18" charset="0"/>
              </a:rPr>
              <a:t>                 </a:t>
            </a:r>
            <a:r>
              <a:rPr lang="pl-PL" sz="2400" dirty="0">
                <a:latin typeface="Arial" pitchFamily="34" charset="0"/>
              </a:rPr>
              <a:t>Kradzieże bez obecności ofiary</a:t>
            </a:r>
            <a:r>
              <a:rPr lang="en-US" sz="2400" dirty="0">
                <a:latin typeface="Arial" pitchFamily="34" charset="0"/>
                <a:cs typeface="Times New Roman" pitchFamily="18" charset="0"/>
              </a:rPr>
              <a:t> </a:t>
            </a:r>
            <a:endParaRPr lang="pl-PL" sz="2400" dirty="0">
              <a:latin typeface="Arial" pitchFamily="34" charset="0"/>
              <a:cs typeface="Times New Roman" pitchFamily="18" charset="0"/>
            </a:endParaRPr>
          </a:p>
          <a:p>
            <a:pPr marL="342900" indent="-342900">
              <a:lnSpc>
                <a:spcPct val="90000"/>
              </a:lnSpc>
              <a:spcBef>
                <a:spcPct val="20000"/>
              </a:spcBef>
              <a:buClr>
                <a:srgbClr val="CCFF33"/>
              </a:buClr>
              <a:buSzPct val="70000"/>
              <a:buFont typeface="Wingdings" pitchFamily="2" charset="2"/>
              <a:buChar char="n"/>
            </a:pPr>
            <a:endParaRPr lang="pl-PL" sz="2400" dirty="0">
              <a:latin typeface="Arial" pitchFamily="34"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 calcmode="lin" valueType="num">
                                      <p:cBhvr additive="base">
                                        <p:cTn id="7" dur="500" fill="hold"/>
                                        <p:tgtEl>
                                          <p:spTgt spid="68610"/>
                                        </p:tgtEl>
                                        <p:attrNameLst>
                                          <p:attrName>ppt_x</p:attrName>
                                        </p:attrNameLst>
                                      </p:cBhvr>
                                      <p:tavLst>
                                        <p:tav tm="0">
                                          <p:val>
                                            <p:strVal val="0-#ppt_w/2"/>
                                          </p:val>
                                        </p:tav>
                                        <p:tav tm="100000">
                                          <p:val>
                                            <p:strVal val="#ppt_x"/>
                                          </p:val>
                                        </p:tav>
                                      </p:tavLst>
                                    </p:anim>
                                    <p:anim calcmode="lin" valueType="num">
                                      <p:cBhvr additive="base">
                                        <p:cTn id="8" dur="500" fill="hold"/>
                                        <p:tgtEl>
                                          <p:spTgt spid="686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68611">
                                            <p:txEl>
                                              <p:pRg st="0" end="0"/>
                                            </p:txEl>
                                          </p:spTgt>
                                        </p:tgtEl>
                                        <p:attrNameLst>
                                          <p:attrName>style.visibility</p:attrName>
                                        </p:attrNameLst>
                                      </p:cBhvr>
                                      <p:to>
                                        <p:strVal val="visible"/>
                                      </p:to>
                                    </p:set>
                                    <p:animEffect transition="in" filter="dissolve">
                                      <p:cBhvr>
                                        <p:cTn id="13" dur="500"/>
                                        <p:tgtEl>
                                          <p:spTgt spid="68611">
                                            <p:txEl>
                                              <p:pRg st="0" end="0"/>
                                            </p:txEl>
                                          </p:spTgt>
                                        </p:tgtEl>
                                      </p:cBhvr>
                                    </p:animEffect>
                                  </p:childTnLst>
                                  <p:subTnLst>
                                    <p:animClr clrSpc="rgb" dir="cw">
                                      <p:cBhvr override="childStyle">
                                        <p:cTn dur="1" fill="hold" display="0" masterRel="nextClick" afterEffect="1"/>
                                        <p:tgtEl>
                                          <p:spTgt spid="68611">
                                            <p:txEl>
                                              <p:pRg st="0" end="0"/>
                                            </p:txEl>
                                          </p:spTgt>
                                        </p:tgtEl>
                                        <p:attrNameLst>
                                          <p:attrName>ppt_c</p:attrName>
                                        </p:attrNameLst>
                                      </p:cBhvr>
                                      <p:to>
                                        <a:schemeClr val="folHlink"/>
                                      </p:to>
                                    </p:animClr>
                                  </p:subTnLst>
                                </p:cTn>
                              </p:par>
                              <p:par>
                                <p:cTn id="14" presetID="9" presetClass="entr" presetSubtype="0" fill="hold" grpId="0" nodeType="withEffect">
                                  <p:stCondLst>
                                    <p:cond delay="0"/>
                                  </p:stCondLst>
                                  <p:childTnLst>
                                    <p:set>
                                      <p:cBhvr>
                                        <p:cTn id="15" dur="1" fill="hold">
                                          <p:stCondLst>
                                            <p:cond delay="0"/>
                                          </p:stCondLst>
                                        </p:cTn>
                                        <p:tgtEl>
                                          <p:spTgt spid="68611">
                                            <p:txEl>
                                              <p:pRg st="1" end="1"/>
                                            </p:txEl>
                                          </p:spTgt>
                                        </p:tgtEl>
                                        <p:attrNameLst>
                                          <p:attrName>style.visibility</p:attrName>
                                        </p:attrNameLst>
                                      </p:cBhvr>
                                      <p:to>
                                        <p:strVal val="visible"/>
                                      </p:to>
                                    </p:set>
                                    <p:animEffect transition="in" filter="dissolve">
                                      <p:cBhvr>
                                        <p:cTn id="16" dur="500"/>
                                        <p:tgtEl>
                                          <p:spTgt spid="68611">
                                            <p:txEl>
                                              <p:pRg st="1" end="1"/>
                                            </p:txEl>
                                          </p:spTgt>
                                        </p:tgtEl>
                                      </p:cBhvr>
                                    </p:animEffect>
                                  </p:childTnLst>
                                  <p:subTnLst>
                                    <p:animClr clrSpc="rgb" dir="cw">
                                      <p:cBhvr override="childStyle">
                                        <p:cTn dur="1" fill="hold" display="0" masterRel="nextClick" afterEffect="1"/>
                                        <p:tgtEl>
                                          <p:spTgt spid="68611">
                                            <p:txEl>
                                              <p:pRg st="1" end="1"/>
                                            </p:txEl>
                                          </p:spTgt>
                                        </p:tgtEl>
                                        <p:attrNameLst>
                                          <p:attrName>ppt_c</p:attrName>
                                        </p:attrNameLst>
                                      </p:cBhvr>
                                      <p:to>
                                        <a:schemeClr val="folHlink"/>
                                      </p:to>
                                    </p:animClr>
                                  </p:subTnLst>
                                </p:cTn>
                              </p:par>
                              <p:par>
                                <p:cTn id="17" presetID="9" presetClass="entr" presetSubtype="0" fill="hold" grpId="0" nodeType="withEffect">
                                  <p:stCondLst>
                                    <p:cond delay="0"/>
                                  </p:stCondLst>
                                  <p:childTnLst>
                                    <p:set>
                                      <p:cBhvr>
                                        <p:cTn id="18" dur="1" fill="hold">
                                          <p:stCondLst>
                                            <p:cond delay="0"/>
                                          </p:stCondLst>
                                        </p:cTn>
                                        <p:tgtEl>
                                          <p:spTgt spid="68611">
                                            <p:txEl>
                                              <p:pRg st="2" end="2"/>
                                            </p:txEl>
                                          </p:spTgt>
                                        </p:tgtEl>
                                        <p:attrNameLst>
                                          <p:attrName>style.visibility</p:attrName>
                                        </p:attrNameLst>
                                      </p:cBhvr>
                                      <p:to>
                                        <p:strVal val="visible"/>
                                      </p:to>
                                    </p:set>
                                    <p:animEffect transition="in" filter="dissolve">
                                      <p:cBhvr>
                                        <p:cTn id="19" dur="500"/>
                                        <p:tgtEl>
                                          <p:spTgt spid="68611">
                                            <p:txEl>
                                              <p:pRg st="2" end="2"/>
                                            </p:txEl>
                                          </p:spTgt>
                                        </p:tgtEl>
                                      </p:cBhvr>
                                    </p:animEffect>
                                  </p:childTnLst>
                                  <p:subTnLst>
                                    <p:animClr clrSpc="rgb" dir="cw">
                                      <p:cBhvr override="childStyle">
                                        <p:cTn dur="1" fill="hold" display="0" masterRel="nextClick" afterEffect="1"/>
                                        <p:tgtEl>
                                          <p:spTgt spid="68611">
                                            <p:txEl>
                                              <p:pRg st="2" end="2"/>
                                            </p:txEl>
                                          </p:spTgt>
                                        </p:tgtEl>
                                        <p:attrNameLst>
                                          <p:attrName>ppt_c</p:attrName>
                                        </p:attrNameLst>
                                      </p:cBhvr>
                                      <p:to>
                                        <a:schemeClr val="folHlink"/>
                                      </p:to>
                                    </p:animClr>
                                  </p:sub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68611">
                                            <p:txEl>
                                              <p:pRg st="3" end="3"/>
                                            </p:txEl>
                                          </p:spTgt>
                                        </p:tgtEl>
                                        <p:attrNameLst>
                                          <p:attrName>style.visibility</p:attrName>
                                        </p:attrNameLst>
                                      </p:cBhvr>
                                      <p:to>
                                        <p:strVal val="visible"/>
                                      </p:to>
                                    </p:set>
                                    <p:animEffect transition="in" filter="dissolve">
                                      <p:cBhvr>
                                        <p:cTn id="24" dur="500"/>
                                        <p:tgtEl>
                                          <p:spTgt spid="68611">
                                            <p:txEl>
                                              <p:pRg st="3" end="3"/>
                                            </p:txEl>
                                          </p:spTgt>
                                        </p:tgtEl>
                                      </p:cBhvr>
                                    </p:animEffect>
                                  </p:childTnLst>
                                  <p:subTnLst>
                                    <p:animClr clrSpc="rgb" dir="cw">
                                      <p:cBhvr override="childStyle">
                                        <p:cTn dur="1" fill="hold" display="0" masterRel="nextClick" afterEffect="1"/>
                                        <p:tgtEl>
                                          <p:spTgt spid="68611">
                                            <p:txEl>
                                              <p:pRg st="3" end="3"/>
                                            </p:txEl>
                                          </p:spTgt>
                                        </p:tgtEl>
                                        <p:attrNameLst>
                                          <p:attrName>ppt_c</p:attrName>
                                        </p:attrNameLst>
                                      </p:cBhvr>
                                      <p:to>
                                        <a:schemeClr val="folHlink"/>
                                      </p:to>
                                    </p:animClr>
                                  </p:subTnLst>
                                </p:cTn>
                              </p:par>
                              <p:par>
                                <p:cTn id="25" presetID="9" presetClass="entr" presetSubtype="0" fill="hold" grpId="0" nodeType="withEffect">
                                  <p:stCondLst>
                                    <p:cond delay="0"/>
                                  </p:stCondLst>
                                  <p:childTnLst>
                                    <p:set>
                                      <p:cBhvr>
                                        <p:cTn id="26" dur="1" fill="hold">
                                          <p:stCondLst>
                                            <p:cond delay="0"/>
                                          </p:stCondLst>
                                        </p:cTn>
                                        <p:tgtEl>
                                          <p:spTgt spid="68611">
                                            <p:txEl>
                                              <p:pRg st="4" end="4"/>
                                            </p:txEl>
                                          </p:spTgt>
                                        </p:tgtEl>
                                        <p:attrNameLst>
                                          <p:attrName>style.visibility</p:attrName>
                                        </p:attrNameLst>
                                      </p:cBhvr>
                                      <p:to>
                                        <p:strVal val="visible"/>
                                      </p:to>
                                    </p:set>
                                    <p:animEffect transition="in" filter="dissolve">
                                      <p:cBhvr>
                                        <p:cTn id="27" dur="500"/>
                                        <p:tgtEl>
                                          <p:spTgt spid="68611">
                                            <p:txEl>
                                              <p:pRg st="4" end="4"/>
                                            </p:txEl>
                                          </p:spTgt>
                                        </p:tgtEl>
                                      </p:cBhvr>
                                    </p:animEffect>
                                  </p:childTnLst>
                                  <p:subTnLst>
                                    <p:animClr clrSpc="rgb" dir="cw">
                                      <p:cBhvr override="childStyle">
                                        <p:cTn dur="1" fill="hold" display="0" masterRel="nextClick" afterEffect="1"/>
                                        <p:tgtEl>
                                          <p:spTgt spid="68611">
                                            <p:txEl>
                                              <p:pRg st="4" end="4"/>
                                            </p:txEl>
                                          </p:spTgt>
                                        </p:tgtEl>
                                        <p:attrNameLst>
                                          <p:attrName>ppt_c</p:attrName>
                                        </p:attrNameLst>
                                      </p:cBhvr>
                                      <p:to>
                                        <a:schemeClr val="folHlink"/>
                                      </p:to>
                                    </p:animClr>
                                  </p:subTnLst>
                                </p:cTn>
                              </p:par>
                              <p:par>
                                <p:cTn id="28" presetID="9" presetClass="entr" presetSubtype="0" fill="hold" grpId="0" nodeType="withEffect">
                                  <p:stCondLst>
                                    <p:cond delay="0"/>
                                  </p:stCondLst>
                                  <p:childTnLst>
                                    <p:set>
                                      <p:cBhvr>
                                        <p:cTn id="29" dur="1" fill="hold">
                                          <p:stCondLst>
                                            <p:cond delay="0"/>
                                          </p:stCondLst>
                                        </p:cTn>
                                        <p:tgtEl>
                                          <p:spTgt spid="68611">
                                            <p:txEl>
                                              <p:pRg st="5" end="5"/>
                                            </p:txEl>
                                          </p:spTgt>
                                        </p:tgtEl>
                                        <p:attrNameLst>
                                          <p:attrName>style.visibility</p:attrName>
                                        </p:attrNameLst>
                                      </p:cBhvr>
                                      <p:to>
                                        <p:strVal val="visible"/>
                                      </p:to>
                                    </p:set>
                                    <p:animEffect transition="in" filter="dissolve">
                                      <p:cBhvr>
                                        <p:cTn id="30" dur="500"/>
                                        <p:tgtEl>
                                          <p:spTgt spid="68611">
                                            <p:txEl>
                                              <p:pRg st="5" end="5"/>
                                            </p:txEl>
                                          </p:spTgt>
                                        </p:tgtEl>
                                      </p:cBhvr>
                                    </p:animEffect>
                                  </p:childTnLst>
                                  <p:subTnLst>
                                    <p:animClr clrSpc="rgb" dir="cw">
                                      <p:cBhvr override="childStyle">
                                        <p:cTn dur="1" fill="hold" display="0" masterRel="nextClick" afterEffect="1"/>
                                        <p:tgtEl>
                                          <p:spTgt spid="68611">
                                            <p:txEl>
                                              <p:pRg st="5" end="5"/>
                                            </p:txEl>
                                          </p:spTgt>
                                        </p:tgtEl>
                                        <p:attrNameLst>
                                          <p:attrName>ppt_c</p:attrName>
                                        </p:attrNameLst>
                                      </p:cBhvr>
                                      <p:to>
                                        <a:schemeClr val="folHlink"/>
                                      </p:to>
                                    </p:animClr>
                                  </p:subTnLst>
                                </p:cTn>
                              </p:par>
                              <p:par>
                                <p:cTn id="31" presetID="9" presetClass="entr" presetSubtype="0" fill="hold" grpId="0" nodeType="withEffect">
                                  <p:stCondLst>
                                    <p:cond delay="0"/>
                                  </p:stCondLst>
                                  <p:childTnLst>
                                    <p:set>
                                      <p:cBhvr>
                                        <p:cTn id="32" dur="1" fill="hold">
                                          <p:stCondLst>
                                            <p:cond delay="0"/>
                                          </p:stCondLst>
                                        </p:cTn>
                                        <p:tgtEl>
                                          <p:spTgt spid="68611">
                                            <p:txEl>
                                              <p:pRg st="6" end="6"/>
                                            </p:txEl>
                                          </p:spTgt>
                                        </p:tgtEl>
                                        <p:attrNameLst>
                                          <p:attrName>style.visibility</p:attrName>
                                        </p:attrNameLst>
                                      </p:cBhvr>
                                      <p:to>
                                        <p:strVal val="visible"/>
                                      </p:to>
                                    </p:set>
                                    <p:animEffect transition="in" filter="dissolve">
                                      <p:cBhvr>
                                        <p:cTn id="33" dur="500"/>
                                        <p:tgtEl>
                                          <p:spTgt spid="68611">
                                            <p:txEl>
                                              <p:pRg st="6" end="6"/>
                                            </p:txEl>
                                          </p:spTgt>
                                        </p:tgtEl>
                                      </p:cBhvr>
                                    </p:animEffect>
                                  </p:childTnLst>
                                  <p:subTnLst>
                                    <p:animClr clrSpc="rgb" dir="cw">
                                      <p:cBhvr override="childStyle">
                                        <p:cTn dur="1" fill="hold" display="0" masterRel="nextClick" afterEffect="1"/>
                                        <p:tgtEl>
                                          <p:spTgt spid="68611">
                                            <p:txEl>
                                              <p:pRg st="6" end="6"/>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autoUpdateAnimBg="0"/>
      <p:bldP spid="68611"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3"/>
          <p:cNvSpPr>
            <a:spLocks noGrp="1"/>
          </p:cNvSpPr>
          <p:nvPr>
            <p:ph type="sldNum" sz="quarter" idx="12"/>
          </p:nvPr>
        </p:nvSpPr>
        <p:spPr/>
        <p:txBody>
          <a:bodyPr/>
          <a:lstStyle/>
          <a:p>
            <a:fld id="{94A80D5B-7D30-423D-A937-183CC0AF86DA}" type="slidenum">
              <a:rPr lang="pl-PL"/>
              <a:pPr/>
              <a:t>44</a:t>
            </a:fld>
            <a:endParaRPr lang="pl-PL"/>
          </a:p>
        </p:txBody>
      </p:sp>
      <p:sp>
        <p:nvSpPr>
          <p:cNvPr id="69634" name="Rectangle 2"/>
          <p:cNvSpPr>
            <a:spLocks noChangeArrowheads="1"/>
          </p:cNvSpPr>
          <p:nvPr/>
        </p:nvSpPr>
        <p:spPr bwMode="auto">
          <a:xfrm>
            <a:off x="685800" y="1981200"/>
            <a:ext cx="7772400" cy="4114800"/>
          </a:xfrm>
          <a:prstGeom prst="rect">
            <a:avLst/>
          </a:prstGeom>
          <a:noFill/>
          <a:ln w="9525">
            <a:noFill/>
            <a:miter lim="800000"/>
            <a:headEnd/>
            <a:tailEnd/>
          </a:ln>
          <a:effectLst/>
        </p:spPr>
        <p:txBody>
          <a:bodyPr/>
          <a:lstStyle/>
          <a:p>
            <a:pPr marL="342900" indent="-342900">
              <a:lnSpc>
                <a:spcPct val="90000"/>
              </a:lnSpc>
              <a:spcBef>
                <a:spcPct val="20000"/>
              </a:spcBef>
              <a:buClr>
                <a:srgbClr val="CCFF33"/>
              </a:buClr>
              <a:buSzPct val="70000"/>
              <a:buFont typeface="Wingdings" pitchFamily="2" charset="2"/>
              <a:buChar char="n"/>
            </a:pPr>
            <a:r>
              <a:rPr lang="pl-PL" sz="2000" b="1" dirty="0">
                <a:latin typeface="Arial" pitchFamily="34" charset="0"/>
              </a:rPr>
              <a:t>Poważne naruszanie prawa</a:t>
            </a:r>
            <a:r>
              <a:rPr lang="en-US" sz="2000" b="1" dirty="0">
                <a:latin typeface="Arial" pitchFamily="34" charset="0"/>
                <a:cs typeface="Times New Roman" pitchFamily="18" charset="0"/>
              </a:rPr>
              <a:t> </a:t>
            </a:r>
            <a:endParaRPr lang="pl-PL" sz="2000" b="1" dirty="0">
              <a:latin typeface="Arial" pitchFamily="34" charset="0"/>
              <a:cs typeface="Times New Roman" pitchFamily="18" charset="0"/>
            </a:endParaRPr>
          </a:p>
          <a:p>
            <a:pPr marL="800100" lvl="1" indent="-342900">
              <a:lnSpc>
                <a:spcPct val="90000"/>
              </a:lnSpc>
              <a:spcBef>
                <a:spcPct val="20000"/>
              </a:spcBef>
              <a:buClr>
                <a:srgbClr val="CCFF33"/>
              </a:buClr>
              <a:buSzPct val="70000"/>
              <a:buFont typeface="Wingdings" pitchFamily="2" charset="2"/>
              <a:buChar char="n"/>
            </a:pPr>
            <a:r>
              <a:rPr lang="en-US" sz="2000" b="1" dirty="0">
                <a:latin typeface="Arial" pitchFamily="34" charset="0"/>
                <a:cs typeface="Times New Roman" pitchFamily="18" charset="0"/>
              </a:rPr>
              <a:t>13.</a:t>
            </a:r>
            <a:r>
              <a:rPr lang="en-US" sz="2000" b="1" dirty="0">
                <a:latin typeface="Times New Roman" pitchFamily="18" charset="0"/>
                <a:cs typeface="Times New Roman" pitchFamily="18" charset="0"/>
              </a:rPr>
              <a:t>                 </a:t>
            </a:r>
            <a:r>
              <a:rPr lang="pl-PL" sz="2000" b="1" dirty="0">
                <a:latin typeface="Arial" pitchFamily="34" charset="0"/>
              </a:rPr>
              <a:t>Częste pozostawanie poza domem na noc przed ukończeniem 13 roku życia</a:t>
            </a:r>
          </a:p>
          <a:p>
            <a:pPr marL="800100" lvl="1" indent="-342900">
              <a:lnSpc>
                <a:spcPct val="90000"/>
              </a:lnSpc>
              <a:spcBef>
                <a:spcPct val="20000"/>
              </a:spcBef>
              <a:buClr>
                <a:srgbClr val="CCFF33"/>
              </a:buClr>
              <a:buSzPct val="70000"/>
              <a:buFont typeface="Wingdings" pitchFamily="2" charset="2"/>
              <a:buChar char="n"/>
            </a:pPr>
            <a:r>
              <a:rPr lang="en-US" sz="2000" b="1" dirty="0">
                <a:latin typeface="Arial" pitchFamily="34" charset="0"/>
                <a:cs typeface="Times New Roman" pitchFamily="18" charset="0"/>
              </a:rPr>
              <a:t>14.</a:t>
            </a:r>
            <a:r>
              <a:rPr lang="en-US" sz="2000" b="1" dirty="0">
                <a:latin typeface="Times New Roman" pitchFamily="18" charset="0"/>
                <a:cs typeface="Times New Roman" pitchFamily="18" charset="0"/>
              </a:rPr>
              <a:t>                 </a:t>
            </a:r>
            <a:r>
              <a:rPr lang="pl-PL" sz="2000" b="1" dirty="0">
                <a:latin typeface="Arial" pitchFamily="34" charset="0"/>
              </a:rPr>
              <a:t>Ucieczki z domu na co najmniej 2 noce</a:t>
            </a:r>
            <a:r>
              <a:rPr lang="en-US" sz="2000" b="1" dirty="0">
                <a:latin typeface="Arial" pitchFamily="34" charset="0"/>
                <a:cs typeface="Times New Roman" pitchFamily="18" charset="0"/>
              </a:rPr>
              <a:t> </a:t>
            </a:r>
            <a:endParaRPr lang="pl-PL" sz="2000" b="1" dirty="0">
              <a:latin typeface="Arial" pitchFamily="34" charset="0"/>
              <a:cs typeface="Times New Roman" pitchFamily="18" charset="0"/>
            </a:endParaRPr>
          </a:p>
          <a:p>
            <a:pPr marL="800100" lvl="1" indent="-342900">
              <a:lnSpc>
                <a:spcPct val="90000"/>
              </a:lnSpc>
              <a:spcBef>
                <a:spcPct val="20000"/>
              </a:spcBef>
              <a:buClr>
                <a:srgbClr val="CCFF33"/>
              </a:buClr>
              <a:buSzPct val="70000"/>
              <a:buFont typeface="Wingdings" pitchFamily="2" charset="2"/>
              <a:buChar char="n"/>
            </a:pPr>
            <a:r>
              <a:rPr lang="en-US" sz="2000" b="1" dirty="0">
                <a:latin typeface="Arial" pitchFamily="34" charset="0"/>
                <a:cs typeface="Times New Roman" pitchFamily="18" charset="0"/>
              </a:rPr>
              <a:t>15.</a:t>
            </a:r>
            <a:r>
              <a:rPr lang="en-US" sz="2000" b="1" dirty="0">
                <a:latin typeface="Times New Roman" pitchFamily="18" charset="0"/>
                <a:cs typeface="Times New Roman" pitchFamily="18" charset="0"/>
              </a:rPr>
              <a:t>                 </a:t>
            </a:r>
            <a:r>
              <a:rPr lang="pl-PL" sz="2000" b="1" dirty="0">
                <a:latin typeface="Arial" pitchFamily="34" charset="0"/>
              </a:rPr>
              <a:t>Częste wagarowanie przed ukończeniem 13 roku życia</a:t>
            </a:r>
          </a:p>
          <a:p>
            <a:pPr marL="342900" indent="-342900">
              <a:lnSpc>
                <a:spcPct val="90000"/>
              </a:lnSpc>
              <a:spcBef>
                <a:spcPct val="20000"/>
              </a:spcBef>
              <a:buClr>
                <a:srgbClr val="CCFF33"/>
              </a:buClr>
              <a:buSzPct val="70000"/>
              <a:buFont typeface="Wingdings" pitchFamily="2" charset="2"/>
              <a:buChar char="n"/>
            </a:pPr>
            <a:r>
              <a:rPr lang="en-US" sz="2000" b="1" dirty="0">
                <a:latin typeface="Arial" pitchFamily="34" charset="0"/>
                <a:cs typeface="Times New Roman" pitchFamily="18" charset="0"/>
              </a:rPr>
              <a:t>B.</a:t>
            </a:r>
            <a:r>
              <a:rPr lang="en-US" sz="2000" b="1" dirty="0">
                <a:latin typeface="Times New Roman" pitchFamily="18" charset="0"/>
                <a:cs typeface="Times New Roman" pitchFamily="18" charset="0"/>
              </a:rPr>
              <a:t>                       </a:t>
            </a:r>
            <a:r>
              <a:rPr lang="pl-PL" sz="2000" b="1" dirty="0">
                <a:latin typeface="Arial" pitchFamily="34" charset="0"/>
              </a:rPr>
              <a:t>Objawy to powodują znaczące pogorszenie funkcjonowania</a:t>
            </a:r>
          </a:p>
          <a:p>
            <a:pPr marL="342900" indent="-342900">
              <a:lnSpc>
                <a:spcPct val="90000"/>
              </a:lnSpc>
              <a:spcBef>
                <a:spcPct val="20000"/>
              </a:spcBef>
              <a:buClr>
                <a:srgbClr val="CCFF33"/>
              </a:buClr>
              <a:buSzPct val="70000"/>
              <a:buFont typeface="Wingdings" pitchFamily="2" charset="2"/>
              <a:buChar char="n"/>
            </a:pPr>
            <a:r>
              <a:rPr lang="en-US" sz="2000" b="1" dirty="0">
                <a:latin typeface="Arial" pitchFamily="34" charset="0"/>
                <a:cs typeface="Times New Roman" pitchFamily="18" charset="0"/>
              </a:rPr>
              <a:t>C.</a:t>
            </a:r>
            <a:r>
              <a:rPr lang="en-US" sz="2000" b="1" dirty="0">
                <a:latin typeface="Times New Roman" pitchFamily="18" charset="0"/>
                <a:cs typeface="Times New Roman" pitchFamily="18" charset="0"/>
              </a:rPr>
              <a:t>                       </a:t>
            </a:r>
            <a:r>
              <a:rPr lang="pl-PL" sz="2000" b="1" dirty="0">
                <a:latin typeface="Arial" pitchFamily="34" charset="0"/>
              </a:rPr>
              <a:t>Początek przed 15 rokiem życia</a:t>
            </a:r>
          </a:p>
          <a:p>
            <a:pPr marL="342900" indent="-342900">
              <a:lnSpc>
                <a:spcPct val="90000"/>
              </a:lnSpc>
              <a:spcBef>
                <a:spcPct val="20000"/>
              </a:spcBef>
              <a:buClr>
                <a:srgbClr val="CCFF33"/>
              </a:buClr>
              <a:buSzPct val="70000"/>
              <a:buFont typeface="Wingdings" pitchFamily="2" charset="2"/>
              <a:buChar char="n"/>
            </a:pPr>
            <a:endParaRPr lang="pl-PL" sz="2000" b="1" dirty="0">
              <a:latin typeface="Arial" pitchFamily="34" charset="0"/>
            </a:endParaRPr>
          </a:p>
        </p:txBody>
      </p:sp>
      <p:sp>
        <p:nvSpPr>
          <p:cNvPr id="69635" name="Rectangle 3"/>
          <p:cNvSpPr>
            <a:spLocks noChangeArrowheads="1"/>
          </p:cNvSpPr>
          <p:nvPr/>
        </p:nvSpPr>
        <p:spPr bwMode="auto">
          <a:xfrm>
            <a:off x="685800" y="465138"/>
            <a:ext cx="7772400" cy="1431925"/>
          </a:xfrm>
          <a:prstGeom prst="rect">
            <a:avLst/>
          </a:prstGeom>
          <a:noFill/>
          <a:ln w="9525">
            <a:noFill/>
            <a:miter lim="800000"/>
            <a:headEnd/>
            <a:tailEnd/>
          </a:ln>
          <a:effectLst/>
        </p:spPr>
        <p:txBody>
          <a:bodyPr anchor="ctr"/>
          <a:lstStyle/>
          <a:p>
            <a:r>
              <a:rPr lang="pl-PL" sz="4400" b="1">
                <a:solidFill>
                  <a:schemeClr val="tx2"/>
                </a:solidFill>
                <a:latin typeface="Times New Roman" pitchFamily="18" charset="0"/>
              </a:rPr>
              <a:t>Objawy</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9635"/>
                                        </p:tgtEl>
                                        <p:attrNameLst>
                                          <p:attrName>style.visibility</p:attrName>
                                        </p:attrNameLst>
                                      </p:cBhvr>
                                      <p:to>
                                        <p:strVal val="visible"/>
                                      </p:to>
                                    </p:set>
                                    <p:anim calcmode="lin" valueType="num">
                                      <p:cBhvr additive="base">
                                        <p:cTn id="7" dur="500" fill="hold"/>
                                        <p:tgtEl>
                                          <p:spTgt spid="69635"/>
                                        </p:tgtEl>
                                        <p:attrNameLst>
                                          <p:attrName>ppt_x</p:attrName>
                                        </p:attrNameLst>
                                      </p:cBhvr>
                                      <p:tavLst>
                                        <p:tav tm="0">
                                          <p:val>
                                            <p:strVal val="0-#ppt_w/2"/>
                                          </p:val>
                                        </p:tav>
                                        <p:tav tm="100000">
                                          <p:val>
                                            <p:strVal val="#ppt_x"/>
                                          </p:val>
                                        </p:tav>
                                      </p:tavLst>
                                    </p:anim>
                                    <p:anim calcmode="lin" valueType="num">
                                      <p:cBhvr additive="base">
                                        <p:cTn id="8" dur="500" fill="hold"/>
                                        <p:tgtEl>
                                          <p:spTgt spid="69635"/>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9635"/>
                                        </p:tgtEl>
                                        <p:attrNameLst>
                                          <p:attrName>ppt_c</p:attrName>
                                        </p:attrNameLst>
                                      </p:cBhvr>
                                      <p:to>
                                        <a:schemeClr val="hlink"/>
                                      </p:to>
                                    </p:animClr>
                                  </p:sub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69634">
                                            <p:txEl>
                                              <p:pRg st="0" end="0"/>
                                            </p:txEl>
                                          </p:spTgt>
                                        </p:tgtEl>
                                        <p:attrNameLst>
                                          <p:attrName>style.visibility</p:attrName>
                                        </p:attrNameLst>
                                      </p:cBhvr>
                                      <p:to>
                                        <p:strVal val="visible"/>
                                      </p:to>
                                    </p:set>
                                    <p:animEffect transition="in" filter="dissolve">
                                      <p:cBhvr>
                                        <p:cTn id="13" dur="500"/>
                                        <p:tgtEl>
                                          <p:spTgt spid="69634">
                                            <p:txEl>
                                              <p:pRg st="0" end="0"/>
                                            </p:txEl>
                                          </p:spTgt>
                                        </p:tgtEl>
                                      </p:cBhvr>
                                    </p:animEffect>
                                  </p:childTnLst>
                                  <p:subTnLst>
                                    <p:animClr clrSpc="rgb" dir="cw">
                                      <p:cBhvr override="childStyle">
                                        <p:cTn dur="1" fill="hold" display="0" masterRel="nextClick" afterEffect="1"/>
                                        <p:tgtEl>
                                          <p:spTgt spid="69634">
                                            <p:txEl>
                                              <p:pRg st="0" end="0"/>
                                            </p:txEl>
                                          </p:spTgt>
                                        </p:tgtEl>
                                        <p:attrNameLst>
                                          <p:attrName>ppt_c</p:attrName>
                                        </p:attrNameLst>
                                      </p:cBhvr>
                                      <p:to>
                                        <a:schemeClr val="hlink"/>
                                      </p:to>
                                    </p:animClr>
                                  </p:subTnLst>
                                </p:cTn>
                              </p:par>
                              <p:par>
                                <p:cTn id="14" presetID="9" presetClass="entr" presetSubtype="0" fill="hold" grpId="0" nodeType="withEffect">
                                  <p:stCondLst>
                                    <p:cond delay="0"/>
                                  </p:stCondLst>
                                  <p:childTnLst>
                                    <p:set>
                                      <p:cBhvr>
                                        <p:cTn id="15" dur="1" fill="hold">
                                          <p:stCondLst>
                                            <p:cond delay="0"/>
                                          </p:stCondLst>
                                        </p:cTn>
                                        <p:tgtEl>
                                          <p:spTgt spid="69634">
                                            <p:txEl>
                                              <p:pRg st="1" end="1"/>
                                            </p:txEl>
                                          </p:spTgt>
                                        </p:tgtEl>
                                        <p:attrNameLst>
                                          <p:attrName>style.visibility</p:attrName>
                                        </p:attrNameLst>
                                      </p:cBhvr>
                                      <p:to>
                                        <p:strVal val="visible"/>
                                      </p:to>
                                    </p:set>
                                    <p:animEffect transition="in" filter="dissolve">
                                      <p:cBhvr>
                                        <p:cTn id="16" dur="500"/>
                                        <p:tgtEl>
                                          <p:spTgt spid="69634">
                                            <p:txEl>
                                              <p:pRg st="1" end="1"/>
                                            </p:txEl>
                                          </p:spTgt>
                                        </p:tgtEl>
                                      </p:cBhvr>
                                    </p:animEffect>
                                  </p:childTnLst>
                                  <p:subTnLst>
                                    <p:animClr clrSpc="rgb" dir="cw">
                                      <p:cBhvr override="childStyle">
                                        <p:cTn dur="1" fill="hold" display="0" masterRel="nextClick" afterEffect="1"/>
                                        <p:tgtEl>
                                          <p:spTgt spid="69634">
                                            <p:txEl>
                                              <p:pRg st="1" end="1"/>
                                            </p:txEl>
                                          </p:spTgt>
                                        </p:tgtEl>
                                        <p:attrNameLst>
                                          <p:attrName>ppt_c</p:attrName>
                                        </p:attrNameLst>
                                      </p:cBhvr>
                                      <p:to>
                                        <a:schemeClr val="hlink"/>
                                      </p:to>
                                    </p:animClr>
                                  </p:subTnLst>
                                </p:cTn>
                              </p:par>
                              <p:par>
                                <p:cTn id="17" presetID="9" presetClass="entr" presetSubtype="0" fill="hold" grpId="0" nodeType="withEffect">
                                  <p:stCondLst>
                                    <p:cond delay="0"/>
                                  </p:stCondLst>
                                  <p:childTnLst>
                                    <p:set>
                                      <p:cBhvr>
                                        <p:cTn id="18" dur="1" fill="hold">
                                          <p:stCondLst>
                                            <p:cond delay="0"/>
                                          </p:stCondLst>
                                        </p:cTn>
                                        <p:tgtEl>
                                          <p:spTgt spid="69634">
                                            <p:txEl>
                                              <p:pRg st="2" end="2"/>
                                            </p:txEl>
                                          </p:spTgt>
                                        </p:tgtEl>
                                        <p:attrNameLst>
                                          <p:attrName>style.visibility</p:attrName>
                                        </p:attrNameLst>
                                      </p:cBhvr>
                                      <p:to>
                                        <p:strVal val="visible"/>
                                      </p:to>
                                    </p:set>
                                    <p:animEffect transition="in" filter="dissolve">
                                      <p:cBhvr>
                                        <p:cTn id="19" dur="500"/>
                                        <p:tgtEl>
                                          <p:spTgt spid="69634">
                                            <p:txEl>
                                              <p:pRg st="2" end="2"/>
                                            </p:txEl>
                                          </p:spTgt>
                                        </p:tgtEl>
                                      </p:cBhvr>
                                    </p:animEffect>
                                  </p:childTnLst>
                                  <p:subTnLst>
                                    <p:animClr clrSpc="rgb" dir="cw">
                                      <p:cBhvr override="childStyle">
                                        <p:cTn dur="1" fill="hold" display="0" masterRel="nextClick" afterEffect="1"/>
                                        <p:tgtEl>
                                          <p:spTgt spid="69634">
                                            <p:txEl>
                                              <p:pRg st="2" end="2"/>
                                            </p:txEl>
                                          </p:spTgt>
                                        </p:tgtEl>
                                        <p:attrNameLst>
                                          <p:attrName>ppt_c</p:attrName>
                                        </p:attrNameLst>
                                      </p:cBhvr>
                                      <p:to>
                                        <a:schemeClr val="hlink"/>
                                      </p:to>
                                    </p:animClr>
                                  </p:subTnLst>
                                </p:cTn>
                              </p:par>
                              <p:par>
                                <p:cTn id="20" presetID="9" presetClass="entr" presetSubtype="0" fill="hold" grpId="0" nodeType="withEffect">
                                  <p:stCondLst>
                                    <p:cond delay="0"/>
                                  </p:stCondLst>
                                  <p:childTnLst>
                                    <p:set>
                                      <p:cBhvr>
                                        <p:cTn id="21" dur="1" fill="hold">
                                          <p:stCondLst>
                                            <p:cond delay="0"/>
                                          </p:stCondLst>
                                        </p:cTn>
                                        <p:tgtEl>
                                          <p:spTgt spid="69634">
                                            <p:txEl>
                                              <p:pRg st="3" end="3"/>
                                            </p:txEl>
                                          </p:spTgt>
                                        </p:tgtEl>
                                        <p:attrNameLst>
                                          <p:attrName>style.visibility</p:attrName>
                                        </p:attrNameLst>
                                      </p:cBhvr>
                                      <p:to>
                                        <p:strVal val="visible"/>
                                      </p:to>
                                    </p:set>
                                    <p:animEffect transition="in" filter="dissolve">
                                      <p:cBhvr>
                                        <p:cTn id="22" dur="500"/>
                                        <p:tgtEl>
                                          <p:spTgt spid="69634">
                                            <p:txEl>
                                              <p:pRg st="3" end="3"/>
                                            </p:txEl>
                                          </p:spTgt>
                                        </p:tgtEl>
                                      </p:cBhvr>
                                    </p:animEffect>
                                  </p:childTnLst>
                                  <p:subTnLst>
                                    <p:animClr clrSpc="rgb" dir="cw">
                                      <p:cBhvr override="childStyle">
                                        <p:cTn dur="1" fill="hold" display="0" masterRel="nextClick" afterEffect="1"/>
                                        <p:tgtEl>
                                          <p:spTgt spid="69634">
                                            <p:txEl>
                                              <p:pRg st="3" end="3"/>
                                            </p:txEl>
                                          </p:spTgt>
                                        </p:tgtEl>
                                        <p:attrNameLst>
                                          <p:attrName>ppt_c</p:attrName>
                                        </p:attrNameLst>
                                      </p:cBhvr>
                                      <p:to>
                                        <a:schemeClr val="hlink"/>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9634">
                                            <p:txEl>
                                              <p:pRg st="4" end="4"/>
                                            </p:txEl>
                                          </p:spTgt>
                                        </p:tgtEl>
                                        <p:attrNameLst>
                                          <p:attrName>style.visibility</p:attrName>
                                        </p:attrNameLst>
                                      </p:cBhvr>
                                      <p:to>
                                        <p:strVal val="visible"/>
                                      </p:to>
                                    </p:set>
                                    <p:animEffect transition="in" filter="dissolve">
                                      <p:cBhvr>
                                        <p:cTn id="27" dur="500"/>
                                        <p:tgtEl>
                                          <p:spTgt spid="69634">
                                            <p:txEl>
                                              <p:pRg st="4" end="4"/>
                                            </p:txEl>
                                          </p:spTgt>
                                        </p:tgtEl>
                                      </p:cBhvr>
                                    </p:animEffect>
                                  </p:childTnLst>
                                  <p:subTnLst>
                                    <p:animClr clrSpc="rgb" dir="cw">
                                      <p:cBhvr override="childStyle">
                                        <p:cTn dur="1" fill="hold" display="0" masterRel="nextClick" afterEffect="1"/>
                                        <p:tgtEl>
                                          <p:spTgt spid="69634">
                                            <p:txEl>
                                              <p:pRg st="4" end="4"/>
                                            </p:txEl>
                                          </p:spTgt>
                                        </p:tgtEl>
                                        <p:attrNameLst>
                                          <p:attrName>ppt_c</p:attrName>
                                        </p:attrNameLst>
                                      </p:cBhvr>
                                      <p:to>
                                        <a:schemeClr val="hlink"/>
                                      </p:to>
                                    </p:animClr>
                                  </p:sub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69634">
                                            <p:txEl>
                                              <p:pRg st="5" end="5"/>
                                            </p:txEl>
                                          </p:spTgt>
                                        </p:tgtEl>
                                        <p:attrNameLst>
                                          <p:attrName>style.visibility</p:attrName>
                                        </p:attrNameLst>
                                      </p:cBhvr>
                                      <p:to>
                                        <p:strVal val="visible"/>
                                      </p:to>
                                    </p:set>
                                    <p:animEffect transition="in" filter="dissolve">
                                      <p:cBhvr>
                                        <p:cTn id="32" dur="500"/>
                                        <p:tgtEl>
                                          <p:spTgt spid="69634">
                                            <p:txEl>
                                              <p:pRg st="5" end="5"/>
                                            </p:txEl>
                                          </p:spTgt>
                                        </p:tgtEl>
                                      </p:cBhvr>
                                    </p:animEffect>
                                  </p:childTnLst>
                                  <p:subTnLst>
                                    <p:animClr clrSpc="rgb" dir="cw">
                                      <p:cBhvr override="childStyle">
                                        <p:cTn dur="1" fill="hold" display="0" masterRel="nextClick" afterEffect="1"/>
                                        <p:tgtEl>
                                          <p:spTgt spid="69634">
                                            <p:txEl>
                                              <p:pRg st="5" end="5"/>
                                            </p:txEl>
                                          </p:spTgt>
                                        </p:tgtEl>
                                        <p:attrNameLst>
                                          <p:attrName>ppt_c</p:attrName>
                                        </p:attrNameLst>
                                      </p:cBhvr>
                                      <p:to>
                                        <a:schemeClr va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build="p" autoUpdateAnimBg="0"/>
      <p:bldP spid="69635"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pl-PL">
                <a:latin typeface="Comic Sans MS" pitchFamily="66" charset="0"/>
              </a:rPr>
              <a:t>Typy zaburzeń zachowania</a:t>
            </a:r>
          </a:p>
        </p:txBody>
      </p:sp>
      <p:sp>
        <p:nvSpPr>
          <p:cNvPr id="69635" name="Rectangle 3"/>
          <p:cNvSpPr>
            <a:spLocks noGrp="1" noChangeArrowheads="1"/>
          </p:cNvSpPr>
          <p:nvPr>
            <p:ph idx="1"/>
          </p:nvPr>
        </p:nvSpPr>
        <p:spPr/>
        <p:txBody>
          <a:bodyPr/>
          <a:lstStyle/>
          <a:p>
            <a:r>
              <a:rPr lang="pl-PL">
                <a:latin typeface="Comic Sans MS" pitchFamily="66" charset="0"/>
              </a:rPr>
              <a:t>Zaburzenie opozycyjno-buntownicze</a:t>
            </a:r>
          </a:p>
          <a:p>
            <a:r>
              <a:rPr lang="pl-PL">
                <a:latin typeface="Comic Sans MS" pitchFamily="66" charset="0"/>
              </a:rPr>
              <a:t>Zaburzenie zachowania ze złą socjalizacją</a:t>
            </a:r>
          </a:p>
          <a:p>
            <a:r>
              <a:rPr lang="pl-PL">
                <a:latin typeface="Comic Sans MS" pitchFamily="66" charset="0"/>
              </a:rPr>
              <a:t>Zaburzenie zachowania z dobrą socjalizacją</a:t>
            </a:r>
          </a:p>
          <a:p>
            <a:r>
              <a:rPr lang="pl-PL">
                <a:latin typeface="Comic Sans MS" pitchFamily="66" charset="0"/>
              </a:rPr>
              <a:t>Zaburzenia zachowania ograniczone do środowiska rodzinnego</a:t>
            </a:r>
          </a:p>
        </p:txBody>
      </p:sp>
      <p:sp>
        <p:nvSpPr>
          <p:cNvPr id="69636"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CF5DB6A-427D-4BA0-9515-B79EBEA8CA3F}" type="slidenum">
              <a:rPr lang="pl-PL"/>
              <a:pPr/>
              <a:t>45</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normAutofit fontScale="90000"/>
          </a:bodyPr>
          <a:lstStyle/>
          <a:p>
            <a:pPr fontAlgn="auto">
              <a:spcAft>
                <a:spcPts val="0"/>
              </a:spcAft>
              <a:defRPr/>
            </a:pPr>
            <a:r>
              <a:rPr lang="pl-PL">
                <a:latin typeface="Comic Sans MS" pitchFamily="66" charset="0"/>
              </a:rPr>
              <a:t>Zaburzenie opozycyjno-buntownicze</a:t>
            </a:r>
          </a:p>
        </p:txBody>
      </p:sp>
      <p:sp>
        <p:nvSpPr>
          <p:cNvPr id="71683" name="Rectangle 3"/>
          <p:cNvSpPr>
            <a:spLocks noGrp="1" noChangeArrowheads="1"/>
          </p:cNvSpPr>
          <p:nvPr>
            <p:ph idx="1"/>
          </p:nvPr>
        </p:nvSpPr>
        <p:spPr/>
        <p:txBody>
          <a:bodyPr/>
          <a:lstStyle/>
          <a:p>
            <a:pPr marL="609600" indent="-609600">
              <a:lnSpc>
                <a:spcPct val="80000"/>
              </a:lnSpc>
              <a:buClr>
                <a:schemeClr val="tx1"/>
              </a:buClr>
              <a:buFontTx/>
              <a:buAutoNum type="alphaUcPeriod"/>
            </a:pPr>
            <a:r>
              <a:rPr lang="pl-PL" sz="2400" dirty="0">
                <a:latin typeface="Comic Sans MS" pitchFamily="66" charset="0"/>
              </a:rPr>
              <a:t>Zaburzenie charakteryzuje się występowaniem co najmniej 5 z niżej podanych objawów w ciągu ostatnich 6 miesięcy</a:t>
            </a:r>
          </a:p>
          <a:p>
            <a:pPr marL="990600" lvl="1" indent="-533400">
              <a:lnSpc>
                <a:spcPct val="80000"/>
              </a:lnSpc>
              <a:buClr>
                <a:schemeClr val="tx1"/>
              </a:buClr>
              <a:buFontTx/>
              <a:buAutoNum type="arabicPeriod"/>
            </a:pPr>
            <a:r>
              <a:rPr lang="pl-PL" sz="2000" dirty="0">
                <a:latin typeface="Comic Sans MS" pitchFamily="66" charset="0"/>
              </a:rPr>
              <a:t>Często traci umiar</a:t>
            </a:r>
          </a:p>
          <a:p>
            <a:pPr marL="990600" lvl="1" indent="-533400">
              <a:lnSpc>
                <a:spcPct val="80000"/>
              </a:lnSpc>
              <a:buClr>
                <a:schemeClr val="tx1"/>
              </a:buClr>
              <a:buFontTx/>
              <a:buAutoNum type="arabicPeriod"/>
            </a:pPr>
            <a:r>
              <a:rPr lang="pl-PL" sz="2000" dirty="0">
                <a:latin typeface="Comic Sans MS" pitchFamily="66" charset="0"/>
              </a:rPr>
              <a:t>Często kłóci się z dorosłymi</a:t>
            </a:r>
          </a:p>
          <a:p>
            <a:pPr marL="990600" lvl="1" indent="-533400">
              <a:lnSpc>
                <a:spcPct val="80000"/>
              </a:lnSpc>
              <a:buClr>
                <a:schemeClr val="tx1"/>
              </a:buClr>
              <a:buFontTx/>
              <a:buAutoNum type="arabicPeriod"/>
            </a:pPr>
            <a:r>
              <a:rPr lang="pl-PL" sz="2000" dirty="0">
                <a:latin typeface="Comic Sans MS" pitchFamily="66" charset="0"/>
              </a:rPr>
              <a:t>Często buntuje się lub sprzeciwia prośbom dorosłych</a:t>
            </a:r>
          </a:p>
          <a:p>
            <a:pPr marL="990600" lvl="1" indent="-533400">
              <a:lnSpc>
                <a:spcPct val="80000"/>
              </a:lnSpc>
              <a:buClr>
                <a:schemeClr val="tx1"/>
              </a:buClr>
              <a:buFontTx/>
              <a:buAutoNum type="arabicPeriod"/>
            </a:pPr>
            <a:r>
              <a:rPr lang="pl-PL" sz="2000" dirty="0">
                <a:latin typeface="Comic Sans MS" pitchFamily="66" charset="0"/>
              </a:rPr>
              <a:t>Często robi rzeczy  dokuczliwe dla innych</a:t>
            </a:r>
          </a:p>
          <a:p>
            <a:pPr marL="990600" lvl="1" indent="-533400">
              <a:lnSpc>
                <a:spcPct val="80000"/>
              </a:lnSpc>
              <a:buClr>
                <a:schemeClr val="tx1"/>
              </a:buClr>
              <a:buFontTx/>
              <a:buAutoNum type="arabicPeriod"/>
            </a:pPr>
            <a:r>
              <a:rPr lang="pl-PL" sz="2000" dirty="0">
                <a:latin typeface="Comic Sans MS" pitchFamily="66" charset="0"/>
              </a:rPr>
              <a:t>Często obwinia innych za swoje błędy</a:t>
            </a:r>
          </a:p>
          <a:p>
            <a:pPr marL="990600" lvl="1" indent="-533400">
              <a:lnSpc>
                <a:spcPct val="80000"/>
              </a:lnSpc>
              <a:buClr>
                <a:schemeClr val="tx1"/>
              </a:buClr>
              <a:buFontTx/>
              <a:buAutoNum type="arabicPeriod"/>
            </a:pPr>
            <a:r>
              <a:rPr lang="pl-PL" sz="2000" dirty="0">
                <a:latin typeface="Comic Sans MS" pitchFamily="66" charset="0"/>
              </a:rPr>
              <a:t>Jest nadwrażliwy, często złości się</a:t>
            </a:r>
          </a:p>
          <a:p>
            <a:pPr marL="990600" lvl="1" indent="-533400">
              <a:lnSpc>
                <a:spcPct val="80000"/>
              </a:lnSpc>
              <a:buClr>
                <a:schemeClr val="tx1"/>
              </a:buClr>
              <a:buFontTx/>
              <a:buAutoNum type="arabicPeriod"/>
            </a:pPr>
            <a:r>
              <a:rPr lang="pl-PL" sz="2000" dirty="0">
                <a:latin typeface="Comic Sans MS" pitchFamily="66" charset="0"/>
              </a:rPr>
              <a:t>Jest wściekły lub rozzłoszczony</a:t>
            </a:r>
          </a:p>
          <a:p>
            <a:pPr marL="990600" lvl="1" indent="-533400">
              <a:lnSpc>
                <a:spcPct val="80000"/>
              </a:lnSpc>
              <a:buClr>
                <a:schemeClr val="tx1"/>
              </a:buClr>
              <a:buFontTx/>
              <a:buAutoNum type="arabicPeriod"/>
            </a:pPr>
            <a:r>
              <a:rPr lang="pl-PL" sz="2000" dirty="0">
                <a:latin typeface="Comic Sans MS" pitchFamily="66" charset="0"/>
              </a:rPr>
              <a:t>Często kłamie</a:t>
            </a:r>
          </a:p>
          <a:p>
            <a:pPr marL="990600" lvl="1" indent="-533400">
              <a:lnSpc>
                <a:spcPct val="80000"/>
              </a:lnSpc>
              <a:buClr>
                <a:schemeClr val="tx1"/>
              </a:buClr>
              <a:buFontTx/>
              <a:buAutoNum type="arabicPeriod"/>
            </a:pPr>
            <a:r>
              <a:rPr lang="pl-PL" sz="2000" dirty="0">
                <a:latin typeface="Comic Sans MS" pitchFamily="66" charset="0"/>
              </a:rPr>
              <a:t>Przeklina lub używa obscenicznych słów</a:t>
            </a:r>
          </a:p>
        </p:txBody>
      </p:sp>
      <p:sp>
        <p:nvSpPr>
          <p:cNvPr id="71684"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D8BE856-7D22-4C6C-BA7E-F884F66EE6EF}" type="slidenum">
              <a:rPr lang="pl-PL"/>
              <a:pPr/>
              <a:t>46</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normAutofit fontScale="90000"/>
          </a:bodyPr>
          <a:lstStyle/>
          <a:p>
            <a:pPr fontAlgn="auto">
              <a:spcAft>
                <a:spcPts val="0"/>
              </a:spcAft>
              <a:defRPr/>
            </a:pPr>
            <a:r>
              <a:rPr lang="pl-PL">
                <a:latin typeface="Comic Sans MS" pitchFamily="66" charset="0"/>
              </a:rPr>
              <a:t>Etiologia – koncepcje psychosocjalne</a:t>
            </a:r>
          </a:p>
        </p:txBody>
      </p:sp>
      <p:sp>
        <p:nvSpPr>
          <p:cNvPr id="72707" name="Rectangle 3"/>
          <p:cNvSpPr>
            <a:spLocks noGrp="1" noChangeArrowheads="1"/>
          </p:cNvSpPr>
          <p:nvPr>
            <p:ph idx="1"/>
          </p:nvPr>
        </p:nvSpPr>
        <p:spPr/>
        <p:txBody>
          <a:bodyPr/>
          <a:lstStyle/>
          <a:p>
            <a:pPr>
              <a:lnSpc>
                <a:spcPct val="90000"/>
              </a:lnSpc>
            </a:pPr>
            <a:r>
              <a:rPr lang="pl-PL">
                <a:latin typeface="Comic Sans MS" pitchFamily="66" charset="0"/>
              </a:rPr>
              <a:t>Rodzicielskie problemy z dyscyplinowaniem, strukturalizacją czasu, określaniem granic</a:t>
            </a:r>
          </a:p>
          <a:p>
            <a:pPr>
              <a:lnSpc>
                <a:spcPct val="90000"/>
              </a:lnSpc>
            </a:pPr>
            <a:r>
              <a:rPr lang="pl-PL">
                <a:latin typeface="Comic Sans MS" pitchFamily="66" charset="0"/>
              </a:rPr>
              <a:t>Identyfikacja dzieci z buntowniczymi zachowaniami rodziców</a:t>
            </a:r>
          </a:p>
          <a:p>
            <a:pPr>
              <a:lnSpc>
                <a:spcPct val="90000"/>
              </a:lnSpc>
            </a:pPr>
            <a:r>
              <a:rPr lang="pl-PL">
                <a:latin typeface="Comic Sans MS" pitchFamily="66" charset="0"/>
              </a:rPr>
              <a:t>Rodzina niepełna</a:t>
            </a:r>
          </a:p>
          <a:p>
            <a:pPr>
              <a:lnSpc>
                <a:spcPct val="90000"/>
              </a:lnSpc>
            </a:pPr>
            <a:r>
              <a:rPr lang="pl-PL">
                <a:latin typeface="Comic Sans MS" pitchFamily="66" charset="0"/>
              </a:rPr>
              <a:t>Niedostępność rodziców – emocjonalna, czasowa</a:t>
            </a:r>
          </a:p>
        </p:txBody>
      </p:sp>
      <p:sp>
        <p:nvSpPr>
          <p:cNvPr id="72708"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C52E0C7-4C6A-4A57-B176-11044F6F5F9B}" type="slidenum">
              <a:rPr lang="pl-PL"/>
              <a:pPr/>
              <a:t>47</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pl-PL">
                <a:latin typeface="Comic Sans MS" pitchFamily="66" charset="0"/>
              </a:rPr>
              <a:t>Diagnoza </a:t>
            </a:r>
          </a:p>
        </p:txBody>
      </p:sp>
      <p:sp>
        <p:nvSpPr>
          <p:cNvPr id="73731" name="Rectangle 3"/>
          <p:cNvSpPr>
            <a:spLocks noGrp="1" noChangeArrowheads="1"/>
          </p:cNvSpPr>
          <p:nvPr>
            <p:ph idx="1"/>
          </p:nvPr>
        </p:nvSpPr>
        <p:spPr/>
        <p:txBody>
          <a:bodyPr/>
          <a:lstStyle/>
          <a:p>
            <a:r>
              <a:rPr lang="pl-PL">
                <a:latin typeface="Comic Sans MS" pitchFamily="66" charset="0"/>
              </a:rPr>
              <a:t>Opinia rodziców</a:t>
            </a:r>
          </a:p>
          <a:p>
            <a:r>
              <a:rPr lang="pl-PL">
                <a:latin typeface="Comic Sans MS" pitchFamily="66" charset="0"/>
              </a:rPr>
              <a:t>Opinia nauczycieli</a:t>
            </a:r>
          </a:p>
          <a:p>
            <a:r>
              <a:rPr lang="pl-PL">
                <a:latin typeface="Comic Sans MS" pitchFamily="66" charset="0"/>
              </a:rPr>
              <a:t>Opinia dzieci</a:t>
            </a:r>
          </a:p>
          <a:p>
            <a:endParaRPr lang="pl-PL">
              <a:latin typeface="Comic Sans MS" pitchFamily="66" charset="0"/>
            </a:endParaRPr>
          </a:p>
          <a:p>
            <a:pPr>
              <a:buFontTx/>
              <a:buNone/>
            </a:pPr>
            <a:endParaRPr lang="pl-PL">
              <a:latin typeface="Comic Sans MS" pitchFamily="66" charset="0"/>
            </a:endParaRPr>
          </a:p>
        </p:txBody>
      </p:sp>
      <p:sp>
        <p:nvSpPr>
          <p:cNvPr id="73732"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A4948D0-A61A-4F8F-83FB-F8512576BE3F}" type="slidenum">
              <a:rPr lang="pl-PL"/>
              <a:pPr/>
              <a:t>48</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pl-PL">
                <a:latin typeface="Comic Sans MS" pitchFamily="66" charset="0"/>
              </a:rPr>
              <a:t>Epidemiologia</a:t>
            </a:r>
          </a:p>
        </p:txBody>
      </p:sp>
      <p:sp>
        <p:nvSpPr>
          <p:cNvPr id="74755" name="Rectangle 3"/>
          <p:cNvSpPr>
            <a:spLocks noGrp="1" noChangeArrowheads="1"/>
          </p:cNvSpPr>
          <p:nvPr>
            <p:ph idx="1"/>
          </p:nvPr>
        </p:nvSpPr>
        <p:spPr/>
        <p:txBody>
          <a:bodyPr/>
          <a:lstStyle/>
          <a:p>
            <a:r>
              <a:rPr lang="pl-PL" dirty="0">
                <a:latin typeface="Comic Sans MS" pitchFamily="66" charset="0"/>
              </a:rPr>
              <a:t>2-20% dzieci ma ODD</a:t>
            </a:r>
          </a:p>
          <a:p>
            <a:r>
              <a:rPr lang="pl-PL" dirty="0">
                <a:latin typeface="Comic Sans MS" pitchFamily="66" charset="0"/>
              </a:rPr>
              <a:t>Chłopcy : Dziewczynki = 2-3:1</a:t>
            </a:r>
          </a:p>
          <a:p>
            <a:r>
              <a:rPr lang="pl-PL" dirty="0">
                <a:latin typeface="Comic Sans MS" pitchFamily="66" charset="0"/>
              </a:rPr>
              <a:t>Równie częste u dzieci z pierwszych klas szkoły podstawowej jak ADHD</a:t>
            </a:r>
          </a:p>
        </p:txBody>
      </p:sp>
      <p:sp>
        <p:nvSpPr>
          <p:cNvPr id="74756"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CF8E888-2C93-4899-8B96-E7E2F65E076B}" type="slidenum">
              <a:rPr lang="pl-PL"/>
              <a:pPr/>
              <a:t>49</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612775"/>
            <a:ext cx="8229600" cy="742950"/>
          </a:xfrm>
        </p:spPr>
        <p:txBody>
          <a:bodyPr>
            <a:normAutofit fontScale="90000"/>
          </a:bodyPr>
          <a:lstStyle/>
          <a:p>
            <a:pPr fontAlgn="auto">
              <a:spcAft>
                <a:spcPts val="0"/>
              </a:spcAft>
              <a:defRPr/>
            </a:pPr>
            <a:r>
              <a:rPr lang="pl-PL">
                <a:latin typeface="Comic Sans MS" pitchFamily="66" charset="0"/>
              </a:rPr>
              <a:t>Deficyty parcjalne (specyficzne zaburzenia rozwojowe)</a:t>
            </a:r>
          </a:p>
        </p:txBody>
      </p:sp>
      <p:sp>
        <p:nvSpPr>
          <p:cNvPr id="17411" name="Rectangle 3"/>
          <p:cNvSpPr>
            <a:spLocks noGrp="1" noChangeArrowheads="1"/>
          </p:cNvSpPr>
          <p:nvPr>
            <p:ph idx="1"/>
          </p:nvPr>
        </p:nvSpPr>
        <p:spPr/>
        <p:txBody>
          <a:bodyPr/>
          <a:lstStyle/>
          <a:p>
            <a:r>
              <a:rPr lang="pl-PL">
                <a:latin typeface="Comic Sans MS" pitchFamily="66" charset="0"/>
              </a:rPr>
              <a:t>Funkcji mowy</a:t>
            </a:r>
          </a:p>
          <a:p>
            <a:pPr lvl="1"/>
            <a:r>
              <a:rPr lang="pl-PL">
                <a:latin typeface="Comic Sans MS" pitchFamily="66" charset="0"/>
              </a:rPr>
              <a:t>Artykulacji</a:t>
            </a:r>
          </a:p>
          <a:p>
            <a:pPr lvl="1"/>
            <a:r>
              <a:rPr lang="pl-PL">
                <a:latin typeface="Comic Sans MS" pitchFamily="66" charset="0"/>
              </a:rPr>
              <a:t>Ekspresji </a:t>
            </a:r>
          </a:p>
          <a:p>
            <a:pPr lvl="1"/>
            <a:r>
              <a:rPr lang="pl-PL">
                <a:latin typeface="Comic Sans MS" pitchFamily="66" charset="0"/>
              </a:rPr>
              <a:t>Rozumienia</a:t>
            </a:r>
          </a:p>
          <a:p>
            <a:pPr lvl="1"/>
            <a:endParaRPr lang="pl-PL">
              <a:latin typeface="Comic Sans MS" pitchFamily="66" charset="0"/>
            </a:endParaRPr>
          </a:p>
          <a:p>
            <a:pPr lvl="1">
              <a:buFont typeface="Tahoma" pitchFamily="34" charset="0"/>
              <a:buNone/>
            </a:pPr>
            <a:endParaRPr lang="pl-PL">
              <a:latin typeface="Comic Sans MS" pitchFamily="66" charset="0"/>
            </a:endParaRPr>
          </a:p>
        </p:txBody>
      </p:sp>
      <p:sp>
        <p:nvSpPr>
          <p:cNvPr id="17412"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4B0DBDD-AF52-4153-B0EB-55ED6B0B1BB9}" type="slidenum">
              <a:rPr lang="pl-PL"/>
              <a:pPr/>
              <a:t>5</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63490">
                                            <p:txEl>
                                              <p:pRg st="0" end="0"/>
                                            </p:txEl>
                                          </p:spTgt>
                                        </p:tgtEl>
                                        <p:attrNameLst>
                                          <p:attrName>style.visibility</p:attrName>
                                        </p:attrNameLst>
                                      </p:cBhvr>
                                      <p:to>
                                        <p:strVal val="visible"/>
                                      </p:to>
                                    </p:set>
                                    <p:animEffect transition="in" filter="barn(outVertical)">
                                      <p:cBhvr>
                                        <p:cTn id="7" dur="500"/>
                                        <p:tgtEl>
                                          <p:spTgt spid="6349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317500" y="52388"/>
            <a:ext cx="8637588" cy="1431925"/>
          </a:xfrm>
        </p:spPr>
        <p:txBody>
          <a:bodyPr>
            <a:normAutofit fontScale="90000"/>
          </a:bodyPr>
          <a:lstStyle/>
          <a:p>
            <a:r>
              <a:rPr lang="pl-PL">
                <a:latin typeface="Comic Sans MS" pitchFamily="66" charset="0"/>
              </a:rPr>
              <a:t>Inne dziecięce zaburzenia psychiczne</a:t>
            </a:r>
          </a:p>
        </p:txBody>
      </p:sp>
      <p:sp>
        <p:nvSpPr>
          <p:cNvPr id="71683" name="Rectangle 3"/>
          <p:cNvSpPr>
            <a:spLocks noGrp="1" noChangeArrowheads="1"/>
          </p:cNvSpPr>
          <p:nvPr>
            <p:ph idx="1"/>
          </p:nvPr>
        </p:nvSpPr>
        <p:spPr/>
        <p:txBody>
          <a:bodyPr/>
          <a:lstStyle/>
          <a:p>
            <a:pPr>
              <a:lnSpc>
                <a:spcPct val="80000"/>
              </a:lnSpc>
            </a:pPr>
            <a:r>
              <a:rPr lang="pl-PL" sz="2800">
                <a:latin typeface="Comic Sans MS" pitchFamily="66" charset="0"/>
              </a:rPr>
              <a:t>Zespół lęku separacyjnego</a:t>
            </a:r>
          </a:p>
          <a:p>
            <a:pPr>
              <a:lnSpc>
                <a:spcPct val="80000"/>
              </a:lnSpc>
            </a:pPr>
            <a:r>
              <a:rPr lang="pl-PL" sz="2800">
                <a:latin typeface="Comic Sans MS" pitchFamily="66" charset="0"/>
              </a:rPr>
              <a:t>Zaburzenie typu nadmiernego lęku w dzieciństwie</a:t>
            </a:r>
          </a:p>
          <a:p>
            <a:pPr>
              <a:lnSpc>
                <a:spcPct val="80000"/>
              </a:lnSpc>
            </a:pPr>
            <a:r>
              <a:rPr lang="pl-PL" sz="2800">
                <a:latin typeface="Comic Sans MS" pitchFamily="66" charset="0"/>
              </a:rPr>
              <a:t>Zaburzenie typu nadmiernej rywalizacji z rodzeństwem</a:t>
            </a:r>
          </a:p>
          <a:p>
            <a:pPr>
              <a:lnSpc>
                <a:spcPct val="80000"/>
              </a:lnSpc>
            </a:pPr>
            <a:r>
              <a:rPr lang="pl-PL" sz="2800">
                <a:latin typeface="Comic Sans MS" pitchFamily="66" charset="0"/>
              </a:rPr>
              <a:t>Mutyzm wybiórczy</a:t>
            </a:r>
          </a:p>
          <a:p>
            <a:pPr>
              <a:lnSpc>
                <a:spcPct val="80000"/>
              </a:lnSpc>
            </a:pPr>
            <a:r>
              <a:rPr lang="pl-PL" sz="2800">
                <a:latin typeface="Comic Sans MS" pitchFamily="66" charset="0"/>
              </a:rPr>
              <a:t>Zaburzenie typu utrudnienia kontaktów socjalnych</a:t>
            </a:r>
          </a:p>
          <a:p>
            <a:pPr>
              <a:lnSpc>
                <a:spcPct val="80000"/>
              </a:lnSpc>
            </a:pPr>
            <a:r>
              <a:rPr lang="pl-PL" sz="2800">
                <a:latin typeface="Comic Sans MS" pitchFamily="66" charset="0"/>
              </a:rPr>
              <a:t>Zaburzenie typu nadmiernej łatwości kontaktów socjalnych</a:t>
            </a:r>
          </a:p>
          <a:p>
            <a:pPr>
              <a:lnSpc>
                <a:spcPct val="80000"/>
              </a:lnSpc>
            </a:pPr>
            <a:endParaRPr lang="pl-PL" sz="2800">
              <a:latin typeface="Comic Sans MS" pitchFamily="66" charset="0"/>
            </a:endParaRPr>
          </a:p>
          <a:p>
            <a:pPr>
              <a:lnSpc>
                <a:spcPct val="80000"/>
              </a:lnSpc>
            </a:pPr>
            <a:endParaRPr lang="pl-PL" sz="2800">
              <a:latin typeface="Comic Sans MS" pitchFamily="66" charset="0"/>
            </a:endParaRPr>
          </a:p>
        </p:txBody>
      </p:sp>
      <p:sp>
        <p:nvSpPr>
          <p:cNvPr id="6" name="Symbol zastępczy numeru slajdu 5"/>
          <p:cNvSpPr>
            <a:spLocks noGrp="1"/>
          </p:cNvSpPr>
          <p:nvPr>
            <p:ph type="sldNum" sz="quarter" idx="12"/>
          </p:nvPr>
        </p:nvSpPr>
        <p:spPr/>
        <p:txBody>
          <a:bodyPr/>
          <a:lstStyle/>
          <a:p>
            <a:fld id="{2B572C4C-6BDC-4F5A-BE2C-EB5572170C93}" type="slidenum">
              <a:rPr lang="pl-PL"/>
              <a:pPr/>
              <a:t>50</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pl-PL">
                <a:latin typeface="Comic Sans MS" pitchFamily="66" charset="0"/>
              </a:rPr>
              <a:t>Lęk separacyjny</a:t>
            </a:r>
          </a:p>
        </p:txBody>
      </p:sp>
      <p:sp>
        <p:nvSpPr>
          <p:cNvPr id="104451" name="Rectangle 3"/>
          <p:cNvSpPr>
            <a:spLocks noGrp="1" noChangeArrowheads="1"/>
          </p:cNvSpPr>
          <p:nvPr>
            <p:ph idx="1"/>
          </p:nvPr>
        </p:nvSpPr>
        <p:spPr/>
        <p:txBody>
          <a:bodyPr/>
          <a:lstStyle/>
          <a:p>
            <a:pPr marL="609600" indent="-609600">
              <a:lnSpc>
                <a:spcPct val="80000"/>
              </a:lnSpc>
              <a:buClr>
                <a:schemeClr val="tx1"/>
              </a:buClr>
              <a:buFontTx/>
              <a:buAutoNum type="alphaUcPeriod"/>
            </a:pPr>
            <a:r>
              <a:rPr lang="pl-PL" sz="1400">
                <a:latin typeface="Comic Sans MS" pitchFamily="66" charset="0"/>
              </a:rPr>
              <a:t>Nadmierny lęk w sytuacjach związanych z separacją (realną lub wyobrażeniową) wyrażający się w co najmniej 3 objawach:</a:t>
            </a:r>
          </a:p>
          <a:p>
            <a:pPr marL="990600" lvl="1" indent="-533400">
              <a:lnSpc>
                <a:spcPct val="80000"/>
              </a:lnSpc>
              <a:buClr>
                <a:schemeClr val="tx1"/>
              </a:buClr>
              <a:buFontTx/>
              <a:buAutoNum type="arabicPeriod"/>
            </a:pPr>
            <a:r>
              <a:rPr lang="pl-PL" sz="1200">
                <a:latin typeface="Comic Sans MS" pitchFamily="66" charset="0"/>
              </a:rPr>
              <a:t>Nierzeczywiste i ciągłe martwienie się o negatywne skutki separacji od znaczących osób lub strach przed opuszczeniem przez te osoby</a:t>
            </a:r>
          </a:p>
          <a:p>
            <a:pPr marL="990600" lvl="1" indent="-533400">
              <a:lnSpc>
                <a:spcPct val="80000"/>
              </a:lnSpc>
              <a:buClr>
                <a:schemeClr val="tx1"/>
              </a:buClr>
              <a:buFontTx/>
              <a:buAutoNum type="arabicPeriod"/>
            </a:pPr>
            <a:r>
              <a:rPr lang="pl-PL" sz="1200">
                <a:latin typeface="Comic Sans MS" pitchFamily="66" charset="0"/>
              </a:rPr>
              <a:t>Nierzeczywiste i ciągłe martwienie się o tragiczne zdarzenia, które mogą dotknąć znaczące osoby: śmierć, porwania, zabójstwo, wypadek</a:t>
            </a:r>
          </a:p>
          <a:p>
            <a:pPr marL="990600" lvl="1" indent="-533400">
              <a:lnSpc>
                <a:spcPct val="80000"/>
              </a:lnSpc>
              <a:buClr>
                <a:schemeClr val="tx1"/>
              </a:buClr>
              <a:buFontTx/>
              <a:buAutoNum type="arabicPeriod"/>
            </a:pPr>
            <a:r>
              <a:rPr lang="pl-PL" sz="1200">
                <a:latin typeface="Comic Sans MS" pitchFamily="66" charset="0"/>
              </a:rPr>
              <a:t>Przewlekły upór w opuszczaniu szkoły, po to aby pozostać z rodzicami</a:t>
            </a:r>
          </a:p>
          <a:p>
            <a:pPr marL="990600" lvl="1" indent="-533400">
              <a:lnSpc>
                <a:spcPct val="80000"/>
              </a:lnSpc>
              <a:buClr>
                <a:schemeClr val="tx1"/>
              </a:buClr>
              <a:buFontTx/>
              <a:buAutoNum type="arabicPeriod"/>
            </a:pPr>
            <a:r>
              <a:rPr lang="pl-PL" sz="1200">
                <a:latin typeface="Comic Sans MS" pitchFamily="66" charset="0"/>
              </a:rPr>
              <a:t>Spanie z rodzicami</a:t>
            </a:r>
          </a:p>
          <a:p>
            <a:pPr marL="990600" lvl="1" indent="-533400">
              <a:lnSpc>
                <a:spcPct val="80000"/>
              </a:lnSpc>
              <a:buClr>
                <a:schemeClr val="tx1"/>
              </a:buClr>
              <a:buFontTx/>
              <a:buAutoNum type="arabicPeriod"/>
            </a:pPr>
            <a:r>
              <a:rPr lang="pl-PL" sz="1200">
                <a:latin typeface="Comic Sans MS" pitchFamily="66" charset="0"/>
              </a:rPr>
              <a:t>Lęk przed samotnością</a:t>
            </a:r>
          </a:p>
          <a:p>
            <a:pPr marL="990600" lvl="1" indent="-533400">
              <a:lnSpc>
                <a:spcPct val="80000"/>
              </a:lnSpc>
              <a:buClr>
                <a:schemeClr val="tx1"/>
              </a:buClr>
              <a:buFontTx/>
              <a:buAutoNum type="arabicPeriod"/>
            </a:pPr>
            <a:r>
              <a:rPr lang="pl-PL" sz="1200">
                <a:latin typeface="Comic Sans MS" pitchFamily="66" charset="0"/>
              </a:rPr>
              <a:t>Powtarzające się koszmary nocne o separacji</a:t>
            </a:r>
          </a:p>
          <a:p>
            <a:pPr marL="990600" lvl="1" indent="-533400">
              <a:lnSpc>
                <a:spcPct val="80000"/>
              </a:lnSpc>
              <a:buClr>
                <a:schemeClr val="tx1"/>
              </a:buClr>
              <a:buFontTx/>
              <a:buAutoNum type="arabicPeriod"/>
            </a:pPr>
            <a:r>
              <a:rPr lang="pl-PL" sz="1200">
                <a:latin typeface="Comic Sans MS" pitchFamily="66" charset="0"/>
              </a:rPr>
              <a:t>Powtarzające się dolegliwości fizyczne w dni szkolne: bóle głowy, brzucha, nudności, wymioty</a:t>
            </a:r>
          </a:p>
          <a:p>
            <a:pPr marL="990600" lvl="1" indent="-533400">
              <a:lnSpc>
                <a:spcPct val="80000"/>
              </a:lnSpc>
              <a:buClr>
                <a:schemeClr val="tx1"/>
              </a:buClr>
              <a:buFontTx/>
              <a:buAutoNum type="arabicPeriod"/>
            </a:pPr>
            <a:r>
              <a:rPr lang="pl-PL" sz="1200">
                <a:latin typeface="Comic Sans MS" pitchFamily="66" charset="0"/>
              </a:rPr>
              <a:t>Wybuchy płaczu lub złości w sytuacji antycypacji separacji</a:t>
            </a:r>
          </a:p>
          <a:p>
            <a:pPr marL="990600" lvl="1" indent="-533400">
              <a:lnSpc>
                <a:spcPct val="80000"/>
              </a:lnSpc>
              <a:buClr>
                <a:schemeClr val="tx1"/>
              </a:buClr>
              <a:buFontTx/>
              <a:buAutoNum type="arabicPeriod"/>
            </a:pPr>
            <a:r>
              <a:rPr lang="pl-PL" sz="1200">
                <a:latin typeface="Comic Sans MS" pitchFamily="66" charset="0"/>
              </a:rPr>
              <a:t>Dolegliwości fizyczne w szkole umożliwiające powrót do domu, częste telefonowanie do domu</a:t>
            </a:r>
          </a:p>
          <a:p>
            <a:pPr marL="990600" lvl="1" indent="-533400">
              <a:lnSpc>
                <a:spcPct val="80000"/>
              </a:lnSpc>
              <a:buClr>
                <a:schemeClr val="tx1"/>
              </a:buClr>
              <a:buFontTx/>
              <a:buAutoNum type="arabicPeriod"/>
            </a:pPr>
            <a:endParaRPr lang="pl-PL" sz="1200">
              <a:latin typeface="Comic Sans MS" pitchFamily="66" charset="0"/>
            </a:endParaRPr>
          </a:p>
          <a:p>
            <a:pPr marL="990600" lvl="1" indent="-533400">
              <a:lnSpc>
                <a:spcPct val="80000"/>
              </a:lnSpc>
              <a:buClr>
                <a:schemeClr val="tx1"/>
              </a:buClr>
              <a:buFontTx/>
              <a:buAutoNum type="arabicPeriod"/>
            </a:pPr>
            <a:endParaRPr lang="pl-PL" sz="1200">
              <a:latin typeface="Comic Sans MS" pitchFamily="66" charset="0"/>
            </a:endParaRPr>
          </a:p>
          <a:p>
            <a:pPr marL="609600" indent="-609600">
              <a:lnSpc>
                <a:spcPct val="80000"/>
              </a:lnSpc>
              <a:buClr>
                <a:schemeClr val="tx1"/>
              </a:buClr>
              <a:buFontTx/>
              <a:buAutoNum type="alphaUcPeriod"/>
            </a:pPr>
            <a:r>
              <a:rPr lang="pl-PL" sz="1400">
                <a:latin typeface="Comic Sans MS" pitchFamily="66" charset="0"/>
              </a:rPr>
              <a:t>Czas trwania co najmniej 2 tygodnie</a:t>
            </a:r>
          </a:p>
          <a:p>
            <a:pPr marL="609600" indent="-609600">
              <a:lnSpc>
                <a:spcPct val="80000"/>
              </a:lnSpc>
              <a:buClr>
                <a:schemeClr val="tx1"/>
              </a:buClr>
              <a:buFontTx/>
              <a:buAutoNum type="alphaUcPeriod"/>
            </a:pPr>
            <a:r>
              <a:rPr lang="pl-PL" sz="1400">
                <a:latin typeface="Comic Sans MS" pitchFamily="66" charset="0"/>
              </a:rPr>
              <a:t>Początek przed 18 r.ż.</a:t>
            </a:r>
          </a:p>
          <a:p>
            <a:pPr marL="609600" indent="-609600">
              <a:lnSpc>
                <a:spcPct val="80000"/>
              </a:lnSpc>
              <a:buClr>
                <a:schemeClr val="tx1"/>
              </a:buClr>
              <a:buFontTx/>
              <a:buAutoNum type="alphaUcPeriod"/>
            </a:pPr>
            <a:r>
              <a:rPr lang="pl-PL" sz="1400">
                <a:latin typeface="Comic Sans MS" pitchFamily="66" charset="0"/>
              </a:rPr>
              <a:t>Lęk nie jest związany z autyzmem, schizofrenią, lub inną psychozą</a:t>
            </a:r>
          </a:p>
        </p:txBody>
      </p:sp>
      <p:sp>
        <p:nvSpPr>
          <p:cNvPr id="104452"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DFB5AB0-A954-44AA-8FF4-754E9C1EC5B9}" type="slidenum">
              <a:rPr lang="pl-PL"/>
              <a:pPr/>
              <a:t>51</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normAutofit fontScale="90000"/>
          </a:bodyPr>
          <a:lstStyle/>
          <a:p>
            <a:r>
              <a:rPr lang="pl-PL">
                <a:latin typeface="Comic Sans MS" pitchFamily="66" charset="0"/>
              </a:rPr>
              <a:t>Przyczyny nieobecności szkolnych</a:t>
            </a:r>
          </a:p>
        </p:txBody>
      </p:sp>
      <p:sp>
        <p:nvSpPr>
          <p:cNvPr id="159747" name="Rectangle 3"/>
          <p:cNvSpPr>
            <a:spLocks noGrp="1" noChangeArrowheads="1"/>
          </p:cNvSpPr>
          <p:nvPr>
            <p:ph idx="1"/>
          </p:nvPr>
        </p:nvSpPr>
        <p:spPr/>
        <p:txBody>
          <a:bodyPr>
            <a:normAutofit fontScale="92500" lnSpcReduction="20000"/>
          </a:bodyPr>
          <a:lstStyle/>
          <a:p>
            <a:pPr marL="365760" indent="-256032" fontAlgn="auto">
              <a:lnSpc>
                <a:spcPct val="90000"/>
              </a:lnSpc>
              <a:spcAft>
                <a:spcPts val="0"/>
              </a:spcAft>
              <a:buClr>
                <a:schemeClr val="accent3"/>
              </a:buClr>
              <a:buFont typeface="Georgia"/>
              <a:buChar char="•"/>
              <a:defRPr/>
            </a:pPr>
            <a:r>
              <a:rPr lang="pl-PL">
                <a:latin typeface="Comic Sans MS" pitchFamily="66" charset="0"/>
              </a:rPr>
              <a:t>Lęk separacyjny</a:t>
            </a:r>
          </a:p>
          <a:p>
            <a:pPr marL="365760" indent="-256032" fontAlgn="auto">
              <a:lnSpc>
                <a:spcPct val="90000"/>
              </a:lnSpc>
              <a:spcAft>
                <a:spcPts val="0"/>
              </a:spcAft>
              <a:buClr>
                <a:schemeClr val="accent3"/>
              </a:buClr>
              <a:buFont typeface="Georgia"/>
              <a:buChar char="•"/>
              <a:defRPr/>
            </a:pPr>
            <a:r>
              <a:rPr lang="pl-PL">
                <a:latin typeface="Comic Sans MS" pitchFamily="66" charset="0"/>
              </a:rPr>
              <a:t>Zaburzenia zachowania</a:t>
            </a:r>
          </a:p>
          <a:p>
            <a:pPr marL="365760" indent="-256032" fontAlgn="auto">
              <a:lnSpc>
                <a:spcPct val="90000"/>
              </a:lnSpc>
              <a:spcAft>
                <a:spcPts val="0"/>
              </a:spcAft>
              <a:buClr>
                <a:schemeClr val="accent3"/>
              </a:buClr>
              <a:buFont typeface="Georgia"/>
              <a:buChar char="•"/>
              <a:defRPr/>
            </a:pPr>
            <a:r>
              <a:rPr lang="pl-PL">
                <a:latin typeface="Comic Sans MS" pitchFamily="66" charset="0"/>
              </a:rPr>
              <a:t>Nadużywanie SPA</a:t>
            </a:r>
          </a:p>
          <a:p>
            <a:pPr marL="365760" indent="-256032" fontAlgn="auto">
              <a:lnSpc>
                <a:spcPct val="90000"/>
              </a:lnSpc>
              <a:spcAft>
                <a:spcPts val="0"/>
              </a:spcAft>
              <a:buClr>
                <a:schemeClr val="accent3"/>
              </a:buClr>
              <a:buFont typeface="Georgia"/>
              <a:buChar char="•"/>
              <a:defRPr/>
            </a:pPr>
            <a:r>
              <a:rPr lang="pl-PL">
                <a:latin typeface="Comic Sans MS" pitchFamily="66" charset="0"/>
              </a:rPr>
              <a:t>Inne zaburzenia psychiczne</a:t>
            </a:r>
          </a:p>
          <a:p>
            <a:pPr marL="658368" lvl="1" indent="-246888" fontAlgn="auto">
              <a:lnSpc>
                <a:spcPct val="90000"/>
              </a:lnSpc>
              <a:spcAft>
                <a:spcPts val="0"/>
              </a:spcAft>
              <a:buFont typeface="Georgia"/>
              <a:buChar char="▫"/>
              <a:defRPr/>
            </a:pPr>
            <a:r>
              <a:rPr lang="pl-PL" sz="2400">
                <a:latin typeface="Comic Sans MS" pitchFamily="66" charset="0"/>
              </a:rPr>
              <a:t>Zaburzenia afektywne</a:t>
            </a:r>
          </a:p>
          <a:p>
            <a:pPr marL="658368" lvl="1" indent="-246888" fontAlgn="auto">
              <a:lnSpc>
                <a:spcPct val="90000"/>
              </a:lnSpc>
              <a:spcAft>
                <a:spcPts val="0"/>
              </a:spcAft>
              <a:buFont typeface="Georgia"/>
              <a:buChar char="▫"/>
              <a:defRPr/>
            </a:pPr>
            <a:r>
              <a:rPr lang="pl-PL" sz="2400">
                <a:latin typeface="Comic Sans MS" pitchFamily="66" charset="0"/>
              </a:rPr>
              <a:t>Zaburzenia lękowe</a:t>
            </a:r>
          </a:p>
          <a:p>
            <a:pPr marL="658368" lvl="1" indent="-246888" fontAlgn="auto">
              <a:lnSpc>
                <a:spcPct val="90000"/>
              </a:lnSpc>
              <a:spcAft>
                <a:spcPts val="0"/>
              </a:spcAft>
              <a:buFont typeface="Georgia"/>
              <a:buChar char="▫"/>
              <a:defRPr/>
            </a:pPr>
            <a:r>
              <a:rPr lang="pl-PL" sz="2400">
                <a:latin typeface="Comic Sans MS" pitchFamily="66" charset="0"/>
              </a:rPr>
              <a:t>Zaburzenia psychotyczne</a:t>
            </a:r>
          </a:p>
          <a:p>
            <a:pPr marL="365760" indent="-256032" fontAlgn="auto">
              <a:lnSpc>
                <a:spcPct val="90000"/>
              </a:lnSpc>
              <a:spcAft>
                <a:spcPts val="0"/>
              </a:spcAft>
              <a:buClr>
                <a:schemeClr val="accent3"/>
              </a:buClr>
              <a:buFont typeface="Georgia"/>
              <a:buChar char="•"/>
              <a:defRPr/>
            </a:pPr>
            <a:r>
              <a:rPr lang="pl-PL">
                <a:latin typeface="Comic Sans MS" pitchFamily="66" charset="0"/>
              </a:rPr>
              <a:t> czynniki socjokulturowe</a:t>
            </a:r>
          </a:p>
          <a:p>
            <a:pPr marL="365760" indent="-256032" fontAlgn="auto">
              <a:lnSpc>
                <a:spcPct val="90000"/>
              </a:lnSpc>
              <a:spcAft>
                <a:spcPts val="0"/>
              </a:spcAft>
              <a:buClr>
                <a:schemeClr val="accent3"/>
              </a:buClr>
              <a:buFont typeface="Georgia"/>
              <a:buChar char="•"/>
              <a:defRPr/>
            </a:pPr>
            <a:r>
              <a:rPr lang="pl-PL">
                <a:latin typeface="Comic Sans MS" pitchFamily="66" charset="0"/>
              </a:rPr>
              <a:t>Realny strach przed szkołą</a:t>
            </a:r>
          </a:p>
          <a:p>
            <a:pPr marL="365760" indent="-256032" fontAlgn="auto">
              <a:lnSpc>
                <a:spcPct val="90000"/>
              </a:lnSpc>
              <a:spcAft>
                <a:spcPts val="0"/>
              </a:spcAft>
              <a:buClr>
                <a:schemeClr val="accent3"/>
              </a:buClr>
              <a:buFont typeface="Georgia"/>
              <a:buChar char="•"/>
              <a:defRPr/>
            </a:pPr>
            <a:r>
              <a:rPr lang="pl-PL">
                <a:latin typeface="Comic Sans MS" pitchFamily="66" charset="0"/>
              </a:rPr>
              <a:t>Objawy uboczne leków – lęk przed stygmatyzacją </a:t>
            </a:r>
          </a:p>
        </p:txBody>
      </p:sp>
      <p:sp>
        <p:nvSpPr>
          <p:cNvPr id="105476"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7B0F621-75FE-49AE-B910-A55085D9ED98}" type="slidenum">
              <a:rPr lang="pl-PL"/>
              <a:pPr/>
              <a:t>52</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Pozostałe zaburzenia psychiczne okresu dzieciństwa</a:t>
            </a:r>
          </a:p>
        </p:txBody>
      </p:sp>
      <p:sp>
        <p:nvSpPr>
          <p:cNvPr id="3" name="Symbol zastępczy zawartości 2"/>
          <p:cNvSpPr>
            <a:spLocks noGrp="1"/>
          </p:cNvSpPr>
          <p:nvPr>
            <p:ph idx="1"/>
          </p:nvPr>
        </p:nvSpPr>
        <p:spPr/>
        <p:txBody>
          <a:bodyPr>
            <a:normAutofit fontScale="85000" lnSpcReduction="20000"/>
          </a:bodyPr>
          <a:lstStyle/>
          <a:p>
            <a:r>
              <a:rPr lang="pl-PL" dirty="0"/>
              <a:t>Tiki i zespoły tików</a:t>
            </a:r>
          </a:p>
          <a:p>
            <a:r>
              <a:rPr lang="pl-PL" dirty="0"/>
              <a:t>Mimowolne moczenie</a:t>
            </a:r>
          </a:p>
          <a:p>
            <a:r>
              <a:rPr lang="pl-PL" dirty="0"/>
              <a:t>Mimowolne zanieczyszczanie się kałem</a:t>
            </a:r>
          </a:p>
          <a:p>
            <a:r>
              <a:rPr lang="pl-PL" dirty="0"/>
              <a:t>Zaburzenia odżywiania w dzieciństwie</a:t>
            </a:r>
          </a:p>
          <a:p>
            <a:r>
              <a:rPr lang="pl-PL" dirty="0"/>
              <a:t>Pica w dzieciństwie</a:t>
            </a:r>
          </a:p>
          <a:p>
            <a:r>
              <a:rPr lang="pl-PL" dirty="0"/>
              <a:t>Stereotypie ruchowe</a:t>
            </a:r>
          </a:p>
          <a:p>
            <a:r>
              <a:rPr lang="pl-PL" dirty="0"/>
              <a:t>Mieszane zaburzenie zachowania i emocji</a:t>
            </a:r>
          </a:p>
          <a:p>
            <a:r>
              <a:rPr lang="pl-PL" dirty="0"/>
              <a:t>Obgryzanie paznokci</a:t>
            </a:r>
          </a:p>
          <a:p>
            <a:r>
              <a:rPr lang="pl-PL" dirty="0"/>
              <a:t>Ssanie kciuka</a:t>
            </a:r>
          </a:p>
          <a:p>
            <a:r>
              <a:rPr lang="pl-PL" dirty="0"/>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ymbol zastępczy numeru slajd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62C92BA-8039-41F6-AC1A-C0E03937716C}" type="slidenum">
              <a:rPr lang="pl-PL"/>
              <a:pPr/>
              <a:t>54</a:t>
            </a:fld>
            <a:endParaRPr lang="pl-PL"/>
          </a:p>
        </p:txBody>
      </p:sp>
      <p:sp>
        <p:nvSpPr>
          <p:cNvPr id="106499" name="Rectangle 2050"/>
          <p:cNvSpPr>
            <a:spLocks noChangeArrowheads="1"/>
          </p:cNvSpPr>
          <p:nvPr/>
        </p:nvSpPr>
        <p:spPr bwMode="auto">
          <a:xfrm>
            <a:off x="609600" y="452438"/>
            <a:ext cx="7772400" cy="850900"/>
          </a:xfrm>
          <a:prstGeom prst="rect">
            <a:avLst/>
          </a:prstGeom>
          <a:noFill/>
          <a:ln w="9525">
            <a:noFill/>
            <a:miter lim="800000"/>
            <a:headEnd/>
            <a:tailEnd/>
          </a:ln>
        </p:spPr>
        <p:txBody>
          <a:bodyPr anchor="b"/>
          <a:lstStyle/>
          <a:p>
            <a:pPr algn="ctr"/>
            <a:r>
              <a:rPr lang="pl-PL" sz="3200">
                <a:solidFill>
                  <a:schemeClr val="tx2"/>
                </a:solidFill>
                <a:latin typeface="Times New Roman" pitchFamily="18" charset="0"/>
              </a:rPr>
              <a:t>Problemy alkoholowe gimnazjalistów i uczniów szkół średnich</a:t>
            </a:r>
          </a:p>
        </p:txBody>
      </p:sp>
      <p:sp>
        <p:nvSpPr>
          <p:cNvPr id="106500" name="Rectangle 2051" descr="Rectangle: Click to edit Master text styles&#10;Second level&#10;Third level&#10;Fourth level&#10;Fifth level"/>
          <p:cNvSpPr>
            <a:spLocks noChangeArrowheads="1"/>
          </p:cNvSpPr>
          <p:nvPr/>
        </p:nvSpPr>
        <p:spPr bwMode="auto">
          <a:xfrm>
            <a:off x="838200" y="1905000"/>
            <a:ext cx="3813175" cy="4114800"/>
          </a:xfrm>
          <a:prstGeom prst="rect">
            <a:avLst/>
          </a:prstGeom>
          <a:noFill/>
          <a:ln w="9525">
            <a:noFill/>
            <a:miter lim="800000"/>
            <a:headEnd/>
            <a:tailEnd/>
          </a:ln>
        </p:spPr>
        <p:txBody>
          <a:bodyPr/>
          <a:lstStyle/>
          <a:p>
            <a:pPr marL="342900" indent="-342900">
              <a:spcBef>
                <a:spcPct val="20000"/>
              </a:spcBef>
              <a:buFontTx/>
              <a:buChar char="•"/>
            </a:pPr>
            <a:r>
              <a:rPr lang="pl-PL" sz="2800">
                <a:latin typeface="Times New Roman" pitchFamily="18" charset="0"/>
              </a:rPr>
              <a:t>Uczniowie gimnazjum</a:t>
            </a:r>
          </a:p>
          <a:p>
            <a:pPr marL="742950" lvl="1" indent="-285750">
              <a:spcBef>
                <a:spcPct val="20000"/>
              </a:spcBef>
              <a:buFontTx/>
              <a:buChar char="–"/>
            </a:pPr>
            <a:r>
              <a:rPr lang="pl-PL" sz="2400">
                <a:latin typeface="Times New Roman" pitchFamily="18" charset="0"/>
              </a:rPr>
              <a:t>Nie piję – 45,3%</a:t>
            </a:r>
          </a:p>
          <a:p>
            <a:pPr marL="742950" lvl="1" indent="-285750">
              <a:spcBef>
                <a:spcPct val="20000"/>
              </a:spcBef>
              <a:buFontTx/>
              <a:buChar char="–"/>
            </a:pPr>
            <a:r>
              <a:rPr lang="pl-PL" sz="2400">
                <a:latin typeface="Times New Roman" pitchFamily="18" charset="0"/>
              </a:rPr>
              <a:t>Codziennie – 0,3%</a:t>
            </a:r>
          </a:p>
          <a:p>
            <a:pPr marL="742950" lvl="1" indent="-285750">
              <a:spcBef>
                <a:spcPct val="20000"/>
              </a:spcBef>
              <a:buFontTx/>
              <a:buChar char="–"/>
            </a:pPr>
            <a:r>
              <a:rPr lang="pl-PL" sz="2400">
                <a:latin typeface="Times New Roman" pitchFamily="18" charset="0"/>
              </a:rPr>
              <a:t>Przy najmniej raz w tygodniu – 3,6%</a:t>
            </a:r>
          </a:p>
          <a:p>
            <a:pPr marL="742950" lvl="1" indent="-285750">
              <a:spcBef>
                <a:spcPct val="20000"/>
              </a:spcBef>
              <a:buFontTx/>
              <a:buChar char="–"/>
            </a:pPr>
            <a:r>
              <a:rPr lang="pl-PL" sz="2400">
                <a:latin typeface="Times New Roman" pitchFamily="18" charset="0"/>
              </a:rPr>
              <a:t>Co najmniej kilka razy w roku – 29,7%</a:t>
            </a:r>
          </a:p>
          <a:p>
            <a:pPr marL="1143000" lvl="2" indent="-228600">
              <a:spcBef>
                <a:spcPct val="20000"/>
              </a:spcBef>
              <a:buFontTx/>
              <a:buChar char="•"/>
            </a:pPr>
            <a:r>
              <a:rPr lang="pl-PL" sz="2000">
                <a:latin typeface="Times New Roman" pitchFamily="18" charset="0"/>
              </a:rPr>
              <a:t>Piwo – 78%</a:t>
            </a:r>
          </a:p>
          <a:p>
            <a:pPr marL="1143000" lvl="2" indent="-228600">
              <a:spcBef>
                <a:spcPct val="20000"/>
              </a:spcBef>
              <a:buFontTx/>
              <a:buChar char="•"/>
            </a:pPr>
            <a:r>
              <a:rPr lang="pl-PL" sz="2000">
                <a:latin typeface="Times New Roman" pitchFamily="18" charset="0"/>
              </a:rPr>
              <a:t>Wódka – 1,8%</a:t>
            </a:r>
          </a:p>
        </p:txBody>
      </p:sp>
      <p:sp>
        <p:nvSpPr>
          <p:cNvPr id="106501" name="Rectangle 2052" descr="Rectangle: Click to edit Master text styles&#10;Second level&#10;Third level&#10;Fourth level&#10;Fifth level"/>
          <p:cNvSpPr>
            <a:spLocks noChangeArrowheads="1"/>
          </p:cNvSpPr>
          <p:nvPr/>
        </p:nvSpPr>
        <p:spPr bwMode="auto">
          <a:xfrm>
            <a:off x="4797425" y="1905000"/>
            <a:ext cx="3813175" cy="4114800"/>
          </a:xfrm>
          <a:prstGeom prst="rect">
            <a:avLst/>
          </a:prstGeom>
          <a:noFill/>
          <a:ln w="9525">
            <a:noFill/>
            <a:miter lim="800000"/>
            <a:headEnd/>
            <a:tailEnd/>
          </a:ln>
        </p:spPr>
        <p:txBody>
          <a:bodyPr/>
          <a:lstStyle/>
          <a:p>
            <a:pPr marL="342900" indent="-342900">
              <a:lnSpc>
                <a:spcPct val="90000"/>
              </a:lnSpc>
              <a:spcBef>
                <a:spcPct val="20000"/>
              </a:spcBef>
              <a:buFontTx/>
              <a:buChar char="•"/>
            </a:pPr>
            <a:r>
              <a:rPr lang="pl-PL" sz="2800">
                <a:latin typeface="Times New Roman" pitchFamily="18" charset="0"/>
              </a:rPr>
              <a:t>Uczniowie szkół średnich</a:t>
            </a:r>
          </a:p>
          <a:p>
            <a:pPr marL="742950" lvl="1" indent="-285750">
              <a:lnSpc>
                <a:spcPct val="90000"/>
              </a:lnSpc>
              <a:spcBef>
                <a:spcPct val="20000"/>
              </a:spcBef>
              <a:buFontTx/>
              <a:buChar char="–"/>
            </a:pPr>
            <a:r>
              <a:rPr lang="pl-PL" sz="2400">
                <a:latin typeface="Times New Roman" pitchFamily="18" charset="0"/>
              </a:rPr>
              <a:t>Nie piję – 10,1%</a:t>
            </a:r>
          </a:p>
          <a:p>
            <a:pPr marL="742950" lvl="1" indent="-285750">
              <a:lnSpc>
                <a:spcPct val="90000"/>
              </a:lnSpc>
              <a:spcBef>
                <a:spcPct val="20000"/>
              </a:spcBef>
              <a:buFontTx/>
              <a:buChar char="–"/>
            </a:pPr>
            <a:r>
              <a:rPr lang="pl-PL" sz="2400">
                <a:latin typeface="Times New Roman" pitchFamily="18" charset="0"/>
              </a:rPr>
              <a:t>Codziennie – 2,6%</a:t>
            </a:r>
          </a:p>
          <a:p>
            <a:pPr marL="742950" lvl="1" indent="-285750">
              <a:lnSpc>
                <a:spcPct val="90000"/>
              </a:lnSpc>
              <a:spcBef>
                <a:spcPct val="20000"/>
              </a:spcBef>
              <a:buFontTx/>
              <a:buChar char="–"/>
            </a:pPr>
            <a:r>
              <a:rPr lang="pl-PL" sz="2400">
                <a:latin typeface="Times New Roman" pitchFamily="18" charset="0"/>
              </a:rPr>
              <a:t>Przy najmniej raz w tygodniu – 22,8%</a:t>
            </a:r>
          </a:p>
          <a:p>
            <a:pPr marL="742950" lvl="1" indent="-285750">
              <a:lnSpc>
                <a:spcPct val="90000"/>
              </a:lnSpc>
              <a:spcBef>
                <a:spcPct val="20000"/>
              </a:spcBef>
              <a:buFontTx/>
              <a:buChar char="–"/>
            </a:pPr>
            <a:r>
              <a:rPr lang="pl-PL" sz="2400">
                <a:latin typeface="Times New Roman" pitchFamily="18" charset="0"/>
              </a:rPr>
              <a:t>Co najmniej kilka razy w roku – 76,5%</a:t>
            </a:r>
          </a:p>
          <a:p>
            <a:pPr marL="1143000" lvl="2" indent="-228600">
              <a:lnSpc>
                <a:spcPct val="90000"/>
              </a:lnSpc>
              <a:spcBef>
                <a:spcPct val="20000"/>
              </a:spcBef>
              <a:buFontTx/>
              <a:buChar char="•"/>
            </a:pPr>
            <a:r>
              <a:rPr lang="pl-PL" sz="2000">
                <a:latin typeface="Times New Roman" pitchFamily="18" charset="0"/>
              </a:rPr>
              <a:t>Piwo – 78%</a:t>
            </a:r>
          </a:p>
          <a:p>
            <a:pPr marL="1143000" lvl="2" indent="-228600">
              <a:lnSpc>
                <a:spcPct val="90000"/>
              </a:lnSpc>
              <a:spcBef>
                <a:spcPct val="20000"/>
              </a:spcBef>
              <a:buFontTx/>
              <a:buChar char="•"/>
            </a:pPr>
            <a:r>
              <a:rPr lang="pl-PL" sz="2000">
                <a:latin typeface="Times New Roman" pitchFamily="18" charset="0"/>
              </a:rPr>
              <a:t>Wódka – 6%</a:t>
            </a:r>
          </a:p>
          <a:p>
            <a:pPr marL="342900" indent="-342900">
              <a:lnSpc>
                <a:spcPct val="90000"/>
              </a:lnSpc>
              <a:spcBef>
                <a:spcPct val="20000"/>
              </a:spcBef>
              <a:buFontTx/>
              <a:buChar char="•"/>
            </a:pPr>
            <a:endParaRPr lang="pl-PL" sz="2800">
              <a:latin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ymbol zastępczy numeru slajd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DC0BBF9-107C-48DB-B411-B57B795DD788}" type="slidenum">
              <a:rPr lang="pl-PL"/>
              <a:pPr/>
              <a:t>55</a:t>
            </a:fld>
            <a:endParaRPr lang="pl-PL"/>
          </a:p>
        </p:txBody>
      </p:sp>
      <p:sp>
        <p:nvSpPr>
          <p:cNvPr id="107523" name="Rectangle 2050"/>
          <p:cNvSpPr>
            <a:spLocks noChangeArrowheads="1"/>
          </p:cNvSpPr>
          <p:nvPr/>
        </p:nvSpPr>
        <p:spPr bwMode="auto">
          <a:xfrm>
            <a:off x="609600" y="573088"/>
            <a:ext cx="7772400" cy="606425"/>
          </a:xfrm>
          <a:prstGeom prst="rect">
            <a:avLst/>
          </a:prstGeom>
          <a:noFill/>
          <a:ln w="9525">
            <a:noFill/>
            <a:miter lim="800000"/>
            <a:headEnd/>
            <a:tailEnd/>
          </a:ln>
        </p:spPr>
        <p:txBody>
          <a:bodyPr anchor="b"/>
          <a:lstStyle/>
          <a:p>
            <a:pPr algn="ctr"/>
            <a:r>
              <a:rPr lang="pl-PL" sz="4400">
                <a:solidFill>
                  <a:schemeClr val="tx2"/>
                </a:solidFill>
                <a:latin typeface="Times New Roman" pitchFamily="18" charset="0"/>
              </a:rPr>
              <a:t>Okoliczności  i wzorce picia</a:t>
            </a:r>
          </a:p>
        </p:txBody>
      </p:sp>
      <p:sp>
        <p:nvSpPr>
          <p:cNvPr id="107524" name="Rectangle 2051" descr="Rectangle: Click to edit Master text styles&#10;Second level&#10;Third level&#10;Fourth level&#10;Fifth level"/>
          <p:cNvSpPr>
            <a:spLocks noChangeArrowheads="1"/>
          </p:cNvSpPr>
          <p:nvPr/>
        </p:nvSpPr>
        <p:spPr bwMode="auto">
          <a:xfrm>
            <a:off x="838200" y="1905000"/>
            <a:ext cx="3813175" cy="4114800"/>
          </a:xfrm>
          <a:prstGeom prst="rect">
            <a:avLst/>
          </a:prstGeom>
          <a:noFill/>
          <a:ln w="9525">
            <a:noFill/>
            <a:miter lim="800000"/>
            <a:headEnd/>
            <a:tailEnd/>
          </a:ln>
        </p:spPr>
        <p:txBody>
          <a:bodyPr/>
          <a:lstStyle/>
          <a:p>
            <a:pPr marL="342900" indent="-342900">
              <a:lnSpc>
                <a:spcPct val="90000"/>
              </a:lnSpc>
              <a:spcBef>
                <a:spcPct val="20000"/>
              </a:spcBef>
              <a:buFontTx/>
              <a:buChar char="•"/>
            </a:pPr>
            <a:r>
              <a:rPr lang="pl-PL" sz="2400">
                <a:latin typeface="Times New Roman" pitchFamily="18" charset="0"/>
              </a:rPr>
              <a:t>Uczniowie gimnazjum</a:t>
            </a:r>
          </a:p>
          <a:p>
            <a:pPr marL="742950" lvl="1" indent="-285750">
              <a:lnSpc>
                <a:spcPct val="90000"/>
              </a:lnSpc>
              <a:spcBef>
                <a:spcPct val="20000"/>
              </a:spcBef>
              <a:buFontTx/>
              <a:buChar char="–"/>
            </a:pPr>
            <a:r>
              <a:rPr lang="pl-PL" sz="2000">
                <a:latin typeface="Times New Roman" pitchFamily="18" charset="0"/>
              </a:rPr>
              <a:t>Na podwórku – 29,5%</a:t>
            </a:r>
          </a:p>
          <a:p>
            <a:pPr marL="742950" lvl="1" indent="-285750">
              <a:lnSpc>
                <a:spcPct val="90000"/>
              </a:lnSpc>
              <a:spcBef>
                <a:spcPct val="20000"/>
              </a:spcBef>
              <a:buFontTx/>
              <a:buChar char="–"/>
            </a:pPr>
            <a:r>
              <a:rPr lang="pl-PL" sz="2000">
                <a:latin typeface="Times New Roman" pitchFamily="18" charset="0"/>
              </a:rPr>
              <a:t>Imprezy – 18,8%</a:t>
            </a:r>
          </a:p>
          <a:p>
            <a:pPr marL="742950" lvl="1" indent="-285750">
              <a:lnSpc>
                <a:spcPct val="90000"/>
              </a:lnSpc>
              <a:spcBef>
                <a:spcPct val="20000"/>
              </a:spcBef>
              <a:buFontTx/>
              <a:buChar char="–"/>
            </a:pPr>
            <a:r>
              <a:rPr lang="pl-PL" sz="2000">
                <a:latin typeface="Times New Roman" pitchFamily="18" charset="0"/>
              </a:rPr>
              <a:t>Uroczystości rodzinne – 18,8%</a:t>
            </a:r>
          </a:p>
          <a:p>
            <a:pPr marL="742950" lvl="1" indent="-285750">
              <a:lnSpc>
                <a:spcPct val="90000"/>
              </a:lnSpc>
              <a:spcBef>
                <a:spcPct val="20000"/>
              </a:spcBef>
              <a:buFontTx/>
              <a:buChar char="–"/>
            </a:pPr>
            <a:r>
              <a:rPr lang="pl-PL" sz="2000">
                <a:latin typeface="Times New Roman" pitchFamily="18" charset="0"/>
              </a:rPr>
              <a:t>Samotnie – 8,9%</a:t>
            </a:r>
          </a:p>
          <a:p>
            <a:pPr marL="742950" lvl="1" indent="-285750">
              <a:lnSpc>
                <a:spcPct val="90000"/>
              </a:lnSpc>
              <a:spcBef>
                <a:spcPct val="20000"/>
              </a:spcBef>
              <a:buFontTx/>
              <a:buChar char="–"/>
            </a:pPr>
            <a:r>
              <a:rPr lang="pl-PL" sz="2000">
                <a:latin typeface="Times New Roman" pitchFamily="18" charset="0"/>
              </a:rPr>
              <a:t>Puby, dyskoteki – 4,5%</a:t>
            </a:r>
          </a:p>
          <a:p>
            <a:pPr marL="742950" lvl="1" indent="-285750">
              <a:lnSpc>
                <a:spcPct val="90000"/>
              </a:lnSpc>
              <a:spcBef>
                <a:spcPct val="20000"/>
              </a:spcBef>
              <a:buFontTx/>
              <a:buChar char="–"/>
            </a:pPr>
            <a:r>
              <a:rPr lang="pl-PL" sz="2000">
                <a:latin typeface="Times New Roman" pitchFamily="18" charset="0"/>
              </a:rPr>
              <a:t>Koncerty – 1,8%</a:t>
            </a:r>
          </a:p>
          <a:p>
            <a:pPr marL="1143000" lvl="2" indent="-228600">
              <a:lnSpc>
                <a:spcPct val="90000"/>
              </a:lnSpc>
              <a:spcBef>
                <a:spcPct val="20000"/>
              </a:spcBef>
              <a:buFontTx/>
              <a:buChar char="•"/>
            </a:pPr>
            <a:r>
              <a:rPr lang="pl-PL">
                <a:latin typeface="Times New Roman" pitchFamily="18" charset="0"/>
              </a:rPr>
              <a:t>Piją do urwania się filmu – 15%</a:t>
            </a:r>
          </a:p>
          <a:p>
            <a:pPr marL="1143000" lvl="2" indent="-228600">
              <a:lnSpc>
                <a:spcPct val="90000"/>
              </a:lnSpc>
              <a:spcBef>
                <a:spcPct val="20000"/>
              </a:spcBef>
              <a:buFontTx/>
              <a:buChar char="•"/>
            </a:pPr>
            <a:r>
              <a:rPr lang="pl-PL">
                <a:latin typeface="Times New Roman" pitchFamily="18" charset="0"/>
              </a:rPr>
              <a:t>Zaprzestanie picia sprawiłoby mi problem – 2,1%</a:t>
            </a:r>
          </a:p>
        </p:txBody>
      </p:sp>
      <p:sp>
        <p:nvSpPr>
          <p:cNvPr id="107525" name="Rectangle 2052" descr="Rectangle: Click to edit Master text styles&#10;Second level&#10;Third level&#10;Fourth level&#10;Fifth level"/>
          <p:cNvSpPr>
            <a:spLocks noChangeArrowheads="1"/>
          </p:cNvSpPr>
          <p:nvPr/>
        </p:nvSpPr>
        <p:spPr bwMode="auto">
          <a:xfrm>
            <a:off x="4797425" y="1905000"/>
            <a:ext cx="3813175" cy="4114800"/>
          </a:xfrm>
          <a:prstGeom prst="rect">
            <a:avLst/>
          </a:prstGeom>
          <a:noFill/>
          <a:ln w="9525">
            <a:noFill/>
            <a:miter lim="800000"/>
            <a:headEnd/>
            <a:tailEnd/>
          </a:ln>
        </p:spPr>
        <p:txBody>
          <a:bodyPr/>
          <a:lstStyle/>
          <a:p>
            <a:pPr marL="342900" indent="-342900">
              <a:lnSpc>
                <a:spcPct val="90000"/>
              </a:lnSpc>
              <a:spcBef>
                <a:spcPct val="20000"/>
              </a:spcBef>
              <a:buFontTx/>
              <a:buChar char="•"/>
            </a:pPr>
            <a:r>
              <a:rPr lang="pl-PL" sz="2400">
                <a:latin typeface="Times New Roman" pitchFamily="18" charset="0"/>
              </a:rPr>
              <a:t>Uczniowie szkół średnich</a:t>
            </a:r>
          </a:p>
          <a:p>
            <a:pPr marL="742950" lvl="1" indent="-285750">
              <a:lnSpc>
                <a:spcPct val="90000"/>
              </a:lnSpc>
              <a:spcBef>
                <a:spcPct val="20000"/>
              </a:spcBef>
              <a:buFontTx/>
              <a:buChar char="–"/>
            </a:pPr>
            <a:r>
              <a:rPr lang="pl-PL" sz="2000">
                <a:latin typeface="Times New Roman" pitchFamily="18" charset="0"/>
              </a:rPr>
              <a:t>Na podwórku – 9%</a:t>
            </a:r>
          </a:p>
          <a:p>
            <a:pPr marL="742950" lvl="1" indent="-285750">
              <a:lnSpc>
                <a:spcPct val="90000"/>
              </a:lnSpc>
              <a:spcBef>
                <a:spcPct val="20000"/>
              </a:spcBef>
              <a:buFontTx/>
              <a:buChar char="–"/>
            </a:pPr>
            <a:r>
              <a:rPr lang="pl-PL" sz="2000">
                <a:latin typeface="Times New Roman" pitchFamily="18" charset="0"/>
              </a:rPr>
              <a:t>Imprezy – 34%</a:t>
            </a:r>
          </a:p>
          <a:p>
            <a:pPr marL="742950" lvl="1" indent="-285750">
              <a:lnSpc>
                <a:spcPct val="90000"/>
              </a:lnSpc>
              <a:spcBef>
                <a:spcPct val="20000"/>
              </a:spcBef>
              <a:buFontTx/>
              <a:buChar char="–"/>
            </a:pPr>
            <a:r>
              <a:rPr lang="pl-PL" sz="2000">
                <a:latin typeface="Times New Roman" pitchFamily="18" charset="0"/>
              </a:rPr>
              <a:t>Uroczystości rodzinne – 9%</a:t>
            </a:r>
          </a:p>
          <a:p>
            <a:pPr marL="742950" lvl="1" indent="-285750">
              <a:lnSpc>
                <a:spcPct val="90000"/>
              </a:lnSpc>
              <a:spcBef>
                <a:spcPct val="20000"/>
              </a:spcBef>
              <a:buFontTx/>
              <a:buChar char="–"/>
            </a:pPr>
            <a:r>
              <a:rPr lang="pl-PL" sz="2000">
                <a:latin typeface="Times New Roman" pitchFamily="18" charset="0"/>
              </a:rPr>
              <a:t>Samotnie – 1%</a:t>
            </a:r>
          </a:p>
          <a:p>
            <a:pPr marL="742950" lvl="1" indent="-285750">
              <a:lnSpc>
                <a:spcPct val="90000"/>
              </a:lnSpc>
              <a:spcBef>
                <a:spcPct val="20000"/>
              </a:spcBef>
              <a:buFontTx/>
              <a:buChar char="–"/>
            </a:pPr>
            <a:r>
              <a:rPr lang="pl-PL" sz="2000">
                <a:latin typeface="Times New Roman" pitchFamily="18" charset="0"/>
              </a:rPr>
              <a:t>Puby, dyskoteki – 39%</a:t>
            </a:r>
          </a:p>
          <a:p>
            <a:pPr marL="742950" lvl="1" indent="-285750">
              <a:lnSpc>
                <a:spcPct val="90000"/>
              </a:lnSpc>
              <a:spcBef>
                <a:spcPct val="20000"/>
              </a:spcBef>
              <a:buFontTx/>
              <a:buChar char="–"/>
            </a:pPr>
            <a:r>
              <a:rPr lang="pl-PL" sz="2000">
                <a:latin typeface="Times New Roman" pitchFamily="18" charset="0"/>
              </a:rPr>
              <a:t>Koncerty – 4%</a:t>
            </a:r>
          </a:p>
          <a:p>
            <a:pPr marL="1143000" lvl="2" indent="-228600">
              <a:lnSpc>
                <a:spcPct val="90000"/>
              </a:lnSpc>
              <a:spcBef>
                <a:spcPct val="20000"/>
              </a:spcBef>
              <a:buFontTx/>
              <a:buChar char="•"/>
            </a:pPr>
            <a:r>
              <a:rPr lang="pl-PL">
                <a:latin typeface="Times New Roman" pitchFamily="18" charset="0"/>
              </a:rPr>
              <a:t>Piją do urwania się filmu – 45%</a:t>
            </a:r>
          </a:p>
          <a:p>
            <a:pPr marL="1143000" lvl="2" indent="-228600">
              <a:lnSpc>
                <a:spcPct val="90000"/>
              </a:lnSpc>
              <a:spcBef>
                <a:spcPct val="20000"/>
              </a:spcBef>
              <a:buFontTx/>
              <a:buChar char="•"/>
            </a:pPr>
            <a:r>
              <a:rPr lang="pl-PL">
                <a:latin typeface="Times New Roman" pitchFamily="18" charset="0"/>
              </a:rPr>
              <a:t>Zaprzestanie picia sprawiłoby mi problem – 6%</a:t>
            </a:r>
          </a:p>
          <a:p>
            <a:pPr marL="342900" indent="-342900">
              <a:lnSpc>
                <a:spcPct val="90000"/>
              </a:lnSpc>
              <a:spcBef>
                <a:spcPct val="20000"/>
              </a:spcBef>
              <a:buFontTx/>
              <a:buChar char="•"/>
            </a:pPr>
            <a:endParaRPr lang="pl-PL" sz="2400">
              <a:latin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ymbol zastępczy numeru slajd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E819E7F-97F3-4CC4-A0ED-7BDD93C7A055}" type="slidenum">
              <a:rPr lang="pl-PL"/>
              <a:pPr/>
              <a:t>56</a:t>
            </a:fld>
            <a:endParaRPr lang="pl-PL"/>
          </a:p>
        </p:txBody>
      </p:sp>
      <p:sp>
        <p:nvSpPr>
          <p:cNvPr id="108547" name="Rectangle 3074"/>
          <p:cNvSpPr>
            <a:spLocks noChangeArrowheads="1"/>
          </p:cNvSpPr>
          <p:nvPr/>
        </p:nvSpPr>
        <p:spPr bwMode="auto">
          <a:xfrm>
            <a:off x="609600" y="304800"/>
            <a:ext cx="7772400" cy="1143000"/>
          </a:xfrm>
          <a:prstGeom prst="rect">
            <a:avLst/>
          </a:prstGeom>
          <a:noFill/>
          <a:ln w="9525">
            <a:noFill/>
            <a:miter lim="800000"/>
            <a:headEnd/>
            <a:tailEnd/>
          </a:ln>
        </p:spPr>
        <p:txBody>
          <a:bodyPr anchor="b"/>
          <a:lstStyle/>
          <a:p>
            <a:pPr algn="ctr"/>
            <a:r>
              <a:rPr lang="pl-PL" sz="4400">
                <a:solidFill>
                  <a:schemeClr val="tx2"/>
                </a:solidFill>
                <a:latin typeface="Times New Roman" pitchFamily="18" charset="0"/>
              </a:rPr>
              <a:t>Specyfika „alkoholizmu młodzieńczego”</a:t>
            </a:r>
          </a:p>
        </p:txBody>
      </p:sp>
      <p:sp>
        <p:nvSpPr>
          <p:cNvPr id="108548" name="Rectangle 3075" descr="Rectangle: Click to edit Master text styles&#10;Second level&#10;Third level&#10;Fourth level&#10;Fifth level"/>
          <p:cNvSpPr>
            <a:spLocks noChangeArrowheads="1"/>
          </p:cNvSpPr>
          <p:nvPr/>
        </p:nvSpPr>
        <p:spPr bwMode="auto">
          <a:xfrm>
            <a:off x="838200" y="1905000"/>
            <a:ext cx="7772400" cy="4114800"/>
          </a:xfrm>
          <a:prstGeom prst="rect">
            <a:avLst/>
          </a:prstGeom>
          <a:noFill/>
          <a:ln w="9525">
            <a:noFill/>
            <a:miter lim="800000"/>
            <a:headEnd/>
            <a:tailEnd/>
          </a:ln>
        </p:spPr>
        <p:txBody>
          <a:bodyPr/>
          <a:lstStyle/>
          <a:p>
            <a:pPr marL="342900" indent="-342900">
              <a:spcBef>
                <a:spcPct val="20000"/>
              </a:spcBef>
              <a:buFontTx/>
              <a:buChar char="•"/>
            </a:pPr>
            <a:r>
              <a:rPr lang="pl-PL" sz="3200">
                <a:latin typeface="Times New Roman" pitchFamily="18" charset="0"/>
              </a:rPr>
              <a:t>Szybkie przejście od nadużywania do alkoholizmu</a:t>
            </a:r>
          </a:p>
          <a:p>
            <a:pPr marL="342900" indent="-342900">
              <a:spcBef>
                <a:spcPct val="20000"/>
              </a:spcBef>
              <a:buFontTx/>
              <a:buChar char="•"/>
            </a:pPr>
            <a:r>
              <a:rPr lang="pl-PL" sz="3200">
                <a:latin typeface="Times New Roman" pitchFamily="18" charset="0"/>
              </a:rPr>
              <a:t>Znaczące powikłania psychiatryczne i neurologiczne</a:t>
            </a:r>
          </a:p>
          <a:p>
            <a:pPr marL="342900" indent="-342900">
              <a:spcBef>
                <a:spcPct val="20000"/>
              </a:spcBef>
              <a:buFontTx/>
              <a:buChar char="•"/>
            </a:pPr>
            <a:r>
              <a:rPr lang="pl-PL" sz="3200">
                <a:latin typeface="Times New Roman" pitchFamily="18" charset="0"/>
              </a:rPr>
              <a:t>Czynnik kryminogenny</a:t>
            </a:r>
          </a:p>
          <a:p>
            <a:pPr marL="342900" indent="-342900">
              <a:spcBef>
                <a:spcPct val="20000"/>
              </a:spcBef>
              <a:buFontTx/>
              <a:buChar char="•"/>
            </a:pPr>
            <a:r>
              <a:rPr lang="pl-PL" sz="3200">
                <a:latin typeface="Times New Roman" pitchFamily="18" charset="0"/>
              </a:rPr>
              <a:t>Mniejsza dostępność terapii</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ymbol zastępczy numeru slajd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5D24DF2-2275-4E63-B919-8A43291AF3F7}" type="slidenum">
              <a:rPr lang="pl-PL"/>
              <a:pPr/>
              <a:t>57</a:t>
            </a:fld>
            <a:endParaRPr lang="pl-PL"/>
          </a:p>
        </p:txBody>
      </p:sp>
      <p:sp>
        <p:nvSpPr>
          <p:cNvPr id="142339" name="Rectangle 1026"/>
          <p:cNvSpPr>
            <a:spLocks noChangeArrowheads="1"/>
          </p:cNvSpPr>
          <p:nvPr/>
        </p:nvSpPr>
        <p:spPr bwMode="auto">
          <a:xfrm>
            <a:off x="609600" y="452438"/>
            <a:ext cx="7772400" cy="850900"/>
          </a:xfrm>
          <a:prstGeom prst="rect">
            <a:avLst/>
          </a:prstGeom>
          <a:noFill/>
          <a:ln w="9525">
            <a:noFill/>
            <a:miter lim="800000"/>
            <a:headEnd/>
            <a:tailEnd/>
          </a:ln>
        </p:spPr>
        <p:txBody>
          <a:bodyPr anchor="b"/>
          <a:lstStyle/>
          <a:p>
            <a:pPr algn="ctr"/>
            <a:r>
              <a:rPr lang="pl-PL" sz="3200">
                <a:solidFill>
                  <a:schemeClr val="tx2"/>
                </a:solidFill>
                <a:latin typeface="Times New Roman" pitchFamily="18" charset="0"/>
              </a:rPr>
              <a:t>Zażywanie narkotyków w grupie młodzieży gimnazjalnej i szkół średnich</a:t>
            </a:r>
          </a:p>
        </p:txBody>
      </p:sp>
      <p:sp>
        <p:nvSpPr>
          <p:cNvPr id="142340" name="Rectangle 1027" descr="Rectangle: Click to edit Master text styles&#10;Second level&#10;Third level&#10;Fourth level&#10;Fifth level"/>
          <p:cNvSpPr>
            <a:spLocks noChangeArrowheads="1"/>
          </p:cNvSpPr>
          <p:nvPr/>
        </p:nvSpPr>
        <p:spPr bwMode="auto">
          <a:xfrm>
            <a:off x="838200" y="1905000"/>
            <a:ext cx="3813175" cy="4114800"/>
          </a:xfrm>
          <a:prstGeom prst="rect">
            <a:avLst/>
          </a:prstGeom>
          <a:noFill/>
          <a:ln w="9525">
            <a:noFill/>
            <a:miter lim="800000"/>
            <a:headEnd/>
            <a:tailEnd/>
          </a:ln>
        </p:spPr>
        <p:txBody>
          <a:bodyPr/>
          <a:lstStyle/>
          <a:p>
            <a:pPr marL="342900" indent="-342900">
              <a:spcBef>
                <a:spcPct val="20000"/>
              </a:spcBef>
              <a:buFontTx/>
              <a:buChar char="•"/>
            </a:pPr>
            <a:r>
              <a:rPr lang="pl-PL" sz="2800">
                <a:latin typeface="Times New Roman" pitchFamily="18" charset="0"/>
              </a:rPr>
              <a:t>Młodzież z gimnazjów</a:t>
            </a:r>
          </a:p>
          <a:p>
            <a:pPr marL="742950" lvl="1" indent="-285750">
              <a:spcBef>
                <a:spcPct val="20000"/>
              </a:spcBef>
              <a:buFontTx/>
              <a:buChar char="–"/>
            </a:pPr>
            <a:r>
              <a:rPr lang="pl-PL" sz="2400">
                <a:latin typeface="Times New Roman" pitchFamily="18" charset="0"/>
              </a:rPr>
              <a:t>Jakikolwiek z narkotykami – 4,1%</a:t>
            </a:r>
          </a:p>
          <a:p>
            <a:pPr marL="742950" lvl="1" indent="-285750">
              <a:spcBef>
                <a:spcPct val="20000"/>
              </a:spcBef>
              <a:buFontTx/>
              <a:buChar char="–"/>
            </a:pPr>
            <a:r>
              <a:rPr lang="pl-PL" sz="2400">
                <a:latin typeface="Times New Roman" pitchFamily="18" charset="0"/>
              </a:rPr>
              <a:t>1-3 razy w miesiącu 0,5%</a:t>
            </a:r>
          </a:p>
          <a:p>
            <a:pPr marL="1143000" lvl="2" indent="-228600">
              <a:spcBef>
                <a:spcPct val="20000"/>
              </a:spcBef>
              <a:buFontTx/>
              <a:buChar char="•"/>
            </a:pPr>
            <a:r>
              <a:rPr lang="pl-PL" sz="2000">
                <a:latin typeface="Times New Roman" pitchFamily="18" charset="0"/>
              </a:rPr>
              <a:t>Na podwórku – 71,4%</a:t>
            </a:r>
          </a:p>
          <a:p>
            <a:pPr marL="1143000" lvl="2" indent="-228600">
              <a:spcBef>
                <a:spcPct val="20000"/>
              </a:spcBef>
              <a:buFontTx/>
              <a:buChar char="•"/>
            </a:pPr>
            <a:r>
              <a:rPr lang="pl-PL" sz="2000">
                <a:latin typeface="Times New Roman" pitchFamily="18" charset="0"/>
              </a:rPr>
              <a:t>Na imprezach – 14,3%</a:t>
            </a:r>
          </a:p>
        </p:txBody>
      </p:sp>
      <p:sp>
        <p:nvSpPr>
          <p:cNvPr id="142341" name="Rectangle 1028" descr="Rectangle: Click to edit Master text styles&#10;Second level&#10;Third level&#10;Fourth level&#10;Fifth level"/>
          <p:cNvSpPr>
            <a:spLocks noChangeArrowheads="1"/>
          </p:cNvSpPr>
          <p:nvPr/>
        </p:nvSpPr>
        <p:spPr bwMode="auto">
          <a:xfrm>
            <a:off x="4797425" y="1905000"/>
            <a:ext cx="3813175" cy="4114800"/>
          </a:xfrm>
          <a:prstGeom prst="rect">
            <a:avLst/>
          </a:prstGeom>
          <a:noFill/>
          <a:ln w="9525">
            <a:noFill/>
            <a:miter lim="800000"/>
            <a:headEnd/>
            <a:tailEnd/>
          </a:ln>
        </p:spPr>
        <p:txBody>
          <a:bodyPr/>
          <a:lstStyle/>
          <a:p>
            <a:pPr marL="342900" indent="-342900">
              <a:lnSpc>
                <a:spcPct val="90000"/>
              </a:lnSpc>
              <a:spcBef>
                <a:spcPct val="20000"/>
              </a:spcBef>
              <a:buFontTx/>
              <a:buChar char="•"/>
            </a:pPr>
            <a:r>
              <a:rPr lang="pl-PL" sz="2800">
                <a:latin typeface="Times New Roman" pitchFamily="18" charset="0"/>
              </a:rPr>
              <a:t>Młodzież ze szkół średnich</a:t>
            </a:r>
          </a:p>
          <a:p>
            <a:pPr marL="742950" lvl="1" indent="-285750">
              <a:lnSpc>
                <a:spcPct val="90000"/>
              </a:lnSpc>
              <a:spcBef>
                <a:spcPct val="20000"/>
              </a:spcBef>
              <a:buFontTx/>
              <a:buChar char="–"/>
            </a:pPr>
            <a:r>
              <a:rPr lang="pl-PL" sz="2400">
                <a:latin typeface="Times New Roman" pitchFamily="18" charset="0"/>
              </a:rPr>
              <a:t>Jakikolwiek z narkotykami – 25,7%</a:t>
            </a:r>
          </a:p>
          <a:p>
            <a:pPr marL="742950" lvl="1" indent="-285750">
              <a:lnSpc>
                <a:spcPct val="90000"/>
              </a:lnSpc>
              <a:spcBef>
                <a:spcPct val="20000"/>
              </a:spcBef>
              <a:buFontTx/>
              <a:buChar char="–"/>
            </a:pPr>
            <a:r>
              <a:rPr lang="pl-PL" sz="2400">
                <a:latin typeface="Times New Roman" pitchFamily="18" charset="0"/>
              </a:rPr>
              <a:t>1-3 razy w miesiącu 6,3%</a:t>
            </a:r>
          </a:p>
          <a:p>
            <a:pPr marL="1143000" lvl="2" indent="-228600">
              <a:lnSpc>
                <a:spcPct val="90000"/>
              </a:lnSpc>
              <a:spcBef>
                <a:spcPct val="20000"/>
              </a:spcBef>
              <a:buFontTx/>
              <a:buChar char="•"/>
            </a:pPr>
            <a:r>
              <a:rPr lang="pl-PL" sz="2000">
                <a:latin typeface="Times New Roman" pitchFamily="18" charset="0"/>
              </a:rPr>
              <a:t>Na podwórku – 34%</a:t>
            </a:r>
          </a:p>
          <a:p>
            <a:pPr marL="1143000" lvl="2" indent="-228600">
              <a:lnSpc>
                <a:spcPct val="90000"/>
              </a:lnSpc>
              <a:spcBef>
                <a:spcPct val="20000"/>
              </a:spcBef>
              <a:buFontTx/>
              <a:buChar char="•"/>
            </a:pPr>
            <a:r>
              <a:rPr lang="pl-PL" sz="2000">
                <a:latin typeface="Times New Roman" pitchFamily="18" charset="0"/>
              </a:rPr>
              <a:t>Na imprezach – 38%</a:t>
            </a:r>
          </a:p>
          <a:p>
            <a:pPr marL="1143000" lvl="2" indent="-228600">
              <a:lnSpc>
                <a:spcPct val="90000"/>
              </a:lnSpc>
              <a:spcBef>
                <a:spcPct val="20000"/>
              </a:spcBef>
              <a:buFontTx/>
              <a:buChar char="•"/>
            </a:pPr>
            <a:r>
              <a:rPr lang="pl-PL" sz="2000">
                <a:latin typeface="Times New Roman" pitchFamily="18" charset="0"/>
              </a:rPr>
              <a:t>Na koncertach – 8%</a:t>
            </a:r>
          </a:p>
          <a:p>
            <a:pPr marL="1143000" lvl="2" indent="-228600">
              <a:lnSpc>
                <a:spcPct val="90000"/>
              </a:lnSpc>
              <a:spcBef>
                <a:spcPct val="20000"/>
              </a:spcBef>
              <a:buFontTx/>
              <a:buChar char="•"/>
            </a:pPr>
            <a:r>
              <a:rPr lang="pl-PL" sz="2000">
                <a:latin typeface="Times New Roman" pitchFamily="18" charset="0"/>
              </a:rPr>
              <a:t>Na dyskotece – 6%</a:t>
            </a:r>
          </a:p>
          <a:p>
            <a:pPr marL="1143000" lvl="2" indent="-228600">
              <a:lnSpc>
                <a:spcPct val="90000"/>
              </a:lnSpc>
              <a:spcBef>
                <a:spcPct val="20000"/>
              </a:spcBef>
              <a:buFontTx/>
              <a:buChar char="•"/>
            </a:pPr>
            <a:r>
              <a:rPr lang="pl-PL" sz="2000">
                <a:latin typeface="Times New Roman" pitchFamily="18" charset="0"/>
              </a:rPr>
              <a:t>W szkole – 8%</a:t>
            </a:r>
          </a:p>
          <a:p>
            <a:pPr marL="342900" indent="-342900">
              <a:lnSpc>
                <a:spcPct val="90000"/>
              </a:lnSpc>
              <a:spcBef>
                <a:spcPct val="20000"/>
              </a:spcBef>
              <a:buFontTx/>
              <a:buChar char="•"/>
            </a:pPr>
            <a:endParaRPr lang="pl-PL" sz="2800">
              <a:latin typeface="Times New Roman"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ymbol zastępczy numeru slajd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5FF268C-75FE-49FD-BEFC-184C8E11090F}" type="slidenum">
              <a:rPr lang="pl-PL"/>
              <a:pPr/>
              <a:t>58</a:t>
            </a:fld>
            <a:endParaRPr lang="pl-PL"/>
          </a:p>
        </p:txBody>
      </p:sp>
      <p:sp>
        <p:nvSpPr>
          <p:cNvPr id="143363" name="Rectangle 2"/>
          <p:cNvSpPr>
            <a:spLocks noChangeArrowheads="1"/>
          </p:cNvSpPr>
          <p:nvPr/>
        </p:nvSpPr>
        <p:spPr bwMode="auto">
          <a:xfrm>
            <a:off x="609600" y="573088"/>
            <a:ext cx="7772400" cy="606425"/>
          </a:xfrm>
          <a:prstGeom prst="rect">
            <a:avLst/>
          </a:prstGeom>
          <a:noFill/>
          <a:ln w="9525">
            <a:noFill/>
            <a:miter lim="800000"/>
            <a:headEnd/>
            <a:tailEnd/>
          </a:ln>
        </p:spPr>
        <p:txBody>
          <a:bodyPr anchor="b"/>
          <a:lstStyle/>
          <a:p>
            <a:pPr algn="ctr"/>
            <a:r>
              <a:rPr lang="pl-PL" sz="4400">
                <a:solidFill>
                  <a:schemeClr val="tx2"/>
                </a:solidFill>
                <a:latin typeface="Times New Roman" pitchFamily="18" charset="0"/>
              </a:rPr>
              <a:t>Narkotyki używane</a:t>
            </a:r>
          </a:p>
        </p:txBody>
      </p:sp>
      <p:sp>
        <p:nvSpPr>
          <p:cNvPr id="143364" name="Rectangle 3" descr="Rectangle: Click to edit Master text styles&#10;Second level&#10;Third level&#10;Fourth level&#10;Fifth level"/>
          <p:cNvSpPr>
            <a:spLocks noChangeArrowheads="1"/>
          </p:cNvSpPr>
          <p:nvPr/>
        </p:nvSpPr>
        <p:spPr bwMode="auto">
          <a:xfrm>
            <a:off x="838200" y="1905000"/>
            <a:ext cx="3813175" cy="4114800"/>
          </a:xfrm>
          <a:prstGeom prst="rect">
            <a:avLst/>
          </a:prstGeom>
          <a:noFill/>
          <a:ln w="9525">
            <a:noFill/>
            <a:miter lim="800000"/>
            <a:headEnd/>
            <a:tailEnd/>
          </a:ln>
        </p:spPr>
        <p:txBody>
          <a:bodyPr/>
          <a:lstStyle/>
          <a:p>
            <a:pPr marL="342900" indent="-342900">
              <a:spcBef>
                <a:spcPct val="20000"/>
              </a:spcBef>
              <a:buFontTx/>
              <a:buChar char="•"/>
            </a:pPr>
            <a:r>
              <a:rPr lang="pl-PL" sz="2800">
                <a:latin typeface="Times New Roman" pitchFamily="18" charset="0"/>
              </a:rPr>
              <a:t>Uczniowie gimnazjów:</a:t>
            </a:r>
          </a:p>
          <a:p>
            <a:pPr marL="742950" lvl="1" indent="-285750">
              <a:spcBef>
                <a:spcPct val="20000"/>
              </a:spcBef>
              <a:buFontTx/>
              <a:buChar char="–"/>
            </a:pPr>
            <a:r>
              <a:rPr lang="pl-PL" sz="3200">
                <a:latin typeface="Times New Roman" pitchFamily="18" charset="0"/>
              </a:rPr>
              <a:t>Marihuana – 78,6%</a:t>
            </a:r>
          </a:p>
          <a:p>
            <a:pPr marL="742950" lvl="1" indent="-285750">
              <a:spcBef>
                <a:spcPct val="20000"/>
              </a:spcBef>
              <a:buFontTx/>
              <a:buChar char="–"/>
            </a:pPr>
            <a:r>
              <a:rPr lang="pl-PL" sz="3200">
                <a:latin typeface="Times New Roman" pitchFamily="18" charset="0"/>
              </a:rPr>
              <a:t>Kleje – 7,1%</a:t>
            </a:r>
          </a:p>
          <a:p>
            <a:pPr marL="742950" lvl="1" indent="-285750">
              <a:spcBef>
                <a:spcPct val="20000"/>
              </a:spcBef>
              <a:buFontTx/>
              <a:buChar char="–"/>
            </a:pPr>
            <a:r>
              <a:rPr lang="pl-PL" sz="3200">
                <a:latin typeface="Times New Roman" pitchFamily="18" charset="0"/>
              </a:rPr>
              <a:t>Opiaty – 7,1%</a:t>
            </a:r>
          </a:p>
        </p:txBody>
      </p:sp>
      <p:sp>
        <p:nvSpPr>
          <p:cNvPr id="143365" name="Rectangle 4" descr="Rectangle: Click to edit Master text styles&#10;Second level&#10;Third level&#10;Fourth level&#10;Fifth level"/>
          <p:cNvSpPr>
            <a:spLocks noChangeArrowheads="1"/>
          </p:cNvSpPr>
          <p:nvPr/>
        </p:nvSpPr>
        <p:spPr bwMode="auto">
          <a:xfrm>
            <a:off x="4797425" y="1905000"/>
            <a:ext cx="3813175" cy="4114800"/>
          </a:xfrm>
          <a:prstGeom prst="rect">
            <a:avLst/>
          </a:prstGeom>
          <a:noFill/>
          <a:ln w="9525">
            <a:noFill/>
            <a:miter lim="800000"/>
            <a:headEnd/>
            <a:tailEnd/>
          </a:ln>
        </p:spPr>
        <p:txBody>
          <a:bodyPr/>
          <a:lstStyle/>
          <a:p>
            <a:pPr marL="342900" indent="-342900">
              <a:spcBef>
                <a:spcPct val="20000"/>
              </a:spcBef>
              <a:buFontTx/>
              <a:buChar char="•"/>
            </a:pPr>
            <a:r>
              <a:rPr lang="pl-PL" sz="2800">
                <a:latin typeface="Times New Roman" pitchFamily="18" charset="0"/>
              </a:rPr>
              <a:t>Uczniowie szkół średnich – jak obok</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ymbol zastępczy numeru slajd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614F215-1BBD-43C7-B23D-8F2F68B2B608}" type="slidenum">
              <a:rPr lang="pl-PL"/>
              <a:pPr/>
              <a:t>59</a:t>
            </a:fld>
            <a:endParaRPr lang="pl-PL"/>
          </a:p>
        </p:txBody>
      </p:sp>
      <p:sp>
        <p:nvSpPr>
          <p:cNvPr id="98308" name="Rectangle 4"/>
          <p:cNvSpPr>
            <a:spLocks noChangeArrowheads="1"/>
          </p:cNvSpPr>
          <p:nvPr/>
        </p:nvSpPr>
        <p:spPr bwMode="auto">
          <a:xfrm>
            <a:off x="609600" y="304800"/>
            <a:ext cx="7772400" cy="1143000"/>
          </a:xfrm>
          <a:prstGeom prst="rect">
            <a:avLst/>
          </a:prstGeom>
          <a:noFill/>
          <a:ln w="9525">
            <a:noFill/>
            <a:miter lim="800000"/>
            <a:headEnd/>
            <a:tailEnd/>
          </a:ln>
          <a:effectLst/>
        </p:spPr>
        <p:txBody>
          <a:bodyPr anchor="b"/>
          <a:lstStyle/>
          <a:p>
            <a:pPr>
              <a:defRPr/>
            </a:pPr>
            <a:r>
              <a:rPr lang="pl-PL" sz="4400">
                <a:solidFill>
                  <a:schemeClr val="tx2"/>
                </a:solidFill>
                <a:effectLst>
                  <a:outerShdw blurRad="38100" dist="38100" dir="2700000" algn="tl">
                    <a:srgbClr val="000000"/>
                  </a:outerShdw>
                </a:effectLst>
              </a:rPr>
              <a:t>Wyniki samooceny SDDC+MINI (n=701)</a:t>
            </a:r>
          </a:p>
        </p:txBody>
      </p:sp>
      <p:graphicFrame>
        <p:nvGraphicFramePr>
          <p:cNvPr id="98309" name="Object 5"/>
          <p:cNvGraphicFramePr>
            <a:graphicFrameLocks noChangeAspect="1"/>
          </p:cNvGraphicFramePr>
          <p:nvPr/>
        </p:nvGraphicFramePr>
        <p:xfrm>
          <a:off x="838200" y="1909763"/>
          <a:ext cx="7772400" cy="4105275"/>
        </p:xfrm>
        <a:graphic>
          <a:graphicData uri="http://schemas.openxmlformats.org/presentationml/2006/ole">
            <mc:AlternateContent xmlns:mc="http://schemas.openxmlformats.org/markup-compatibility/2006">
              <mc:Choice xmlns:v="urn:schemas-microsoft-com:vml" Requires="v">
                <p:oleObj spid="_x0000_s1037" name="Wykres" r:id="rId4" imgW="7772490" imgH="4105365" progId="MSGraph.Chart.8">
                  <p:embed followColorScheme="full"/>
                </p:oleObj>
              </mc:Choice>
              <mc:Fallback>
                <p:oleObj name="Wykres" r:id="rId4" imgW="7772490" imgH="4105365" progId="MSGraph.Chart.8">
                  <p:embed followColorScheme="full"/>
                  <p:pic>
                    <p:nvPicPr>
                      <p:cNvPr id="0" name="Object 5"/>
                      <p:cNvPicPr>
                        <a:picLocks noChangeAspect="1" noChangeArrowheads="1"/>
                      </p:cNvPicPr>
                      <p:nvPr/>
                    </p:nvPicPr>
                    <p:blipFill>
                      <a:blip r:embed="rId5"/>
                      <a:srcRect/>
                      <a:stretch>
                        <a:fillRect/>
                      </a:stretch>
                    </p:blipFill>
                    <p:spPr bwMode="auto">
                      <a:xfrm>
                        <a:off x="838200" y="1909763"/>
                        <a:ext cx="7772400" cy="410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8308"/>
                                        </p:tgtEl>
                                        <p:attrNameLst>
                                          <p:attrName>style.visibility</p:attrName>
                                        </p:attrNameLst>
                                      </p:cBhvr>
                                      <p:to>
                                        <p:strVal val="visible"/>
                                      </p:to>
                                    </p:set>
                                    <p:animEffect transition="in" filter="slide(fromBottom)">
                                      <p:cBhvr>
                                        <p:cTn id="7" dur="500"/>
                                        <p:tgtEl>
                                          <p:spTgt spid="9830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8309"/>
                                        </p:tgtEl>
                                        <p:attrNameLst>
                                          <p:attrName>style.visibility</p:attrName>
                                        </p:attrNameLst>
                                      </p:cBhvr>
                                      <p:to>
                                        <p:strVal val="visible"/>
                                      </p:to>
                                    </p:set>
                                    <p:animEffect transition="in" filter="dissolve">
                                      <p:cBhvr>
                                        <p:cTn id="12" dur="500"/>
                                        <p:tgtEl>
                                          <p:spTgt spid="9830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8309"/>
                                        </p:tgtEl>
                                        <p:attrNameLst>
                                          <p:attrName>style.visibility</p:attrName>
                                        </p:attrNameLst>
                                      </p:cBhvr>
                                      <p:to>
                                        <p:strVal val="visible"/>
                                      </p:to>
                                    </p:set>
                                    <p:animEffect transition="in" filter="dissolve">
                                      <p:cBhvr>
                                        <p:cTn id="17" dur="500"/>
                                        <p:tgtEl>
                                          <p:spTgt spid="9830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8309"/>
                                        </p:tgtEl>
                                        <p:attrNameLst>
                                          <p:attrName>style.visibility</p:attrName>
                                        </p:attrNameLst>
                                      </p:cBhvr>
                                      <p:to>
                                        <p:strVal val="visible"/>
                                      </p:to>
                                    </p:set>
                                    <p:animEffect transition="in" filter="dissolve">
                                      <p:cBhvr>
                                        <p:cTn id="22" dur="500"/>
                                        <p:tgtEl>
                                          <p:spTgt spid="9830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8309"/>
                                        </p:tgtEl>
                                        <p:attrNameLst>
                                          <p:attrName>style.visibility</p:attrName>
                                        </p:attrNameLst>
                                      </p:cBhvr>
                                      <p:to>
                                        <p:strVal val="visible"/>
                                      </p:to>
                                    </p:set>
                                    <p:animEffect transition="in" filter="dissolve">
                                      <p:cBhvr>
                                        <p:cTn id="27" dur="500"/>
                                        <p:tgtEl>
                                          <p:spTgt spid="9830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8309"/>
                                        </p:tgtEl>
                                        <p:attrNameLst>
                                          <p:attrName>style.visibility</p:attrName>
                                        </p:attrNameLst>
                                      </p:cBhvr>
                                      <p:to>
                                        <p:strVal val="visible"/>
                                      </p:to>
                                    </p:set>
                                    <p:animEffect transition="in" filter="dissolve">
                                      <p:cBhvr>
                                        <p:cTn id="32" dur="500"/>
                                        <p:tgtEl>
                                          <p:spTgt spid="9830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8309"/>
                                        </p:tgtEl>
                                        <p:attrNameLst>
                                          <p:attrName>style.visibility</p:attrName>
                                        </p:attrNameLst>
                                      </p:cBhvr>
                                      <p:to>
                                        <p:strVal val="visible"/>
                                      </p:to>
                                    </p:set>
                                    <p:animEffect transition="in" filter="dissolve">
                                      <p:cBhvr>
                                        <p:cTn id="37" dur="500"/>
                                        <p:tgtEl>
                                          <p:spTgt spid="98309"/>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98309"/>
                                        </p:tgtEl>
                                        <p:attrNameLst>
                                          <p:attrName>style.visibility</p:attrName>
                                        </p:attrNameLst>
                                      </p:cBhvr>
                                      <p:to>
                                        <p:strVal val="visible"/>
                                      </p:to>
                                    </p:set>
                                    <p:animEffect transition="in" filter="dissolve">
                                      <p:cBhvr>
                                        <p:cTn id="42" dur="500"/>
                                        <p:tgtEl>
                                          <p:spTgt spid="9830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98309"/>
                                        </p:tgtEl>
                                        <p:attrNameLst>
                                          <p:attrName>style.visibility</p:attrName>
                                        </p:attrNameLst>
                                      </p:cBhvr>
                                      <p:to>
                                        <p:strVal val="visible"/>
                                      </p:to>
                                    </p:set>
                                    <p:animEffect transition="in" filter="dissolve">
                                      <p:cBhvr>
                                        <p:cTn id="47" dur="500"/>
                                        <p:tgtEl>
                                          <p:spTgt spid="98309"/>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98309"/>
                                        </p:tgtEl>
                                        <p:attrNameLst>
                                          <p:attrName>style.visibility</p:attrName>
                                        </p:attrNameLst>
                                      </p:cBhvr>
                                      <p:to>
                                        <p:strVal val="visible"/>
                                      </p:to>
                                    </p:set>
                                    <p:animEffect transition="in" filter="dissolve">
                                      <p:cBhvr>
                                        <p:cTn id="52" dur="500"/>
                                        <p:tgtEl>
                                          <p:spTgt spid="98309"/>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98309"/>
                                        </p:tgtEl>
                                        <p:attrNameLst>
                                          <p:attrName>style.visibility</p:attrName>
                                        </p:attrNameLst>
                                      </p:cBhvr>
                                      <p:to>
                                        <p:strVal val="visible"/>
                                      </p:to>
                                    </p:set>
                                    <p:animEffect transition="in" filter="dissolve">
                                      <p:cBhvr>
                                        <p:cTn id="57" dur="500"/>
                                        <p:tgtEl>
                                          <p:spTgt spid="98309"/>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98309"/>
                                        </p:tgtEl>
                                        <p:attrNameLst>
                                          <p:attrName>style.visibility</p:attrName>
                                        </p:attrNameLst>
                                      </p:cBhvr>
                                      <p:to>
                                        <p:strVal val="visible"/>
                                      </p:to>
                                    </p:set>
                                    <p:animEffect transition="in" filter="dissolve">
                                      <p:cBhvr>
                                        <p:cTn id="62" dur="500"/>
                                        <p:tgtEl>
                                          <p:spTgt spid="983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autoUpdateAnimBg="0"/>
      <p:bldOleChart spid="98309" grpId="0" bld="category"/>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612775"/>
            <a:ext cx="8229600" cy="742950"/>
          </a:xfrm>
        </p:spPr>
        <p:txBody>
          <a:bodyPr>
            <a:normAutofit fontScale="90000"/>
          </a:bodyPr>
          <a:lstStyle/>
          <a:p>
            <a:r>
              <a:rPr lang="pl-PL">
                <a:latin typeface="Comic Sans MS" pitchFamily="66" charset="0"/>
              </a:rPr>
              <a:t>Deficyty parcjalne</a:t>
            </a:r>
          </a:p>
        </p:txBody>
      </p:sp>
      <p:sp>
        <p:nvSpPr>
          <p:cNvPr id="18435" name="Rectangle 3"/>
          <p:cNvSpPr>
            <a:spLocks noGrp="1" noChangeArrowheads="1"/>
          </p:cNvSpPr>
          <p:nvPr>
            <p:ph idx="1"/>
          </p:nvPr>
        </p:nvSpPr>
        <p:spPr/>
        <p:txBody>
          <a:bodyPr/>
          <a:lstStyle/>
          <a:p>
            <a:r>
              <a:rPr lang="pl-PL">
                <a:latin typeface="Comic Sans MS" pitchFamily="66" charset="0"/>
              </a:rPr>
              <a:t>Funkcji szkolnych</a:t>
            </a:r>
          </a:p>
          <a:p>
            <a:pPr lvl="1"/>
            <a:r>
              <a:rPr lang="pl-PL">
                <a:latin typeface="Comic Sans MS" pitchFamily="66" charset="0"/>
              </a:rPr>
              <a:t>Czytania</a:t>
            </a:r>
          </a:p>
          <a:p>
            <a:pPr lvl="1"/>
            <a:r>
              <a:rPr lang="pl-PL">
                <a:latin typeface="Comic Sans MS" pitchFamily="66" charset="0"/>
              </a:rPr>
              <a:t>Pisania</a:t>
            </a:r>
          </a:p>
          <a:p>
            <a:pPr lvl="1"/>
            <a:r>
              <a:rPr lang="pl-PL">
                <a:latin typeface="Comic Sans MS" pitchFamily="66" charset="0"/>
              </a:rPr>
              <a:t>Liczenia</a:t>
            </a:r>
          </a:p>
          <a:p>
            <a:pPr lvl="1"/>
            <a:endParaRPr lang="pl-PL">
              <a:latin typeface="Comic Sans MS" pitchFamily="66" charset="0"/>
            </a:endParaRPr>
          </a:p>
          <a:p>
            <a:pPr lvl="1"/>
            <a:r>
              <a:rPr lang="pl-PL">
                <a:latin typeface="Comic Sans MS" pitchFamily="66" charset="0"/>
              </a:rPr>
              <a:t>Koordynacji motorycznej</a:t>
            </a:r>
          </a:p>
        </p:txBody>
      </p:sp>
      <p:sp>
        <p:nvSpPr>
          <p:cNvPr id="18436"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2AA01D7-F8B0-44C5-A2B1-05C95A37812D}" type="slidenum">
              <a:rPr lang="pl-PL"/>
              <a:pPr/>
              <a:t>6</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5" name="Rectangle 7"/>
          <p:cNvSpPr>
            <a:spLocks noGrp="1" noChangeArrowheads="1"/>
          </p:cNvSpPr>
          <p:nvPr>
            <p:ph type="title"/>
          </p:nvPr>
        </p:nvSpPr>
        <p:spPr/>
        <p:txBody>
          <a:bodyPr>
            <a:normAutofit fontScale="90000"/>
          </a:bodyPr>
          <a:lstStyle/>
          <a:p>
            <a:pPr fontAlgn="auto">
              <a:spcAft>
                <a:spcPts val="0"/>
              </a:spcAft>
              <a:defRPr/>
            </a:pPr>
            <a:r>
              <a:rPr lang="pl-PL" sz="3200" b="1">
                <a:latin typeface="Comic Sans MS" pitchFamily="66" charset="0"/>
              </a:rPr>
              <a:t>Czym różni się depresja wieku młodzieńczego od depresji ludzi dorosłych?</a:t>
            </a:r>
            <a:br>
              <a:rPr lang="pl-PL" sz="3200">
                <a:latin typeface="Comic Sans MS" pitchFamily="66" charset="0"/>
              </a:rPr>
            </a:br>
            <a:endParaRPr lang="pl-PL" sz="3200">
              <a:latin typeface="Comic Sans MS" pitchFamily="66" charset="0"/>
            </a:endParaRPr>
          </a:p>
        </p:txBody>
      </p:sp>
      <p:sp>
        <p:nvSpPr>
          <p:cNvPr id="144387" name="Rectangle 8"/>
          <p:cNvSpPr>
            <a:spLocks noGrp="1" noChangeArrowheads="1"/>
          </p:cNvSpPr>
          <p:nvPr>
            <p:ph idx="1"/>
          </p:nvPr>
        </p:nvSpPr>
        <p:spPr/>
        <p:txBody>
          <a:bodyPr/>
          <a:lstStyle/>
          <a:p>
            <a:pPr>
              <a:lnSpc>
                <a:spcPct val="90000"/>
              </a:lnSpc>
            </a:pPr>
            <a:r>
              <a:rPr lang="pl-PL" sz="2400">
                <a:latin typeface="Comic Sans MS" pitchFamily="66" charset="0"/>
              </a:rPr>
              <a:t>Na pewno nie częstością występowania – epidemiologia depresji wskazuje, że przypadki depresji w wieku dojrzewania występują równie często jak u osób dorosłych. Uważa się, że 2,5% dzieci, oraz 8,3% adolescentów cierpi na depresję [Birmaher i in.-1996]. </a:t>
            </a:r>
          </a:p>
          <a:p>
            <a:pPr>
              <a:lnSpc>
                <a:spcPct val="90000"/>
              </a:lnSpc>
            </a:pPr>
            <a:r>
              <a:rPr lang="pl-PL" sz="2400">
                <a:latin typeface="Comic Sans MS" pitchFamily="66" charset="0"/>
              </a:rPr>
              <a:t>Jednocześnie badania wskazują na coraz wcześniejszy początek depresji [Schaffer i in.-1996]. </a:t>
            </a:r>
          </a:p>
          <a:p>
            <a:pPr>
              <a:lnSpc>
                <a:spcPct val="90000"/>
              </a:lnSpc>
            </a:pPr>
            <a:r>
              <a:rPr lang="pl-PL" sz="2400">
                <a:latin typeface="Comic Sans MS" pitchFamily="66" charset="0"/>
              </a:rPr>
              <a:t>Inna jest u młodych ludzi proporcja cierpiących na nią chłopców i dziewcząt – wynosi jak 1 do 1, podczas gdy u dorosłych kobiety chorują co najmniej dwukrotnie częściej niż mężczyźni. </a:t>
            </a:r>
          </a:p>
        </p:txBody>
      </p:sp>
      <p:sp>
        <p:nvSpPr>
          <p:cNvPr id="144388"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2357492-DC01-4766-8E96-C6276561D6F8}" type="slidenum">
              <a:rPr lang="pl-PL"/>
              <a:pPr/>
              <a:t>60</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normAutofit fontScale="90000"/>
          </a:bodyPr>
          <a:lstStyle/>
          <a:p>
            <a:pPr fontAlgn="auto">
              <a:spcAft>
                <a:spcPts val="0"/>
              </a:spcAft>
              <a:defRPr/>
            </a:pPr>
            <a:r>
              <a:rPr lang="pl-PL" sz="2800">
                <a:latin typeface="Comic Sans MS" pitchFamily="66" charset="0"/>
              </a:rPr>
              <a:t>W obrazie depresji młodzieńczej na plan pierwszy wysuwają się objawy, które są często nieobecne w obrazie depresji w innym wieku, takie jak:</a:t>
            </a:r>
            <a:br>
              <a:rPr lang="pl-PL" sz="2800">
                <a:latin typeface="Comic Sans MS" pitchFamily="66" charset="0"/>
              </a:rPr>
            </a:br>
            <a:endParaRPr lang="pl-PL" sz="2800">
              <a:latin typeface="Comic Sans MS" pitchFamily="66" charset="0"/>
            </a:endParaRPr>
          </a:p>
        </p:txBody>
      </p:sp>
      <p:sp>
        <p:nvSpPr>
          <p:cNvPr id="145411" name="Rectangle 3"/>
          <p:cNvSpPr>
            <a:spLocks noGrp="1" noChangeArrowheads="1"/>
          </p:cNvSpPr>
          <p:nvPr>
            <p:ph idx="1"/>
          </p:nvPr>
        </p:nvSpPr>
        <p:spPr/>
        <p:txBody>
          <a:bodyPr/>
          <a:lstStyle/>
          <a:p>
            <a:pPr>
              <a:lnSpc>
                <a:spcPct val="80000"/>
              </a:lnSpc>
            </a:pPr>
            <a:r>
              <a:rPr lang="pl-PL" sz="1800" dirty="0">
                <a:latin typeface="Comic Sans MS" pitchFamily="66" charset="0"/>
              </a:rPr>
              <a:t>Objawy somatyczne: zawroty i bóle głowy, bóle karku, kończyn, czy brzucha</a:t>
            </a:r>
          </a:p>
          <a:p>
            <a:pPr>
              <a:lnSpc>
                <a:spcPct val="80000"/>
              </a:lnSpc>
            </a:pPr>
            <a:r>
              <a:rPr lang="pl-PL" sz="1800" dirty="0">
                <a:latin typeface="Comic Sans MS" pitchFamily="66" charset="0"/>
              </a:rPr>
              <a:t>Ciągłe uczucie nieszczęścia, negatywizmu czy drażliwości</a:t>
            </a:r>
          </a:p>
          <a:p>
            <a:pPr>
              <a:lnSpc>
                <a:spcPct val="80000"/>
              </a:lnSpc>
            </a:pPr>
            <a:r>
              <a:rPr lang="pl-PL" sz="1800" dirty="0">
                <a:latin typeface="Comic Sans MS" pitchFamily="66" charset="0"/>
              </a:rPr>
              <a:t>Niekontrolowane wybuchy złości czy wściekłości</a:t>
            </a:r>
          </a:p>
          <a:p>
            <a:pPr>
              <a:lnSpc>
                <a:spcPct val="80000"/>
              </a:lnSpc>
            </a:pPr>
            <a:r>
              <a:rPr lang="pl-PL" sz="1800" dirty="0">
                <a:latin typeface="Comic Sans MS" pitchFamily="66" charset="0"/>
              </a:rPr>
              <a:t>Ciągły krytycyzm do swojego postępowania, poczucie winy, czy niska samoocena</a:t>
            </a:r>
          </a:p>
          <a:p>
            <a:pPr>
              <a:lnSpc>
                <a:spcPct val="80000"/>
              </a:lnSpc>
            </a:pPr>
            <a:r>
              <a:rPr lang="pl-PL" sz="1800" dirty="0">
                <a:latin typeface="Comic Sans MS" pitchFamily="66" charset="0"/>
              </a:rPr>
              <a:t>Zaburzenia w koncentracji myślenia, kłopoty w podejmowaniu decyzji, szczególnie widoczne w czasie zajęć szkolnych</a:t>
            </a:r>
          </a:p>
          <a:p>
            <a:pPr>
              <a:lnSpc>
                <a:spcPct val="80000"/>
              </a:lnSpc>
            </a:pPr>
            <a:r>
              <a:rPr lang="pl-PL" sz="1800" dirty="0">
                <a:latin typeface="Comic Sans MS" pitchFamily="66" charset="0"/>
              </a:rPr>
              <a:t>Spowolnienie wypowiedzi, liczne bloki w wypowiedziach związane z wahaniami co do dalszego ich toku</a:t>
            </a:r>
          </a:p>
          <a:p>
            <a:pPr>
              <a:lnSpc>
                <a:spcPct val="80000"/>
              </a:lnSpc>
            </a:pPr>
            <a:r>
              <a:rPr lang="pl-PL" sz="1800" dirty="0">
                <a:latin typeface="Comic Sans MS" pitchFamily="66" charset="0"/>
              </a:rPr>
              <a:t>Spadek zainteresowania dotychczas absorbującymi zajęciami</a:t>
            </a:r>
          </a:p>
          <a:p>
            <a:pPr>
              <a:lnSpc>
                <a:spcPct val="80000"/>
              </a:lnSpc>
            </a:pPr>
            <a:r>
              <a:rPr lang="pl-PL" sz="1800" dirty="0">
                <a:latin typeface="Comic Sans MS" pitchFamily="66" charset="0"/>
              </a:rPr>
              <a:t>Brak energii, uczucie ciągłego zmęczenia</a:t>
            </a:r>
          </a:p>
          <a:p>
            <a:pPr>
              <a:lnSpc>
                <a:spcPct val="80000"/>
              </a:lnSpc>
            </a:pPr>
            <a:r>
              <a:rPr lang="pl-PL" sz="1800" dirty="0">
                <a:latin typeface="Comic Sans MS" pitchFamily="66" charset="0"/>
              </a:rPr>
              <a:t>Zmiany apetytu dające w efekcie znaczące zmiany wagi ciała</a:t>
            </a:r>
          </a:p>
          <a:p>
            <a:pPr>
              <a:lnSpc>
                <a:spcPct val="80000"/>
              </a:lnSpc>
            </a:pPr>
            <a:r>
              <a:rPr lang="pl-PL" sz="1800" dirty="0">
                <a:latin typeface="Comic Sans MS" pitchFamily="66" charset="0"/>
              </a:rPr>
              <a:t>Ciągłe zamartwianie się, nawet drobnostkami</a:t>
            </a:r>
          </a:p>
          <a:p>
            <a:pPr>
              <a:lnSpc>
                <a:spcPct val="80000"/>
              </a:lnSpc>
            </a:pPr>
            <a:r>
              <a:rPr lang="pl-PL" sz="1800" dirty="0">
                <a:latin typeface="Comic Sans MS" pitchFamily="66" charset="0"/>
              </a:rPr>
              <a:t>Nadmierne zainteresowanie tematyką śmierci w literaturze, muzyce</a:t>
            </a:r>
          </a:p>
        </p:txBody>
      </p:sp>
      <p:sp>
        <p:nvSpPr>
          <p:cNvPr id="145412"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57ED8AB-202B-454A-BBB5-0AAA45F479F8}" type="slidenum">
              <a:rPr lang="pl-PL"/>
              <a:pPr/>
              <a:t>61</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1DEAF9C9-6A26-4103-B0A5-E403709BB2C7}"/>
              </a:ext>
            </a:extLst>
          </p:cNvPr>
          <p:cNvPicPr>
            <a:picLocks noChangeAspect="1"/>
          </p:cNvPicPr>
          <p:nvPr/>
        </p:nvPicPr>
        <p:blipFill>
          <a:blip r:embed="rId2"/>
          <a:stretch>
            <a:fillRect/>
          </a:stretch>
        </p:blipFill>
        <p:spPr>
          <a:xfrm>
            <a:off x="549312" y="0"/>
            <a:ext cx="8045376" cy="6858000"/>
          </a:xfrm>
          <a:prstGeom prst="rect">
            <a:avLst/>
          </a:prstGeom>
        </p:spPr>
      </p:pic>
      <p:pic>
        <p:nvPicPr>
          <p:cNvPr id="8" name="Obraz 7">
            <a:extLst>
              <a:ext uri="{FF2B5EF4-FFF2-40B4-BE49-F238E27FC236}">
                <a16:creationId xmlns:a16="http://schemas.microsoft.com/office/drawing/2014/main" id="{DEB576FA-6350-49BF-832C-1D1FF63E95E8}"/>
              </a:ext>
            </a:extLst>
          </p:cNvPr>
          <p:cNvPicPr>
            <a:picLocks noChangeAspect="1"/>
          </p:cNvPicPr>
          <p:nvPr/>
        </p:nvPicPr>
        <p:blipFill>
          <a:blip r:embed="rId3"/>
          <a:stretch>
            <a:fillRect/>
          </a:stretch>
        </p:blipFill>
        <p:spPr>
          <a:xfrm>
            <a:off x="3558208" y="2459182"/>
            <a:ext cx="2027583" cy="1939636"/>
          </a:xfrm>
          <a:prstGeom prst="rect">
            <a:avLst/>
          </a:prstGeom>
        </p:spPr>
      </p:pic>
    </p:spTree>
    <p:extLst>
      <p:ext uri="{BB962C8B-B14F-4D97-AF65-F5344CB8AC3E}">
        <p14:creationId xmlns:p14="http://schemas.microsoft.com/office/powerpoint/2010/main" val="21851589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E4E98C14-6208-4341-9280-2E3A4F606896}"/>
              </a:ext>
            </a:extLst>
          </p:cNvPr>
          <p:cNvPicPr>
            <a:picLocks noChangeAspect="1"/>
          </p:cNvPicPr>
          <p:nvPr/>
        </p:nvPicPr>
        <p:blipFill>
          <a:blip r:embed="rId2"/>
          <a:stretch>
            <a:fillRect/>
          </a:stretch>
        </p:blipFill>
        <p:spPr>
          <a:xfrm>
            <a:off x="323528" y="0"/>
            <a:ext cx="8496943" cy="6858000"/>
          </a:xfrm>
          <a:prstGeom prst="rect">
            <a:avLst/>
          </a:prstGeom>
        </p:spPr>
      </p:pic>
    </p:spTree>
    <p:extLst>
      <p:ext uri="{BB962C8B-B14F-4D97-AF65-F5344CB8AC3E}">
        <p14:creationId xmlns:p14="http://schemas.microsoft.com/office/powerpoint/2010/main" val="39319115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4A489A39-B14F-4C9B-B3AE-70EFD37AF153}"/>
              </a:ext>
            </a:extLst>
          </p:cNvPr>
          <p:cNvPicPr>
            <a:picLocks noChangeAspect="1"/>
          </p:cNvPicPr>
          <p:nvPr/>
        </p:nvPicPr>
        <p:blipFill>
          <a:blip r:embed="rId2"/>
          <a:stretch>
            <a:fillRect/>
          </a:stretch>
        </p:blipFill>
        <p:spPr>
          <a:xfrm>
            <a:off x="179512" y="0"/>
            <a:ext cx="8712968" cy="6858000"/>
          </a:xfrm>
          <a:prstGeom prst="rect">
            <a:avLst/>
          </a:prstGeom>
        </p:spPr>
      </p:pic>
    </p:spTree>
    <p:extLst>
      <p:ext uri="{BB962C8B-B14F-4D97-AF65-F5344CB8AC3E}">
        <p14:creationId xmlns:p14="http://schemas.microsoft.com/office/powerpoint/2010/main" val="16396552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a:extLst>
              <a:ext uri="{FF2B5EF4-FFF2-40B4-BE49-F238E27FC236}">
                <a16:creationId xmlns:a16="http://schemas.microsoft.com/office/drawing/2014/main" id="{838CF857-0B10-4DB0-80DD-537FE1096ACE}"/>
              </a:ext>
            </a:extLst>
          </p:cNvPr>
          <p:cNvPicPr>
            <a:picLocks noChangeAspect="1"/>
          </p:cNvPicPr>
          <p:nvPr/>
        </p:nvPicPr>
        <p:blipFill>
          <a:blip r:embed="rId2"/>
          <a:stretch>
            <a:fillRect/>
          </a:stretch>
        </p:blipFill>
        <p:spPr>
          <a:xfrm>
            <a:off x="467544" y="0"/>
            <a:ext cx="8352928" cy="6858000"/>
          </a:xfrm>
          <a:prstGeom prst="rect">
            <a:avLst/>
          </a:prstGeom>
        </p:spPr>
      </p:pic>
    </p:spTree>
    <p:extLst>
      <p:ext uri="{BB962C8B-B14F-4D97-AF65-F5344CB8AC3E}">
        <p14:creationId xmlns:p14="http://schemas.microsoft.com/office/powerpoint/2010/main" val="9985063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D27C71-AD58-408E-9822-3A281A0E1E20}"/>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08F84E80-ED61-40C3-A5DA-8DF7A976D0E4}"/>
              </a:ext>
            </a:extLst>
          </p:cNvPr>
          <p:cNvSpPr>
            <a:spLocks noGrp="1"/>
          </p:cNvSpPr>
          <p:nvPr>
            <p:ph idx="1"/>
          </p:nvPr>
        </p:nvSpPr>
        <p:spPr/>
        <p:txBody>
          <a:bodyPr/>
          <a:lstStyle/>
          <a:p>
            <a:endParaRPr lang="pl-PL"/>
          </a:p>
        </p:txBody>
      </p:sp>
    </p:spTree>
    <p:extLst>
      <p:ext uri="{BB962C8B-B14F-4D97-AF65-F5344CB8AC3E}">
        <p14:creationId xmlns:p14="http://schemas.microsoft.com/office/powerpoint/2010/main" val="20954958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17500" y="174625"/>
            <a:ext cx="8637588" cy="1554163"/>
          </a:xfrm>
        </p:spPr>
        <p:txBody>
          <a:bodyPr/>
          <a:lstStyle/>
          <a:p>
            <a:r>
              <a:rPr lang="en-US" altLang="en-US" sz="3200">
                <a:latin typeface="Comic Sans MS" pitchFamily="66" charset="0"/>
              </a:rPr>
              <a:t>Attention-Deficit/ Hyperactivity Disorder</a:t>
            </a:r>
            <a:r>
              <a:rPr lang="pl-PL" altLang="en-US" sz="3200">
                <a:latin typeface="Comic Sans MS" pitchFamily="66" charset="0"/>
              </a:rPr>
              <a:t> </a:t>
            </a:r>
            <a:br>
              <a:rPr lang="pl-PL" altLang="en-US" sz="3200">
                <a:latin typeface="Comic Sans MS" pitchFamily="66" charset="0"/>
              </a:rPr>
            </a:br>
            <a:r>
              <a:rPr lang="pl-PL" altLang="en-US" sz="3200">
                <a:latin typeface="Comic Sans MS" pitchFamily="66" charset="0"/>
              </a:rPr>
              <a:t>Zaburzenie Hiperkinetyczne</a:t>
            </a:r>
            <a:endParaRPr lang="en-US" altLang="en-US" sz="3200">
              <a:latin typeface="Comic Sans MS" pitchFamily="66" charset="0"/>
            </a:endParaRPr>
          </a:p>
        </p:txBody>
      </p:sp>
      <p:sp>
        <p:nvSpPr>
          <p:cNvPr id="20483" name="Rectangle 3"/>
          <p:cNvSpPr>
            <a:spLocks noGrp="1" noChangeArrowheads="1"/>
          </p:cNvSpPr>
          <p:nvPr>
            <p:ph idx="1"/>
          </p:nvPr>
        </p:nvSpPr>
        <p:spPr/>
        <p:txBody>
          <a:bodyPr/>
          <a:lstStyle/>
          <a:p>
            <a:pPr>
              <a:lnSpc>
                <a:spcPct val="90000"/>
              </a:lnSpc>
            </a:pPr>
            <a:r>
              <a:rPr lang="pl-PL" altLang="en-US" sz="3600">
                <a:latin typeface="Comic Sans MS" pitchFamily="66" charset="0"/>
              </a:rPr>
              <a:t>Deficyt uwagi i/lub nadaktywność</a:t>
            </a:r>
            <a:endParaRPr lang="en-US" altLang="en-US" sz="3600">
              <a:latin typeface="Comic Sans MS" pitchFamily="66" charset="0"/>
            </a:endParaRPr>
          </a:p>
          <a:p>
            <a:pPr>
              <a:lnSpc>
                <a:spcPct val="90000"/>
              </a:lnSpc>
            </a:pPr>
            <a:r>
              <a:rPr lang="pl-PL" altLang="en-US" sz="3600">
                <a:latin typeface="Comic Sans MS" pitchFamily="66" charset="0"/>
              </a:rPr>
              <a:t>Deficyt uwagi</a:t>
            </a:r>
            <a:endParaRPr lang="en-US" altLang="en-US" sz="3600">
              <a:latin typeface="Comic Sans MS" pitchFamily="66" charset="0"/>
            </a:endParaRPr>
          </a:p>
          <a:p>
            <a:pPr lvl="1">
              <a:lnSpc>
                <a:spcPct val="90000"/>
              </a:lnSpc>
            </a:pPr>
            <a:r>
              <a:rPr lang="pl-PL" altLang="en-US" sz="3200">
                <a:latin typeface="Comic Sans MS" pitchFamily="66" charset="0"/>
              </a:rPr>
              <a:t>Problemy w utrzymaniu uwagi </a:t>
            </a:r>
            <a:r>
              <a:rPr lang="pl-PL" altLang="en-US" sz="3200">
                <a:latin typeface="Comic Sans MS" pitchFamily="66" charset="0"/>
                <a:sym typeface="Wingdings" pitchFamily="2" charset="2"/>
              </a:rPr>
              <a:t>błędy z zapomnienia</a:t>
            </a:r>
            <a:endParaRPr lang="en-US" altLang="en-US" sz="3200">
              <a:latin typeface="Comic Sans MS" pitchFamily="66" charset="0"/>
            </a:endParaRPr>
          </a:p>
          <a:p>
            <a:pPr lvl="1">
              <a:lnSpc>
                <a:spcPct val="90000"/>
              </a:lnSpc>
            </a:pPr>
            <a:r>
              <a:rPr lang="pl-PL" altLang="en-US" sz="3200">
                <a:latin typeface="Comic Sans MS" pitchFamily="66" charset="0"/>
              </a:rPr>
              <a:t>Trudności w podtrzymaniu uwagi</a:t>
            </a:r>
            <a:endParaRPr lang="en-US" altLang="en-US" sz="3200">
              <a:latin typeface="Comic Sans MS" pitchFamily="66" charset="0"/>
            </a:endParaRPr>
          </a:p>
          <a:p>
            <a:pPr lvl="1">
              <a:lnSpc>
                <a:spcPct val="90000"/>
              </a:lnSpc>
            </a:pPr>
            <a:r>
              <a:rPr lang="pl-PL" altLang="en-US" sz="3200">
                <a:latin typeface="Comic Sans MS" pitchFamily="66" charset="0"/>
              </a:rPr>
              <a:t>Nie słuchają</a:t>
            </a:r>
            <a:endParaRPr lang="en-US" altLang="en-US" sz="3200">
              <a:latin typeface="Comic Sans MS" pitchFamily="66" charset="0"/>
            </a:endParaRPr>
          </a:p>
          <a:p>
            <a:pPr lvl="1">
              <a:lnSpc>
                <a:spcPct val="90000"/>
              </a:lnSpc>
            </a:pPr>
            <a:r>
              <a:rPr lang="pl-PL" altLang="en-US" sz="3200">
                <a:latin typeface="Comic Sans MS" pitchFamily="66" charset="0"/>
              </a:rPr>
              <a:t>Nie przestrzegają zaleceń</a:t>
            </a:r>
            <a:endParaRPr lang="en-US" altLang="en-US" sz="3200">
              <a:latin typeface="Comic Sans MS" pitchFamily="66" charset="0"/>
            </a:endParaRPr>
          </a:p>
          <a:p>
            <a:pPr>
              <a:lnSpc>
                <a:spcPct val="90000"/>
              </a:lnSpc>
            </a:pPr>
            <a:endParaRPr lang="en-US" altLang="en-US" sz="3600">
              <a:latin typeface="Comic Sans MS" pitchFamily="66" charset="0"/>
            </a:endParaRPr>
          </a:p>
        </p:txBody>
      </p:sp>
      <p:sp>
        <p:nvSpPr>
          <p:cNvPr id="20484"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355C7E4-007D-400A-BAC9-1AA0B78C2871}" type="slidenum">
              <a:rPr lang="pl-PL"/>
              <a:pPr/>
              <a:t>7</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612775"/>
            <a:ext cx="8229600" cy="742950"/>
          </a:xfrm>
        </p:spPr>
        <p:txBody>
          <a:bodyPr>
            <a:normAutofit fontScale="90000"/>
          </a:bodyPr>
          <a:lstStyle/>
          <a:p>
            <a:r>
              <a:rPr lang="en-US" altLang="en-US">
                <a:latin typeface="Comic Sans MS" pitchFamily="66" charset="0"/>
              </a:rPr>
              <a:t>ADHD </a:t>
            </a:r>
            <a:r>
              <a:rPr lang="pl-PL" altLang="en-US">
                <a:latin typeface="Comic Sans MS" pitchFamily="66" charset="0"/>
              </a:rPr>
              <a:t>objawy</a:t>
            </a:r>
            <a:r>
              <a:rPr lang="en-US" altLang="en-US">
                <a:latin typeface="Comic Sans MS" pitchFamily="66" charset="0"/>
              </a:rPr>
              <a:t> </a:t>
            </a:r>
          </a:p>
        </p:txBody>
      </p:sp>
      <p:sp>
        <p:nvSpPr>
          <p:cNvPr id="21507" name="Rectangle 3"/>
          <p:cNvSpPr>
            <a:spLocks noGrp="1" noChangeArrowheads="1"/>
          </p:cNvSpPr>
          <p:nvPr>
            <p:ph idx="1"/>
          </p:nvPr>
        </p:nvSpPr>
        <p:spPr/>
        <p:txBody>
          <a:bodyPr/>
          <a:lstStyle/>
          <a:p>
            <a:r>
              <a:rPr lang="pl-PL" altLang="en-US">
                <a:latin typeface="Comic Sans MS" pitchFamily="66" charset="0"/>
              </a:rPr>
              <a:t>Nadaktywność/impulsywność</a:t>
            </a:r>
            <a:endParaRPr lang="en-US" altLang="en-US">
              <a:latin typeface="Comic Sans MS" pitchFamily="66" charset="0"/>
            </a:endParaRPr>
          </a:p>
          <a:p>
            <a:pPr lvl="1"/>
            <a:r>
              <a:rPr lang="pl-PL" altLang="en-US">
                <a:latin typeface="Comic Sans MS" pitchFamily="66" charset="0"/>
              </a:rPr>
              <a:t>Wiercenie się</a:t>
            </a:r>
            <a:endParaRPr lang="en-US" altLang="en-US">
              <a:latin typeface="Comic Sans MS" pitchFamily="66" charset="0"/>
            </a:endParaRPr>
          </a:p>
          <a:p>
            <a:pPr lvl="1"/>
            <a:r>
              <a:rPr lang="en-US" altLang="en-US">
                <a:latin typeface="Comic Sans MS" pitchFamily="66" charset="0"/>
              </a:rPr>
              <a:t>“</a:t>
            </a:r>
            <a:r>
              <a:rPr lang="pl-PL" altLang="en-US">
                <a:latin typeface="Comic Sans MS" pitchFamily="66" charset="0"/>
              </a:rPr>
              <a:t>napędzani przez motorek</a:t>
            </a:r>
            <a:r>
              <a:rPr lang="en-US" altLang="en-US">
                <a:latin typeface="Comic Sans MS" pitchFamily="66" charset="0"/>
              </a:rPr>
              <a:t>”</a:t>
            </a:r>
          </a:p>
          <a:p>
            <a:pPr lvl="1"/>
            <a:r>
              <a:rPr lang="pl-PL" altLang="en-US">
                <a:latin typeface="Comic Sans MS" pitchFamily="66" charset="0"/>
              </a:rPr>
              <a:t>Wielomówność </a:t>
            </a:r>
            <a:endParaRPr lang="en-US" altLang="en-US">
              <a:latin typeface="Comic Sans MS" pitchFamily="66" charset="0"/>
            </a:endParaRPr>
          </a:p>
          <a:p>
            <a:pPr lvl="1"/>
            <a:r>
              <a:rPr lang="pl-PL" altLang="en-US">
                <a:latin typeface="Comic Sans MS" pitchFamily="66" charset="0"/>
              </a:rPr>
              <a:t>Niezdolność doczekania swojej kolejki</a:t>
            </a:r>
            <a:endParaRPr lang="en-US" altLang="en-US">
              <a:latin typeface="Comic Sans MS" pitchFamily="66" charset="0"/>
            </a:endParaRPr>
          </a:p>
          <a:p>
            <a:pPr lvl="1"/>
            <a:r>
              <a:rPr lang="pl-PL" altLang="en-US">
                <a:latin typeface="Comic Sans MS" pitchFamily="66" charset="0"/>
              </a:rPr>
              <a:t>Przerywanie wypowiedzi / wtrącanie się</a:t>
            </a:r>
            <a:endParaRPr lang="en-US" altLang="en-US">
              <a:latin typeface="Comic Sans MS" pitchFamily="66" charset="0"/>
            </a:endParaRPr>
          </a:p>
        </p:txBody>
      </p:sp>
      <p:sp>
        <p:nvSpPr>
          <p:cNvPr id="21508" name="Symbol zastępczy numeru slajdu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2E071EF-CAE4-4FCF-9BF9-323F9444EF3D}" type="slidenum">
              <a:rPr lang="pl-PL"/>
              <a:pPr/>
              <a:t>8</a:t>
            </a:fld>
            <a:endParaRPr lang="pl-PL"/>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ymbol zastępczy numeru slajdu 3"/>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8AAB3CD-0774-4D58-A2BA-09AE88356A36}" type="slidenum">
              <a:rPr lang="pl-PL"/>
              <a:pPr/>
              <a:t>9</a:t>
            </a:fld>
            <a:endParaRPr lang="pl-PL"/>
          </a:p>
        </p:txBody>
      </p:sp>
      <p:sp>
        <p:nvSpPr>
          <p:cNvPr id="6" name="Rectangle 2"/>
          <p:cNvSpPr txBox="1">
            <a:spLocks noRot="1" noChangeArrowheads="1"/>
          </p:cNvSpPr>
          <p:nvPr/>
        </p:nvSpPr>
        <p:spPr>
          <a:xfrm>
            <a:off x="457200" y="274638"/>
            <a:ext cx="8229600" cy="1143000"/>
          </a:xfrm>
          <a:prstGeom prst="rect">
            <a:avLst/>
          </a:prstGeom>
        </p:spPr>
        <p:txBody>
          <a:bodyPr/>
          <a:lstStyle/>
          <a:p>
            <a:pPr fontAlgn="auto">
              <a:spcAft>
                <a:spcPts val="0"/>
              </a:spcAft>
              <a:defRPr/>
            </a:pPr>
            <a:r>
              <a:rPr lang="pl-PL" sz="3200">
                <a:solidFill>
                  <a:schemeClr val="tx2"/>
                </a:solidFill>
                <a:latin typeface="+mj-lt"/>
                <a:ea typeface="+mj-ea"/>
                <a:cs typeface="+mj-cs"/>
              </a:rPr>
              <a:t>Kryteria diagnostyczne</a:t>
            </a:r>
            <a:br>
              <a:rPr lang="pl-PL" sz="3200">
                <a:solidFill>
                  <a:schemeClr val="tx2"/>
                </a:solidFill>
                <a:latin typeface="+mj-lt"/>
                <a:ea typeface="+mj-ea"/>
                <a:cs typeface="+mj-cs"/>
              </a:rPr>
            </a:br>
            <a:r>
              <a:rPr lang="pl-PL" sz="3200">
                <a:solidFill>
                  <a:schemeClr val="tx2"/>
                </a:solidFill>
                <a:latin typeface="+mj-lt"/>
                <a:ea typeface="+mj-ea"/>
                <a:cs typeface="+mj-cs"/>
              </a:rPr>
              <a:t>ADHD wg DSM IV</a:t>
            </a:r>
            <a:br>
              <a:rPr lang="pl-PL" sz="4000">
                <a:solidFill>
                  <a:schemeClr val="tx2"/>
                </a:solidFill>
                <a:latin typeface="+mj-lt"/>
                <a:ea typeface="+mj-ea"/>
                <a:cs typeface="+mj-cs"/>
              </a:rPr>
            </a:br>
            <a:endParaRPr lang="pl-PL" sz="4000">
              <a:solidFill>
                <a:schemeClr val="tx2"/>
              </a:solidFill>
              <a:latin typeface="+mj-lt"/>
              <a:ea typeface="+mj-ea"/>
              <a:cs typeface="+mj-cs"/>
            </a:endParaRPr>
          </a:p>
        </p:txBody>
      </p:sp>
      <p:sp>
        <p:nvSpPr>
          <p:cNvPr id="7" name="Rectangle 3"/>
          <p:cNvSpPr txBox="1">
            <a:spLocks noChangeArrowheads="1"/>
          </p:cNvSpPr>
          <p:nvPr/>
        </p:nvSpPr>
        <p:spPr>
          <a:xfrm>
            <a:off x="457200" y="1600200"/>
            <a:ext cx="8229600" cy="4525963"/>
          </a:xfrm>
          <a:prstGeom prst="rect">
            <a:avLst/>
          </a:prstGeom>
        </p:spPr>
        <p:txBody>
          <a:bodyPr/>
          <a:lstStyle/>
          <a:p>
            <a:pPr marL="365760" indent="-256032" fontAlgn="auto">
              <a:lnSpc>
                <a:spcPct val="90000"/>
              </a:lnSpc>
              <a:spcBef>
                <a:spcPts val="300"/>
              </a:spcBef>
              <a:spcAft>
                <a:spcPts val="0"/>
              </a:spcAft>
              <a:buClr>
                <a:schemeClr val="accent3"/>
              </a:buClr>
              <a:buFont typeface="Georgia"/>
              <a:buChar char="•"/>
              <a:defRPr/>
            </a:pPr>
            <a:r>
              <a:rPr lang="pl-PL" sz="2800">
                <a:latin typeface="+mn-lt"/>
              </a:rPr>
              <a:t>Albo (1) albo (2)</a:t>
            </a:r>
          </a:p>
          <a:p>
            <a:pPr marL="658368" lvl="1" indent="-246888" fontAlgn="auto">
              <a:lnSpc>
                <a:spcPct val="90000"/>
              </a:lnSpc>
              <a:spcBef>
                <a:spcPts val="300"/>
              </a:spcBef>
              <a:spcAft>
                <a:spcPts val="0"/>
              </a:spcAft>
              <a:buClr>
                <a:schemeClr val="accent2"/>
              </a:buClr>
              <a:buFont typeface="Georgia"/>
              <a:buChar char="▫"/>
              <a:defRPr/>
            </a:pPr>
            <a:r>
              <a:rPr lang="pl-PL" sz="2400">
                <a:solidFill>
                  <a:schemeClr val="accent2"/>
                </a:solidFill>
                <a:latin typeface="+mn-lt"/>
              </a:rPr>
              <a:t>6 (lub więcej) objawów deficytu uwagi, powodujących gorsze funkcjonowanie i nieadekwatnych do wieku: </a:t>
            </a:r>
          </a:p>
          <a:p>
            <a:pPr marL="923544" lvl="2" indent="-219456" fontAlgn="auto">
              <a:lnSpc>
                <a:spcPct val="90000"/>
              </a:lnSpc>
              <a:spcBef>
                <a:spcPts val="300"/>
              </a:spcBef>
              <a:spcAft>
                <a:spcPts val="0"/>
              </a:spcAft>
              <a:buClr>
                <a:schemeClr val="accent1"/>
              </a:buClr>
              <a:buFont typeface="Wingdings 2"/>
              <a:buChar char=""/>
              <a:defRPr/>
            </a:pPr>
            <a:r>
              <a:rPr lang="pl-PL" sz="2000">
                <a:solidFill>
                  <a:schemeClr val="accent1"/>
                </a:solidFill>
                <a:latin typeface="+mn-lt"/>
              </a:rPr>
              <a:t>częste zaburzenia w zauważaniu detali i popełnianie z tego powodu licznych błędów</a:t>
            </a:r>
          </a:p>
          <a:p>
            <a:pPr marL="923544" lvl="2" indent="-219456" fontAlgn="auto">
              <a:lnSpc>
                <a:spcPct val="90000"/>
              </a:lnSpc>
              <a:spcBef>
                <a:spcPts val="300"/>
              </a:spcBef>
              <a:spcAft>
                <a:spcPts val="0"/>
              </a:spcAft>
              <a:buClr>
                <a:schemeClr val="accent1"/>
              </a:buClr>
              <a:buFont typeface="Wingdings 2"/>
              <a:buChar char=""/>
              <a:defRPr/>
            </a:pPr>
            <a:r>
              <a:rPr lang="pl-PL" sz="2000">
                <a:solidFill>
                  <a:schemeClr val="accent1"/>
                </a:solidFill>
                <a:latin typeface="+mn-lt"/>
              </a:rPr>
              <a:t>kłopoty w utrzymaniu uwagi w czasie zadań lub zabaw </a:t>
            </a:r>
          </a:p>
          <a:p>
            <a:pPr marL="923544" lvl="2" indent="-219456" fontAlgn="auto">
              <a:lnSpc>
                <a:spcPct val="90000"/>
              </a:lnSpc>
              <a:spcBef>
                <a:spcPts val="300"/>
              </a:spcBef>
              <a:spcAft>
                <a:spcPts val="0"/>
              </a:spcAft>
              <a:buClr>
                <a:schemeClr val="accent1"/>
              </a:buClr>
              <a:buFont typeface="Wingdings 2"/>
              <a:buChar char=""/>
              <a:defRPr/>
            </a:pPr>
            <a:r>
              <a:rPr lang="pl-PL" sz="2000">
                <a:solidFill>
                  <a:schemeClr val="accent1"/>
                </a:solidFill>
                <a:latin typeface="+mn-lt"/>
              </a:rPr>
              <a:t>robi wrażenie, że nie słyszy co się do niego mówi</a:t>
            </a:r>
          </a:p>
          <a:p>
            <a:pPr marL="923544" lvl="2" indent="-219456" fontAlgn="auto">
              <a:lnSpc>
                <a:spcPct val="90000"/>
              </a:lnSpc>
              <a:spcBef>
                <a:spcPts val="300"/>
              </a:spcBef>
              <a:spcAft>
                <a:spcPts val="0"/>
              </a:spcAft>
              <a:buClr>
                <a:schemeClr val="accent1"/>
              </a:buClr>
              <a:buFont typeface="Wingdings 2"/>
              <a:buChar char=""/>
              <a:defRPr/>
            </a:pPr>
            <a:r>
              <a:rPr lang="pl-PL" sz="2000">
                <a:solidFill>
                  <a:schemeClr val="accent1"/>
                </a:solidFill>
                <a:latin typeface="+mn-lt"/>
              </a:rPr>
              <a:t>nie wykonuje poleceń i zwykle nie kończy pracy</a:t>
            </a:r>
          </a:p>
          <a:p>
            <a:pPr marL="923544" lvl="2" indent="-219456" fontAlgn="auto">
              <a:lnSpc>
                <a:spcPct val="90000"/>
              </a:lnSpc>
              <a:spcBef>
                <a:spcPts val="300"/>
              </a:spcBef>
              <a:spcAft>
                <a:spcPts val="0"/>
              </a:spcAft>
              <a:buClr>
                <a:schemeClr val="accent1"/>
              </a:buClr>
              <a:buFont typeface="Wingdings 2"/>
              <a:buChar char=""/>
              <a:defRPr/>
            </a:pPr>
            <a:r>
              <a:rPr lang="pl-PL" sz="2000">
                <a:solidFill>
                  <a:schemeClr val="accent1"/>
                </a:solidFill>
                <a:latin typeface="+mn-lt"/>
              </a:rPr>
              <a:t>kłopoty w planowaniu i organizacji pracy</a:t>
            </a:r>
          </a:p>
          <a:p>
            <a:pPr marL="923544" lvl="2" indent="-219456" fontAlgn="auto">
              <a:lnSpc>
                <a:spcPct val="90000"/>
              </a:lnSpc>
              <a:spcBef>
                <a:spcPts val="300"/>
              </a:spcBef>
              <a:spcAft>
                <a:spcPts val="0"/>
              </a:spcAft>
              <a:buClr>
                <a:schemeClr val="accent1"/>
              </a:buClr>
              <a:buFont typeface="Wingdings 2"/>
              <a:buChar char=""/>
              <a:defRPr/>
            </a:pPr>
            <a:r>
              <a:rPr lang="pl-PL" sz="2000">
                <a:solidFill>
                  <a:schemeClr val="accent1"/>
                </a:solidFill>
                <a:latin typeface="+mn-lt"/>
              </a:rPr>
              <a:t>unika, odmawia zadań, które wymagają wysiłku umysłowego</a:t>
            </a:r>
          </a:p>
          <a:p>
            <a:pPr marL="923544" lvl="2" indent="-219456" fontAlgn="auto">
              <a:lnSpc>
                <a:spcPct val="90000"/>
              </a:lnSpc>
              <a:spcBef>
                <a:spcPts val="300"/>
              </a:spcBef>
              <a:spcAft>
                <a:spcPts val="0"/>
              </a:spcAft>
              <a:buClr>
                <a:schemeClr val="accent1"/>
              </a:buClr>
              <a:buFont typeface="Wingdings 2"/>
              <a:buChar char=""/>
              <a:defRPr/>
            </a:pPr>
            <a:r>
              <a:rPr lang="en-US" sz="2000">
                <a:solidFill>
                  <a:schemeClr val="accent1"/>
                </a:solidFill>
                <a:latin typeface="+mn-lt"/>
              </a:rPr>
              <a:t>częste gubienie przedmiotów</a:t>
            </a:r>
            <a:endParaRPr lang="pl-PL" sz="2000">
              <a:solidFill>
                <a:schemeClr val="accent1"/>
              </a:solidFill>
              <a:latin typeface="+mn-lt"/>
            </a:endParaRPr>
          </a:p>
          <a:p>
            <a:pPr marL="923544" lvl="2" indent="-219456" fontAlgn="auto">
              <a:lnSpc>
                <a:spcPct val="90000"/>
              </a:lnSpc>
              <a:spcBef>
                <a:spcPts val="300"/>
              </a:spcBef>
              <a:spcAft>
                <a:spcPts val="0"/>
              </a:spcAft>
              <a:buClr>
                <a:schemeClr val="accent1"/>
              </a:buClr>
              <a:buFont typeface="Wingdings 2"/>
              <a:buChar char=""/>
              <a:defRPr/>
            </a:pPr>
            <a:r>
              <a:rPr lang="pl-PL" sz="2000">
                <a:solidFill>
                  <a:schemeClr val="accent1"/>
                </a:solidFill>
                <a:latin typeface="+mn-lt"/>
              </a:rPr>
              <a:t>łatwo rozprasza się przy drobnych sygnałach z zewnątrz</a:t>
            </a:r>
          </a:p>
          <a:p>
            <a:pPr marL="923544" lvl="2" indent="-219456" fontAlgn="auto">
              <a:lnSpc>
                <a:spcPct val="90000"/>
              </a:lnSpc>
              <a:spcBef>
                <a:spcPts val="300"/>
              </a:spcBef>
              <a:spcAft>
                <a:spcPts val="0"/>
              </a:spcAft>
              <a:buClr>
                <a:schemeClr val="accent1"/>
              </a:buClr>
              <a:buFont typeface="Wingdings 2"/>
              <a:buChar char=""/>
              <a:defRPr/>
            </a:pPr>
            <a:r>
              <a:rPr lang="en-US" sz="2000">
                <a:solidFill>
                  <a:schemeClr val="accent1"/>
                </a:solidFill>
                <a:latin typeface="+mn-lt"/>
              </a:rPr>
              <a:t>łatwo zapomina o codziennych aktywnościach</a:t>
            </a:r>
            <a:endParaRPr lang="pl-PL" sz="2000">
              <a:solidFill>
                <a:schemeClr val="accent1"/>
              </a:solidFill>
              <a:latin typeface="+mn-l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YamatoPainting">
  <a:themeElements>
    <a:clrScheme name="Yamato Painting">
      <a:dk1>
        <a:sysClr val="windowText" lastClr="000000"/>
      </a:dk1>
      <a:lt1>
        <a:sysClr val="window" lastClr="FFFFFF"/>
      </a:lt1>
      <a:dk2>
        <a:srgbClr val="3F2D32"/>
      </a:dk2>
      <a:lt2>
        <a:srgbClr val="FEDD00"/>
      </a:lt2>
      <a:accent1>
        <a:srgbClr val="C24400"/>
      </a:accent1>
      <a:accent2>
        <a:srgbClr val="3F7228"/>
      </a:accent2>
      <a:accent3>
        <a:srgbClr val="516086"/>
      </a:accent3>
      <a:accent4>
        <a:srgbClr val="956A86"/>
      </a:accent4>
      <a:accent5>
        <a:srgbClr val="E87981"/>
      </a:accent5>
      <a:accent6>
        <a:srgbClr val="8D8628"/>
      </a:accent6>
      <a:hlink>
        <a:srgbClr val="0000FF"/>
      </a:hlink>
      <a:folHlink>
        <a:srgbClr val="800080"/>
      </a:folHlink>
    </a:clrScheme>
    <a:fontScheme name="Yamato Painting">
      <a:majorFont>
        <a:latin typeface="Calibri"/>
        <a:ea typeface=""/>
        <a:cs typeface=""/>
        <a:font script="Jpan" typeface="ＭＳ Ｐゴシック"/>
        <a:font script="Hang" typeface="맑은 고딕"/>
        <a:font script="Hans" typeface="黑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ＭＳ Ｐゴシック"/>
        <a:font script="Hang" typeface="맑은 고딕"/>
        <a:font script="Hans" typeface="宋体"/>
        <a:font script="Hant" typeface="微軟正黑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Yamato Painting">
      <a:fillStyleLst>
        <a:solidFill>
          <a:schemeClr val="phClr">
            <a:tint val="100000"/>
          </a:schemeClr>
        </a:solidFill>
        <a:gradFill>
          <a:gsLst>
            <a:gs pos="0">
              <a:schemeClr val="phClr">
                <a:tint val="100000"/>
              </a:schemeClr>
            </a:gs>
            <a:gs pos="100000">
              <a:schemeClr val="phClr">
                <a:tint val="100000"/>
                <a:shade val="20000"/>
              </a:schemeClr>
            </a:gs>
          </a:gsLst>
          <a:lin ang="5400000" scaled="1"/>
        </a:gradFill>
        <a:blipFill>
          <a:blip xmlns:r="http://schemas.openxmlformats.org/officeDocument/2006/relationships" r:embed="rId1">
            <a:duotone>
              <a:srgbClr val="000000"/>
              <a:schemeClr val="phClr">
                <a:tint val="100000"/>
              </a:schemeClr>
            </a:duotone>
          </a:blip>
          <a:tile tx="0" ty="0" sx="35000" sy="35000" flip="none" algn="tl"/>
        </a:blipFill>
      </a:fillStyleLst>
      <a:lnStyleLst>
        <a:ln w="9525" cap="flat" cmpd="sng" algn="ctr">
          <a:solidFill>
            <a:schemeClr val="phClr">
              <a:alpha val="60000"/>
            </a:schemeClr>
          </a:solidFill>
          <a:prstDash val="solid"/>
        </a:ln>
        <a:ln w="19525" cap="flat" cmpd="sng" algn="ctr">
          <a:solidFill>
            <a:schemeClr val="phClr">
              <a:alpha val="90000"/>
            </a:schemeClr>
          </a:solidFill>
          <a:prstDash val="solid"/>
        </a:ln>
        <a:ln w="38100" cap="flat" cmpd="sng" algn="ctr">
          <a:solidFill>
            <a:schemeClr val="phClr">
              <a:alpha val="100000"/>
            </a:schemeClr>
          </a:solidFill>
          <a:prstDash val="solid"/>
        </a:ln>
      </a:lnStyleLst>
      <a:effectStyleLst>
        <a:effectStyle>
          <a:effectLst>
            <a:outerShdw blurRad="50800" algn="tl" rotWithShape="0">
              <a:srgbClr val="000000">
                <a:alpha val="64000"/>
              </a:srgbClr>
            </a:outerShdw>
          </a:effectLst>
        </a:effectStyle>
        <a:effectStyle>
          <a:effectLst>
            <a:outerShdw blurRad="50800" algn="tl" rotWithShape="0">
              <a:srgbClr val="000000">
                <a:alpha val="64000"/>
              </a:srgbClr>
            </a:outerShdw>
          </a:effectLst>
          <a:scene3d>
            <a:camera prst="orthographicFront"/>
            <a:lightRig rig="soft" dir="tl">
              <a:rot lat="0" lon="0" rev="0"/>
            </a:lightRig>
          </a:scene3d>
          <a:sp3d>
            <a:bevelT prst="angle"/>
            <a:bevelB w="304800" h="44450"/>
            <a:contourClr>
              <a:schemeClr val="phClr">
                <a:shade val="60000"/>
                <a:satMod val="110000"/>
              </a:schemeClr>
            </a:contourClr>
          </a:sp3d>
        </a:effectStyle>
        <a:effectStyle>
          <a:effectLst>
            <a:glow rad="51600">
              <a:schemeClr val="phClr">
                <a:alpha val="60000"/>
              </a:schemeClr>
            </a:glow>
          </a:effectLst>
          <a:scene3d>
            <a:camera prst="orthographicFront"/>
            <a:lightRig rig="threePt" dir="t"/>
          </a:scene3d>
          <a:sp3d>
            <a:bevelT w="165100" prst="coolSlant"/>
            <a:contourClr>
              <a:schemeClr val="phClr">
                <a:shade val="60000"/>
                <a:satMod val="110000"/>
              </a:schemeClr>
            </a:contourClr>
          </a:sp3d>
        </a:effectStyle>
      </a:effectStyleLst>
      <a:bgFillStyleLst>
        <a:solidFill>
          <a:schemeClr val="phClr">
            <a:shade val="90000"/>
          </a:schemeClr>
        </a:solidFill>
        <a:blipFill>
          <a:blip xmlns:r="http://schemas.openxmlformats.org/officeDocument/2006/relationships" r:embed="rId2">
            <a:duotone>
              <a:schemeClr val="phClr">
                <a:tint val="100000"/>
                <a:shade val="5000"/>
              </a:schemeClr>
              <a:schemeClr val="phClr">
                <a:shade val="100000"/>
              </a:schemeClr>
            </a:duotone>
          </a:blip>
          <a:tile tx="0" ty="0" sx="120000" sy="120000" flip="xy" algn="t"/>
        </a:blipFill>
        <a:blipFill rotWithShape="0">
          <a:blip xmlns:r="http://schemas.openxmlformats.org/officeDocument/2006/relationships" r:embed="rId3">
            <a:duotone>
              <a:schemeClr val="phClr">
                <a:tint val="100000"/>
                <a:shade val="5000"/>
              </a:schemeClr>
              <a:schemeClr val="phClr">
                <a:shade val="10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Motyw Obraz Yamato</Template>
  <TotalTime>94</TotalTime>
  <Words>2988</Words>
  <Application>Microsoft Office PowerPoint</Application>
  <PresentationFormat>Pokaz na ekranie (4:3)</PresentationFormat>
  <Paragraphs>608</Paragraphs>
  <Slides>66</Slides>
  <Notes>61</Notes>
  <HiddenSlides>0</HiddenSlides>
  <MMClips>0</MMClips>
  <ScaleCrop>false</ScaleCrop>
  <HeadingPairs>
    <vt:vector size="8" baseType="variant">
      <vt:variant>
        <vt:lpstr>Używane czcionki</vt:lpstr>
      </vt:variant>
      <vt:variant>
        <vt:i4>9</vt:i4>
      </vt:variant>
      <vt:variant>
        <vt:lpstr>Motyw</vt:lpstr>
      </vt:variant>
      <vt:variant>
        <vt:i4>1</vt:i4>
      </vt:variant>
      <vt:variant>
        <vt:lpstr>Osadzone serwery OLE</vt:lpstr>
      </vt:variant>
      <vt:variant>
        <vt:i4>1</vt:i4>
      </vt:variant>
      <vt:variant>
        <vt:lpstr>Tytuły slajdów</vt:lpstr>
      </vt:variant>
      <vt:variant>
        <vt:i4>66</vt:i4>
      </vt:variant>
    </vt:vector>
  </HeadingPairs>
  <TitlesOfParts>
    <vt:vector size="77" baseType="lpstr">
      <vt:lpstr>Arial</vt:lpstr>
      <vt:lpstr>Calibri</vt:lpstr>
      <vt:lpstr>Comic Sans MS</vt:lpstr>
      <vt:lpstr>Georgia</vt:lpstr>
      <vt:lpstr>Monotype Corsiva</vt:lpstr>
      <vt:lpstr>Tahoma</vt:lpstr>
      <vt:lpstr>Times New Roman</vt:lpstr>
      <vt:lpstr>Wingdings</vt:lpstr>
      <vt:lpstr>Wingdings 2</vt:lpstr>
      <vt:lpstr>YamatoPainting</vt:lpstr>
      <vt:lpstr>Wykres</vt:lpstr>
      <vt:lpstr>    Wykład X Zaburzenia psychiczne dzieci i młodzieży </vt:lpstr>
      <vt:lpstr>Prezentacja programu PowerPoint</vt:lpstr>
      <vt:lpstr>Prezentacja programu PowerPoint</vt:lpstr>
      <vt:lpstr>Upośledzenie umysłowe</vt:lpstr>
      <vt:lpstr>Deficyty parcjalne (specyficzne zaburzenia rozwojowe)</vt:lpstr>
      <vt:lpstr>Deficyty parcjalne</vt:lpstr>
      <vt:lpstr>Attention-Deficit/ Hyperactivity Disorder  Zaburzenie Hiperkinetyczne</vt:lpstr>
      <vt:lpstr>ADHD objawy </vt:lpstr>
      <vt:lpstr>Prezentacja programu PowerPoint</vt:lpstr>
      <vt:lpstr>Prezentacja programu PowerPoint</vt:lpstr>
      <vt:lpstr>ADHD objawy</vt:lpstr>
      <vt:lpstr>Prezentacja programu PowerPoint</vt:lpstr>
      <vt:lpstr>Prezentacja programu PowerPoint</vt:lpstr>
      <vt:lpstr>ADHD - występowanie</vt:lpstr>
      <vt:lpstr>ADHD przebieg</vt:lpstr>
      <vt:lpstr>Prezentacja programu PowerPoint</vt:lpstr>
      <vt:lpstr>ADHD Etiologia</vt:lpstr>
      <vt:lpstr>ADHD Etiologia</vt:lpstr>
      <vt:lpstr>ADHD – leczenie biologiczne</vt:lpstr>
      <vt:lpstr>ADHD – leczenie psychosocjalne</vt:lpstr>
      <vt:lpstr>ADHD leczenie</vt:lpstr>
      <vt:lpstr>Prezentacja programu PowerPoint</vt:lpstr>
      <vt:lpstr>Prezentacja programu PowerPoint</vt:lpstr>
      <vt:lpstr>Prezentacja programu PowerPoint</vt:lpstr>
      <vt:lpstr>Autyzm dziecięcy</vt:lpstr>
      <vt:lpstr>Autyzm dziecięcy</vt:lpstr>
      <vt:lpstr>Autyzm dziecięcy</vt:lpstr>
      <vt:lpstr>Autyzm dziecięcy</vt:lpstr>
      <vt:lpstr>Autyzm dziecięcy - występowanie</vt:lpstr>
      <vt:lpstr>Autyzm dziecięcy - przebieg</vt:lpstr>
      <vt:lpstr>Autyzm dziecięcy - etiologia</vt:lpstr>
      <vt:lpstr>Autyzm dziecięcy – etiologia – czynniki biologiczne</vt:lpstr>
      <vt:lpstr>Autyzm dziecięcy - etiologia</vt:lpstr>
      <vt:lpstr>Autyzm dziecięcy - leczenie</vt:lpstr>
      <vt:lpstr>Inne całościowe zaburzenia psychiczne</vt:lpstr>
      <vt:lpstr>Podróżujący w czasie</vt:lpstr>
      <vt:lpstr>Historia (1)</vt:lpstr>
      <vt:lpstr>Historia (2)</vt:lpstr>
      <vt:lpstr>Badanie stanu psychicznego</vt:lpstr>
      <vt:lpstr>Życiorys Roberta</vt:lpstr>
      <vt:lpstr>Zespół Aspergera (Asperger 1944)</vt:lpstr>
      <vt:lpstr>Prezentacja programu PowerPoint</vt:lpstr>
      <vt:lpstr>Prezentacja programu PowerPoint</vt:lpstr>
      <vt:lpstr>Prezentacja programu PowerPoint</vt:lpstr>
      <vt:lpstr>Typy zaburzeń zachowania</vt:lpstr>
      <vt:lpstr>Zaburzenie opozycyjno-buntownicze</vt:lpstr>
      <vt:lpstr>Etiologia – koncepcje psychosocjalne</vt:lpstr>
      <vt:lpstr>Diagnoza </vt:lpstr>
      <vt:lpstr>Epidemiologia</vt:lpstr>
      <vt:lpstr>Inne dziecięce zaburzenia psychiczne</vt:lpstr>
      <vt:lpstr>Lęk separacyjny</vt:lpstr>
      <vt:lpstr>Przyczyny nieobecności szkolnych</vt:lpstr>
      <vt:lpstr>Pozostałe zaburzenia psychiczne okresu dzieciństwa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Czym różni się depresja wieku młodzieńczego od depresji ludzi dorosłych? </vt:lpstr>
      <vt:lpstr>W obrazie depresji młodzieńczej na plan pierwszy wysuwają się objawy, które są często nieobecne w obrazie depresji w innym wieku, takie jak: </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Wykład V Zaburzenia psychiczne dzieci i młodzieży</dc:title>
  <dc:creator>Andrzej Czernikiewicz</dc:creator>
  <cp:lastModifiedBy>czern</cp:lastModifiedBy>
  <cp:revision>12</cp:revision>
  <dcterms:created xsi:type="dcterms:W3CDTF">2010-07-07T11:02:15Z</dcterms:created>
  <dcterms:modified xsi:type="dcterms:W3CDTF">2020-11-11T12:21:52Z</dcterms:modified>
</cp:coreProperties>
</file>