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0" r:id="rId1"/>
  </p:sldMasterIdLst>
  <p:notesMasterIdLst>
    <p:notesMasterId r:id="rId64"/>
  </p:notesMasterIdLst>
  <p:sldIdLst>
    <p:sldId id="256" r:id="rId2"/>
    <p:sldId id="257" r:id="rId3"/>
    <p:sldId id="258" r:id="rId4"/>
    <p:sldId id="338" r:id="rId5"/>
    <p:sldId id="339" r:id="rId6"/>
    <p:sldId id="340" r:id="rId7"/>
    <p:sldId id="341" r:id="rId8"/>
    <p:sldId id="259" r:id="rId9"/>
    <p:sldId id="261" r:id="rId10"/>
    <p:sldId id="262" r:id="rId11"/>
    <p:sldId id="263" r:id="rId12"/>
    <p:sldId id="264" r:id="rId13"/>
    <p:sldId id="265" r:id="rId14"/>
    <p:sldId id="307" r:id="rId15"/>
    <p:sldId id="308" r:id="rId16"/>
    <p:sldId id="309" r:id="rId17"/>
    <p:sldId id="311" r:id="rId18"/>
    <p:sldId id="312" r:id="rId19"/>
    <p:sldId id="418" r:id="rId20"/>
    <p:sldId id="419" r:id="rId21"/>
    <p:sldId id="420" r:id="rId22"/>
    <p:sldId id="421" r:id="rId23"/>
    <p:sldId id="422" r:id="rId24"/>
    <p:sldId id="423" r:id="rId25"/>
    <p:sldId id="424" r:id="rId26"/>
    <p:sldId id="425" r:id="rId27"/>
    <p:sldId id="426" r:id="rId28"/>
    <p:sldId id="427" r:id="rId29"/>
    <p:sldId id="266" r:id="rId30"/>
    <p:sldId id="267" r:id="rId31"/>
    <p:sldId id="268" r:id="rId32"/>
    <p:sldId id="428" r:id="rId33"/>
    <p:sldId id="305" r:id="rId34"/>
    <p:sldId id="306" r:id="rId35"/>
    <p:sldId id="326" r:id="rId36"/>
    <p:sldId id="327" r:id="rId37"/>
    <p:sldId id="415" r:id="rId38"/>
    <p:sldId id="416" r:id="rId39"/>
    <p:sldId id="417" r:id="rId40"/>
    <p:sldId id="269" r:id="rId41"/>
    <p:sldId id="314" r:id="rId42"/>
    <p:sldId id="315" r:id="rId43"/>
    <p:sldId id="316" r:id="rId44"/>
    <p:sldId id="317" r:id="rId45"/>
    <p:sldId id="318" r:id="rId46"/>
    <p:sldId id="277" r:id="rId47"/>
    <p:sldId id="278" r:id="rId48"/>
    <p:sldId id="332" r:id="rId49"/>
    <p:sldId id="333" r:id="rId50"/>
    <p:sldId id="336" r:id="rId51"/>
    <p:sldId id="270" r:id="rId52"/>
    <p:sldId id="271" r:id="rId53"/>
    <p:sldId id="272" r:id="rId54"/>
    <p:sldId id="319" r:id="rId55"/>
    <p:sldId id="320" r:id="rId56"/>
    <p:sldId id="322" r:id="rId57"/>
    <p:sldId id="323" r:id="rId58"/>
    <p:sldId id="324" r:id="rId59"/>
    <p:sldId id="273" r:id="rId60"/>
    <p:sldId id="274" r:id="rId61"/>
    <p:sldId id="275" r:id="rId62"/>
    <p:sldId id="337" r:id="rId63"/>
  </p:sldIdLst>
  <p:sldSz cx="9144000" cy="6858000" type="screen4x3"/>
  <p:notesSz cx="6858000" cy="9144000"/>
  <p:defaultTextStyle>
    <a:defPPr>
      <a:defRPr lang="pl-PL"/>
    </a:defPPr>
    <a:lvl1pPr algn="l" rtl="0" fontAlgn="base">
      <a:spcBef>
        <a:spcPct val="0"/>
      </a:spcBef>
      <a:spcAft>
        <a:spcPct val="0"/>
      </a:spcAft>
      <a:defRPr sz="2400" kern="1200">
        <a:solidFill>
          <a:schemeClr val="tx1"/>
        </a:solidFill>
        <a:latin typeface="Times New Roman" charset="0"/>
        <a:ea typeface="+mn-ea"/>
        <a:cs typeface="+mn-cs"/>
      </a:defRPr>
    </a:lvl1pPr>
    <a:lvl2pPr marL="457200" algn="l" rtl="0" fontAlgn="base">
      <a:spcBef>
        <a:spcPct val="0"/>
      </a:spcBef>
      <a:spcAft>
        <a:spcPct val="0"/>
      </a:spcAft>
      <a:defRPr sz="2400" kern="1200">
        <a:solidFill>
          <a:schemeClr val="tx1"/>
        </a:solidFill>
        <a:latin typeface="Times New Roman" charset="0"/>
        <a:ea typeface="+mn-ea"/>
        <a:cs typeface="+mn-cs"/>
      </a:defRPr>
    </a:lvl2pPr>
    <a:lvl3pPr marL="914400" algn="l" rtl="0" fontAlgn="base">
      <a:spcBef>
        <a:spcPct val="0"/>
      </a:spcBef>
      <a:spcAft>
        <a:spcPct val="0"/>
      </a:spcAft>
      <a:defRPr sz="2400" kern="1200">
        <a:solidFill>
          <a:schemeClr val="tx1"/>
        </a:solidFill>
        <a:latin typeface="Times New Roman" charset="0"/>
        <a:ea typeface="+mn-ea"/>
        <a:cs typeface="+mn-cs"/>
      </a:defRPr>
    </a:lvl3pPr>
    <a:lvl4pPr marL="1371600" algn="l" rtl="0" fontAlgn="base">
      <a:spcBef>
        <a:spcPct val="0"/>
      </a:spcBef>
      <a:spcAft>
        <a:spcPct val="0"/>
      </a:spcAft>
      <a:defRPr sz="2400" kern="1200">
        <a:solidFill>
          <a:schemeClr val="tx1"/>
        </a:solidFill>
        <a:latin typeface="Times New Roman" charset="0"/>
        <a:ea typeface="+mn-ea"/>
        <a:cs typeface="+mn-cs"/>
      </a:defRPr>
    </a:lvl4pPr>
    <a:lvl5pPr marL="1828800" algn="l" rtl="0" fontAlgn="base">
      <a:spcBef>
        <a:spcPct val="0"/>
      </a:spcBef>
      <a:spcAft>
        <a:spcPct val="0"/>
      </a:spcAft>
      <a:defRPr sz="2400" kern="1200">
        <a:solidFill>
          <a:schemeClr val="tx1"/>
        </a:solidFill>
        <a:latin typeface="Times New Roman" charset="0"/>
        <a:ea typeface="+mn-ea"/>
        <a:cs typeface="+mn-cs"/>
      </a:defRPr>
    </a:lvl5pPr>
    <a:lvl6pPr marL="2286000" algn="l" defTabSz="914400" rtl="0" eaLnBrk="1" latinLnBrk="0" hangingPunct="1">
      <a:defRPr sz="2400" kern="1200">
        <a:solidFill>
          <a:schemeClr val="tx1"/>
        </a:solidFill>
        <a:latin typeface="Times New Roman" charset="0"/>
        <a:ea typeface="+mn-ea"/>
        <a:cs typeface="+mn-cs"/>
      </a:defRPr>
    </a:lvl6pPr>
    <a:lvl7pPr marL="2743200" algn="l" defTabSz="914400" rtl="0" eaLnBrk="1" latinLnBrk="0" hangingPunct="1">
      <a:defRPr sz="2400" kern="1200">
        <a:solidFill>
          <a:schemeClr val="tx1"/>
        </a:solidFill>
        <a:latin typeface="Times New Roman" charset="0"/>
        <a:ea typeface="+mn-ea"/>
        <a:cs typeface="+mn-cs"/>
      </a:defRPr>
    </a:lvl7pPr>
    <a:lvl8pPr marL="3200400" algn="l" defTabSz="914400" rtl="0" eaLnBrk="1" latinLnBrk="0" hangingPunct="1">
      <a:defRPr sz="2400" kern="1200">
        <a:solidFill>
          <a:schemeClr val="tx1"/>
        </a:solidFill>
        <a:latin typeface="Times New Roman" charset="0"/>
        <a:ea typeface="+mn-ea"/>
        <a:cs typeface="+mn-cs"/>
      </a:defRPr>
    </a:lvl8pPr>
    <a:lvl9pPr marL="3657600" algn="l" defTabSz="914400" rtl="0" eaLnBrk="1" latinLnBrk="0" hangingPunct="1">
      <a:defRPr sz="2400" kern="1200">
        <a:solidFill>
          <a:schemeClr val="tx1"/>
        </a:solidFill>
        <a:latin typeface="Times New Roman"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2787"/>
    <p:restoredTop sz="90929"/>
  </p:normalViewPr>
  <p:slideViewPr>
    <p:cSldViewPr>
      <p:cViewPr varScale="1">
        <p:scale>
          <a:sx n="81" d="100"/>
          <a:sy n="81" d="100"/>
        </p:scale>
        <p:origin x="1122"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6072"/>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pl-PL"/>
          </a:p>
        </p:txBody>
      </p:sp>
      <p:sp>
        <p:nvSpPr>
          <p:cNvPr id="3" name="Symbol zastępczy daty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070C889-C2BF-42AE-B39D-AEFA8C954659}" type="datetimeFigureOut">
              <a:rPr lang="pl-PL" smtClean="0"/>
              <a:pPr/>
              <a:t>05.01.2021</a:t>
            </a:fld>
            <a:endParaRPr lang="pl-PL"/>
          </a:p>
        </p:txBody>
      </p:sp>
      <p:sp>
        <p:nvSpPr>
          <p:cNvPr id="4" name="Symbol zastępczy obrazu slajd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pl-PL"/>
          </a:p>
        </p:txBody>
      </p:sp>
      <p:sp>
        <p:nvSpPr>
          <p:cNvPr id="5" name="Symbol zastępczy notatek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6" name="Symbol zastępczy stopki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pl-PL"/>
          </a:p>
        </p:txBody>
      </p:sp>
      <p:sp>
        <p:nvSpPr>
          <p:cNvPr id="7" name="Symbol zastępczy numeru slajd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73B0FAC-A5EF-4A0E-8185-12EA10C80D5F}" type="slidenum">
              <a:rPr lang="pl-PL" smtClean="0"/>
              <a:pPr/>
              <a:t>‹#›</a:t>
            </a:fld>
            <a:endParaRPr lang="pl-PL"/>
          </a:p>
        </p:txBody>
      </p:sp>
    </p:spTree>
    <p:extLst>
      <p:ext uri="{BB962C8B-B14F-4D97-AF65-F5344CB8AC3E}">
        <p14:creationId xmlns:p14="http://schemas.microsoft.com/office/powerpoint/2010/main" val="115714090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a:p>
        </p:txBody>
      </p:sp>
      <p:sp>
        <p:nvSpPr>
          <p:cNvPr id="4" name="Symbol zastępczy numeru slajdu 3"/>
          <p:cNvSpPr>
            <a:spLocks noGrp="1"/>
          </p:cNvSpPr>
          <p:nvPr>
            <p:ph type="sldNum" sz="quarter" idx="10"/>
          </p:nvPr>
        </p:nvSpPr>
        <p:spPr/>
        <p:txBody>
          <a:bodyPr/>
          <a:lstStyle/>
          <a:p>
            <a:fld id="{973B0FAC-A5EF-4A0E-8185-12EA10C80D5F}" type="slidenum">
              <a:rPr lang="pl-PL" smtClean="0"/>
              <a:pPr/>
              <a:t>1</a:t>
            </a:fld>
            <a:endParaRPr lang="pl-PL"/>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a:p>
        </p:txBody>
      </p:sp>
      <p:sp>
        <p:nvSpPr>
          <p:cNvPr id="4" name="Symbol zastępczy numeru slajdu 3"/>
          <p:cNvSpPr>
            <a:spLocks noGrp="1"/>
          </p:cNvSpPr>
          <p:nvPr>
            <p:ph type="sldNum" sz="quarter" idx="10"/>
          </p:nvPr>
        </p:nvSpPr>
        <p:spPr/>
        <p:txBody>
          <a:bodyPr/>
          <a:lstStyle/>
          <a:p>
            <a:fld id="{973B0FAC-A5EF-4A0E-8185-12EA10C80D5F}" type="slidenum">
              <a:rPr lang="pl-PL" smtClean="0"/>
              <a:pPr/>
              <a:t>10</a:t>
            </a:fld>
            <a:endParaRPr lang="pl-PL"/>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a:p>
        </p:txBody>
      </p:sp>
      <p:sp>
        <p:nvSpPr>
          <p:cNvPr id="4" name="Symbol zastępczy numeru slajdu 3"/>
          <p:cNvSpPr>
            <a:spLocks noGrp="1"/>
          </p:cNvSpPr>
          <p:nvPr>
            <p:ph type="sldNum" sz="quarter" idx="10"/>
          </p:nvPr>
        </p:nvSpPr>
        <p:spPr/>
        <p:txBody>
          <a:bodyPr/>
          <a:lstStyle/>
          <a:p>
            <a:fld id="{973B0FAC-A5EF-4A0E-8185-12EA10C80D5F}" type="slidenum">
              <a:rPr lang="pl-PL" smtClean="0"/>
              <a:pPr/>
              <a:t>11</a:t>
            </a:fld>
            <a:endParaRPr lang="pl-PL"/>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a:p>
        </p:txBody>
      </p:sp>
      <p:sp>
        <p:nvSpPr>
          <p:cNvPr id="4" name="Symbol zastępczy numeru slajdu 3"/>
          <p:cNvSpPr>
            <a:spLocks noGrp="1"/>
          </p:cNvSpPr>
          <p:nvPr>
            <p:ph type="sldNum" sz="quarter" idx="10"/>
          </p:nvPr>
        </p:nvSpPr>
        <p:spPr/>
        <p:txBody>
          <a:bodyPr/>
          <a:lstStyle/>
          <a:p>
            <a:fld id="{973B0FAC-A5EF-4A0E-8185-12EA10C80D5F}" type="slidenum">
              <a:rPr lang="pl-PL" smtClean="0"/>
              <a:pPr/>
              <a:t>12</a:t>
            </a:fld>
            <a:endParaRPr lang="pl-PL"/>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a:p>
        </p:txBody>
      </p:sp>
      <p:sp>
        <p:nvSpPr>
          <p:cNvPr id="4" name="Symbol zastępczy numeru slajdu 3"/>
          <p:cNvSpPr>
            <a:spLocks noGrp="1"/>
          </p:cNvSpPr>
          <p:nvPr>
            <p:ph type="sldNum" sz="quarter" idx="10"/>
          </p:nvPr>
        </p:nvSpPr>
        <p:spPr/>
        <p:txBody>
          <a:bodyPr/>
          <a:lstStyle/>
          <a:p>
            <a:fld id="{973B0FAC-A5EF-4A0E-8185-12EA10C80D5F}" type="slidenum">
              <a:rPr lang="pl-PL" smtClean="0"/>
              <a:pPr/>
              <a:t>13</a:t>
            </a:fld>
            <a:endParaRPr lang="pl-PL"/>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a:p>
        </p:txBody>
      </p:sp>
      <p:sp>
        <p:nvSpPr>
          <p:cNvPr id="4" name="Symbol zastępczy numeru slajdu 3"/>
          <p:cNvSpPr>
            <a:spLocks noGrp="1"/>
          </p:cNvSpPr>
          <p:nvPr>
            <p:ph type="sldNum" sz="quarter" idx="10"/>
          </p:nvPr>
        </p:nvSpPr>
        <p:spPr/>
        <p:txBody>
          <a:bodyPr/>
          <a:lstStyle/>
          <a:p>
            <a:fld id="{5CE80F59-D6EF-4725-9E5F-5F2B7780F8D4}" type="slidenum">
              <a:rPr lang="pl-PL" smtClean="0"/>
              <a:pPr/>
              <a:t>14</a:t>
            </a:fld>
            <a:endParaRPr lang="pl-PL"/>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a:p>
        </p:txBody>
      </p:sp>
      <p:sp>
        <p:nvSpPr>
          <p:cNvPr id="4" name="Symbol zastępczy numeru slajdu 3"/>
          <p:cNvSpPr>
            <a:spLocks noGrp="1"/>
          </p:cNvSpPr>
          <p:nvPr>
            <p:ph type="sldNum" sz="quarter" idx="10"/>
          </p:nvPr>
        </p:nvSpPr>
        <p:spPr/>
        <p:txBody>
          <a:bodyPr/>
          <a:lstStyle/>
          <a:p>
            <a:fld id="{5CE80F59-D6EF-4725-9E5F-5F2B7780F8D4}" type="slidenum">
              <a:rPr lang="pl-PL" smtClean="0"/>
              <a:pPr/>
              <a:t>15</a:t>
            </a:fld>
            <a:endParaRPr lang="pl-PL"/>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a:p>
        </p:txBody>
      </p:sp>
      <p:sp>
        <p:nvSpPr>
          <p:cNvPr id="4" name="Symbol zastępczy numeru slajdu 3"/>
          <p:cNvSpPr>
            <a:spLocks noGrp="1"/>
          </p:cNvSpPr>
          <p:nvPr>
            <p:ph type="sldNum" sz="quarter" idx="10"/>
          </p:nvPr>
        </p:nvSpPr>
        <p:spPr/>
        <p:txBody>
          <a:bodyPr/>
          <a:lstStyle/>
          <a:p>
            <a:fld id="{5CE80F59-D6EF-4725-9E5F-5F2B7780F8D4}" type="slidenum">
              <a:rPr lang="pl-PL" smtClean="0"/>
              <a:pPr/>
              <a:t>16</a:t>
            </a:fld>
            <a:endParaRPr lang="pl-PL"/>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a:p>
        </p:txBody>
      </p:sp>
      <p:sp>
        <p:nvSpPr>
          <p:cNvPr id="4" name="Symbol zastępczy numeru slajdu 3"/>
          <p:cNvSpPr>
            <a:spLocks noGrp="1"/>
          </p:cNvSpPr>
          <p:nvPr>
            <p:ph type="sldNum" sz="quarter" idx="10"/>
          </p:nvPr>
        </p:nvSpPr>
        <p:spPr/>
        <p:txBody>
          <a:bodyPr/>
          <a:lstStyle/>
          <a:p>
            <a:fld id="{5CE80F59-D6EF-4725-9E5F-5F2B7780F8D4}" type="slidenum">
              <a:rPr lang="pl-PL" smtClean="0"/>
              <a:pPr/>
              <a:t>17</a:t>
            </a:fld>
            <a:endParaRPr lang="pl-PL"/>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a:p>
        </p:txBody>
      </p:sp>
      <p:sp>
        <p:nvSpPr>
          <p:cNvPr id="4" name="Symbol zastępczy numeru slajdu 3"/>
          <p:cNvSpPr>
            <a:spLocks noGrp="1"/>
          </p:cNvSpPr>
          <p:nvPr>
            <p:ph type="sldNum" sz="quarter" idx="10"/>
          </p:nvPr>
        </p:nvSpPr>
        <p:spPr/>
        <p:txBody>
          <a:bodyPr/>
          <a:lstStyle/>
          <a:p>
            <a:fld id="{5CE80F59-D6EF-4725-9E5F-5F2B7780F8D4}" type="slidenum">
              <a:rPr lang="pl-PL" smtClean="0"/>
              <a:pPr/>
              <a:t>18</a:t>
            </a:fld>
            <a:endParaRPr lang="pl-PL"/>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a:p>
        </p:txBody>
      </p:sp>
      <p:sp>
        <p:nvSpPr>
          <p:cNvPr id="4" name="Symbol zastępczy numeru slajdu 3"/>
          <p:cNvSpPr>
            <a:spLocks noGrp="1"/>
          </p:cNvSpPr>
          <p:nvPr>
            <p:ph type="sldNum" sz="quarter" idx="10"/>
          </p:nvPr>
        </p:nvSpPr>
        <p:spPr/>
        <p:txBody>
          <a:bodyPr/>
          <a:lstStyle/>
          <a:p>
            <a:fld id="{1B721B08-6E8A-4874-8A09-C96358424426}" type="slidenum">
              <a:rPr lang="pl-PL" smtClean="0"/>
              <a:pPr/>
              <a:t>19</a:t>
            </a:fld>
            <a:endParaRPr lang="pl-PL"/>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a:p>
        </p:txBody>
      </p:sp>
      <p:sp>
        <p:nvSpPr>
          <p:cNvPr id="4" name="Symbol zastępczy numeru slajdu 3"/>
          <p:cNvSpPr>
            <a:spLocks noGrp="1"/>
          </p:cNvSpPr>
          <p:nvPr>
            <p:ph type="sldNum" sz="quarter" idx="10"/>
          </p:nvPr>
        </p:nvSpPr>
        <p:spPr/>
        <p:txBody>
          <a:bodyPr/>
          <a:lstStyle/>
          <a:p>
            <a:fld id="{973B0FAC-A5EF-4A0E-8185-12EA10C80D5F}" type="slidenum">
              <a:rPr lang="pl-PL" smtClean="0"/>
              <a:pPr/>
              <a:t>2</a:t>
            </a:fld>
            <a:endParaRPr lang="pl-PL"/>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a:p>
        </p:txBody>
      </p:sp>
      <p:sp>
        <p:nvSpPr>
          <p:cNvPr id="4" name="Symbol zastępczy numeru slajdu 3"/>
          <p:cNvSpPr>
            <a:spLocks noGrp="1"/>
          </p:cNvSpPr>
          <p:nvPr>
            <p:ph type="sldNum" sz="quarter" idx="10"/>
          </p:nvPr>
        </p:nvSpPr>
        <p:spPr/>
        <p:txBody>
          <a:bodyPr/>
          <a:lstStyle/>
          <a:p>
            <a:fld id="{1B721B08-6E8A-4874-8A09-C96358424426}" type="slidenum">
              <a:rPr lang="pl-PL" smtClean="0"/>
              <a:pPr/>
              <a:t>20</a:t>
            </a:fld>
            <a:endParaRPr lang="pl-PL"/>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a:p>
        </p:txBody>
      </p:sp>
      <p:sp>
        <p:nvSpPr>
          <p:cNvPr id="4" name="Symbol zastępczy numeru slajdu 3"/>
          <p:cNvSpPr>
            <a:spLocks noGrp="1"/>
          </p:cNvSpPr>
          <p:nvPr>
            <p:ph type="sldNum" sz="quarter" idx="10"/>
          </p:nvPr>
        </p:nvSpPr>
        <p:spPr/>
        <p:txBody>
          <a:bodyPr/>
          <a:lstStyle/>
          <a:p>
            <a:fld id="{1B721B08-6E8A-4874-8A09-C96358424426}" type="slidenum">
              <a:rPr lang="pl-PL" smtClean="0"/>
              <a:pPr/>
              <a:t>21</a:t>
            </a:fld>
            <a:endParaRPr lang="pl-PL"/>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a:p>
        </p:txBody>
      </p:sp>
      <p:sp>
        <p:nvSpPr>
          <p:cNvPr id="4" name="Symbol zastępczy numeru slajdu 3"/>
          <p:cNvSpPr>
            <a:spLocks noGrp="1"/>
          </p:cNvSpPr>
          <p:nvPr>
            <p:ph type="sldNum" sz="quarter" idx="10"/>
          </p:nvPr>
        </p:nvSpPr>
        <p:spPr/>
        <p:txBody>
          <a:bodyPr/>
          <a:lstStyle/>
          <a:p>
            <a:fld id="{1B721B08-6E8A-4874-8A09-C96358424426}" type="slidenum">
              <a:rPr lang="pl-PL" smtClean="0"/>
              <a:pPr/>
              <a:t>22</a:t>
            </a:fld>
            <a:endParaRPr lang="pl-PL"/>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a:p>
        </p:txBody>
      </p:sp>
      <p:sp>
        <p:nvSpPr>
          <p:cNvPr id="4" name="Symbol zastępczy numeru slajdu 3"/>
          <p:cNvSpPr>
            <a:spLocks noGrp="1"/>
          </p:cNvSpPr>
          <p:nvPr>
            <p:ph type="sldNum" sz="quarter" idx="10"/>
          </p:nvPr>
        </p:nvSpPr>
        <p:spPr/>
        <p:txBody>
          <a:bodyPr/>
          <a:lstStyle/>
          <a:p>
            <a:fld id="{1B721B08-6E8A-4874-8A09-C96358424426}" type="slidenum">
              <a:rPr lang="pl-PL" smtClean="0"/>
              <a:pPr/>
              <a:t>23</a:t>
            </a:fld>
            <a:endParaRPr lang="pl-PL"/>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a:p>
        </p:txBody>
      </p:sp>
      <p:sp>
        <p:nvSpPr>
          <p:cNvPr id="4" name="Symbol zastępczy numeru slajdu 3"/>
          <p:cNvSpPr>
            <a:spLocks noGrp="1"/>
          </p:cNvSpPr>
          <p:nvPr>
            <p:ph type="sldNum" sz="quarter" idx="10"/>
          </p:nvPr>
        </p:nvSpPr>
        <p:spPr/>
        <p:txBody>
          <a:bodyPr/>
          <a:lstStyle/>
          <a:p>
            <a:fld id="{1B721B08-6E8A-4874-8A09-C96358424426}" type="slidenum">
              <a:rPr lang="pl-PL" smtClean="0"/>
              <a:pPr/>
              <a:t>24</a:t>
            </a:fld>
            <a:endParaRPr lang="pl-PL"/>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a:p>
        </p:txBody>
      </p:sp>
      <p:sp>
        <p:nvSpPr>
          <p:cNvPr id="4" name="Symbol zastępczy numeru slajdu 3"/>
          <p:cNvSpPr>
            <a:spLocks noGrp="1"/>
          </p:cNvSpPr>
          <p:nvPr>
            <p:ph type="sldNum" sz="quarter" idx="10"/>
          </p:nvPr>
        </p:nvSpPr>
        <p:spPr/>
        <p:txBody>
          <a:bodyPr/>
          <a:lstStyle/>
          <a:p>
            <a:fld id="{1B721B08-6E8A-4874-8A09-C96358424426}" type="slidenum">
              <a:rPr lang="pl-PL" smtClean="0"/>
              <a:pPr/>
              <a:t>25</a:t>
            </a:fld>
            <a:endParaRPr lang="pl-PL"/>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a:p>
        </p:txBody>
      </p:sp>
      <p:sp>
        <p:nvSpPr>
          <p:cNvPr id="4" name="Symbol zastępczy numeru slajdu 3"/>
          <p:cNvSpPr>
            <a:spLocks noGrp="1"/>
          </p:cNvSpPr>
          <p:nvPr>
            <p:ph type="sldNum" sz="quarter" idx="10"/>
          </p:nvPr>
        </p:nvSpPr>
        <p:spPr/>
        <p:txBody>
          <a:bodyPr/>
          <a:lstStyle/>
          <a:p>
            <a:fld id="{1B721B08-6E8A-4874-8A09-C96358424426}" type="slidenum">
              <a:rPr lang="pl-PL" smtClean="0"/>
              <a:pPr/>
              <a:t>26</a:t>
            </a:fld>
            <a:endParaRPr lang="pl-PL"/>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a:p>
        </p:txBody>
      </p:sp>
      <p:sp>
        <p:nvSpPr>
          <p:cNvPr id="4" name="Symbol zastępczy numeru slajdu 3"/>
          <p:cNvSpPr>
            <a:spLocks noGrp="1"/>
          </p:cNvSpPr>
          <p:nvPr>
            <p:ph type="sldNum" sz="quarter" idx="10"/>
          </p:nvPr>
        </p:nvSpPr>
        <p:spPr/>
        <p:txBody>
          <a:bodyPr/>
          <a:lstStyle/>
          <a:p>
            <a:fld id="{1B721B08-6E8A-4874-8A09-C96358424426}" type="slidenum">
              <a:rPr lang="pl-PL" smtClean="0"/>
              <a:pPr/>
              <a:t>27</a:t>
            </a:fld>
            <a:endParaRPr lang="pl-PL"/>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a:p>
        </p:txBody>
      </p:sp>
      <p:sp>
        <p:nvSpPr>
          <p:cNvPr id="4" name="Symbol zastępczy numeru slajdu 3"/>
          <p:cNvSpPr>
            <a:spLocks noGrp="1"/>
          </p:cNvSpPr>
          <p:nvPr>
            <p:ph type="sldNum" sz="quarter" idx="10"/>
          </p:nvPr>
        </p:nvSpPr>
        <p:spPr/>
        <p:txBody>
          <a:bodyPr/>
          <a:lstStyle/>
          <a:p>
            <a:fld id="{1B721B08-6E8A-4874-8A09-C96358424426}" type="slidenum">
              <a:rPr lang="pl-PL" smtClean="0"/>
              <a:pPr/>
              <a:t>28</a:t>
            </a:fld>
            <a:endParaRPr lang="pl-PL"/>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a:p>
        </p:txBody>
      </p:sp>
      <p:sp>
        <p:nvSpPr>
          <p:cNvPr id="4" name="Symbol zastępczy numeru slajdu 3"/>
          <p:cNvSpPr>
            <a:spLocks noGrp="1"/>
          </p:cNvSpPr>
          <p:nvPr>
            <p:ph type="sldNum" sz="quarter" idx="10"/>
          </p:nvPr>
        </p:nvSpPr>
        <p:spPr/>
        <p:txBody>
          <a:bodyPr/>
          <a:lstStyle/>
          <a:p>
            <a:fld id="{973B0FAC-A5EF-4A0E-8185-12EA10C80D5F}" type="slidenum">
              <a:rPr lang="pl-PL" smtClean="0"/>
              <a:pPr/>
              <a:t>29</a:t>
            </a:fld>
            <a:endParaRPr lang="pl-PL"/>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a:p>
        </p:txBody>
      </p:sp>
      <p:sp>
        <p:nvSpPr>
          <p:cNvPr id="4" name="Symbol zastępczy numeru slajdu 3"/>
          <p:cNvSpPr>
            <a:spLocks noGrp="1"/>
          </p:cNvSpPr>
          <p:nvPr>
            <p:ph type="sldNum" sz="quarter" idx="10"/>
          </p:nvPr>
        </p:nvSpPr>
        <p:spPr/>
        <p:txBody>
          <a:bodyPr/>
          <a:lstStyle/>
          <a:p>
            <a:fld id="{973B0FAC-A5EF-4A0E-8185-12EA10C80D5F}" type="slidenum">
              <a:rPr lang="pl-PL" smtClean="0"/>
              <a:pPr/>
              <a:t>3</a:t>
            </a:fld>
            <a:endParaRPr lang="pl-PL"/>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a:p>
        </p:txBody>
      </p:sp>
      <p:sp>
        <p:nvSpPr>
          <p:cNvPr id="4" name="Symbol zastępczy numeru slajdu 3"/>
          <p:cNvSpPr>
            <a:spLocks noGrp="1"/>
          </p:cNvSpPr>
          <p:nvPr>
            <p:ph type="sldNum" sz="quarter" idx="10"/>
          </p:nvPr>
        </p:nvSpPr>
        <p:spPr/>
        <p:txBody>
          <a:bodyPr/>
          <a:lstStyle/>
          <a:p>
            <a:fld id="{973B0FAC-A5EF-4A0E-8185-12EA10C80D5F}" type="slidenum">
              <a:rPr lang="pl-PL" smtClean="0"/>
              <a:pPr/>
              <a:t>30</a:t>
            </a:fld>
            <a:endParaRPr lang="pl-PL"/>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a:p>
        </p:txBody>
      </p:sp>
      <p:sp>
        <p:nvSpPr>
          <p:cNvPr id="4" name="Symbol zastępczy numeru slajdu 3"/>
          <p:cNvSpPr>
            <a:spLocks noGrp="1"/>
          </p:cNvSpPr>
          <p:nvPr>
            <p:ph type="sldNum" sz="quarter" idx="10"/>
          </p:nvPr>
        </p:nvSpPr>
        <p:spPr/>
        <p:txBody>
          <a:bodyPr/>
          <a:lstStyle/>
          <a:p>
            <a:fld id="{973B0FAC-A5EF-4A0E-8185-12EA10C80D5F}" type="slidenum">
              <a:rPr lang="pl-PL" smtClean="0"/>
              <a:pPr/>
              <a:t>31</a:t>
            </a:fld>
            <a:endParaRPr lang="pl-PL"/>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a:p>
        </p:txBody>
      </p:sp>
      <p:sp>
        <p:nvSpPr>
          <p:cNvPr id="4" name="Symbol zastępczy numeru slajdu 3"/>
          <p:cNvSpPr>
            <a:spLocks noGrp="1"/>
          </p:cNvSpPr>
          <p:nvPr>
            <p:ph type="sldNum" sz="quarter" idx="10"/>
          </p:nvPr>
        </p:nvSpPr>
        <p:spPr/>
        <p:txBody>
          <a:bodyPr/>
          <a:lstStyle/>
          <a:p>
            <a:fld id="{1B721B08-6E8A-4874-8A09-C96358424426}" type="slidenum">
              <a:rPr lang="pl-PL" smtClean="0"/>
              <a:pPr/>
              <a:t>32</a:t>
            </a:fld>
            <a:endParaRPr lang="pl-PL"/>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a:p>
        </p:txBody>
      </p:sp>
      <p:sp>
        <p:nvSpPr>
          <p:cNvPr id="4" name="Symbol zastępczy numeru slajdu 3"/>
          <p:cNvSpPr>
            <a:spLocks noGrp="1"/>
          </p:cNvSpPr>
          <p:nvPr>
            <p:ph type="sldNum" sz="quarter" idx="10"/>
          </p:nvPr>
        </p:nvSpPr>
        <p:spPr/>
        <p:txBody>
          <a:bodyPr/>
          <a:lstStyle/>
          <a:p>
            <a:fld id="{1B721B08-6E8A-4874-8A09-C96358424426}" type="slidenum">
              <a:rPr lang="pl-PL" smtClean="0"/>
              <a:pPr/>
              <a:t>37</a:t>
            </a:fld>
            <a:endParaRPr lang="pl-PL"/>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a:p>
        </p:txBody>
      </p:sp>
      <p:sp>
        <p:nvSpPr>
          <p:cNvPr id="4" name="Symbol zastępczy numeru slajdu 3"/>
          <p:cNvSpPr>
            <a:spLocks noGrp="1"/>
          </p:cNvSpPr>
          <p:nvPr>
            <p:ph type="sldNum" sz="quarter" idx="10"/>
          </p:nvPr>
        </p:nvSpPr>
        <p:spPr/>
        <p:txBody>
          <a:bodyPr/>
          <a:lstStyle/>
          <a:p>
            <a:fld id="{1B721B08-6E8A-4874-8A09-C96358424426}" type="slidenum">
              <a:rPr lang="pl-PL" smtClean="0"/>
              <a:pPr/>
              <a:t>38</a:t>
            </a:fld>
            <a:endParaRPr lang="pl-PL"/>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a:p>
        </p:txBody>
      </p:sp>
      <p:sp>
        <p:nvSpPr>
          <p:cNvPr id="4" name="Symbol zastępczy numeru slajdu 3"/>
          <p:cNvSpPr>
            <a:spLocks noGrp="1"/>
          </p:cNvSpPr>
          <p:nvPr>
            <p:ph type="sldNum" sz="quarter" idx="10"/>
          </p:nvPr>
        </p:nvSpPr>
        <p:spPr/>
        <p:txBody>
          <a:bodyPr/>
          <a:lstStyle/>
          <a:p>
            <a:fld id="{1B721B08-6E8A-4874-8A09-C96358424426}" type="slidenum">
              <a:rPr lang="pl-PL" smtClean="0"/>
              <a:pPr/>
              <a:t>39</a:t>
            </a:fld>
            <a:endParaRPr lang="pl-PL"/>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a:p>
        </p:txBody>
      </p:sp>
      <p:sp>
        <p:nvSpPr>
          <p:cNvPr id="4" name="Symbol zastępczy numeru slajdu 3"/>
          <p:cNvSpPr>
            <a:spLocks noGrp="1"/>
          </p:cNvSpPr>
          <p:nvPr>
            <p:ph type="sldNum" sz="quarter" idx="10"/>
          </p:nvPr>
        </p:nvSpPr>
        <p:spPr/>
        <p:txBody>
          <a:bodyPr/>
          <a:lstStyle/>
          <a:p>
            <a:fld id="{973B0FAC-A5EF-4A0E-8185-12EA10C80D5F}" type="slidenum">
              <a:rPr lang="pl-PL" smtClean="0"/>
              <a:pPr/>
              <a:t>4</a:t>
            </a:fld>
            <a:endParaRPr lang="pl-PL"/>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a:p>
        </p:txBody>
      </p:sp>
      <p:sp>
        <p:nvSpPr>
          <p:cNvPr id="4" name="Symbol zastępczy numeru slajdu 3"/>
          <p:cNvSpPr>
            <a:spLocks noGrp="1"/>
          </p:cNvSpPr>
          <p:nvPr>
            <p:ph type="sldNum" sz="quarter" idx="10"/>
          </p:nvPr>
        </p:nvSpPr>
        <p:spPr/>
        <p:txBody>
          <a:bodyPr/>
          <a:lstStyle/>
          <a:p>
            <a:fld id="{973B0FAC-A5EF-4A0E-8185-12EA10C80D5F}" type="slidenum">
              <a:rPr lang="pl-PL" smtClean="0"/>
              <a:pPr/>
              <a:t>40</a:t>
            </a:fld>
            <a:endParaRPr lang="pl-PL"/>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a:p>
        </p:txBody>
      </p:sp>
      <p:sp>
        <p:nvSpPr>
          <p:cNvPr id="4" name="Symbol zastępczy numeru slajdu 3"/>
          <p:cNvSpPr>
            <a:spLocks noGrp="1"/>
          </p:cNvSpPr>
          <p:nvPr>
            <p:ph type="sldNum" sz="quarter" idx="10"/>
          </p:nvPr>
        </p:nvSpPr>
        <p:spPr/>
        <p:txBody>
          <a:bodyPr/>
          <a:lstStyle/>
          <a:p>
            <a:fld id="{19CAFCCB-2136-4BC6-AC3C-43BBE45098A6}" type="slidenum">
              <a:rPr lang="pl-PL" smtClean="0"/>
              <a:pPr/>
              <a:t>41</a:t>
            </a:fld>
            <a:endParaRPr lang="pl-PL"/>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a:p>
        </p:txBody>
      </p:sp>
      <p:sp>
        <p:nvSpPr>
          <p:cNvPr id="4" name="Symbol zastępczy numeru slajdu 3"/>
          <p:cNvSpPr>
            <a:spLocks noGrp="1"/>
          </p:cNvSpPr>
          <p:nvPr>
            <p:ph type="sldNum" sz="quarter" idx="10"/>
          </p:nvPr>
        </p:nvSpPr>
        <p:spPr/>
        <p:txBody>
          <a:bodyPr/>
          <a:lstStyle/>
          <a:p>
            <a:fld id="{19CAFCCB-2136-4BC6-AC3C-43BBE45098A6}" type="slidenum">
              <a:rPr lang="pl-PL" smtClean="0"/>
              <a:pPr/>
              <a:t>42</a:t>
            </a:fld>
            <a:endParaRPr lang="pl-PL"/>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a:p>
        </p:txBody>
      </p:sp>
      <p:sp>
        <p:nvSpPr>
          <p:cNvPr id="4" name="Symbol zastępczy numeru slajdu 3"/>
          <p:cNvSpPr>
            <a:spLocks noGrp="1"/>
          </p:cNvSpPr>
          <p:nvPr>
            <p:ph type="sldNum" sz="quarter" idx="10"/>
          </p:nvPr>
        </p:nvSpPr>
        <p:spPr/>
        <p:txBody>
          <a:bodyPr/>
          <a:lstStyle/>
          <a:p>
            <a:fld id="{19CAFCCB-2136-4BC6-AC3C-43BBE45098A6}" type="slidenum">
              <a:rPr lang="pl-PL" smtClean="0"/>
              <a:pPr/>
              <a:t>43</a:t>
            </a:fld>
            <a:endParaRPr lang="pl-PL"/>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a:p>
        </p:txBody>
      </p:sp>
      <p:sp>
        <p:nvSpPr>
          <p:cNvPr id="4" name="Symbol zastępczy numeru slajdu 3"/>
          <p:cNvSpPr>
            <a:spLocks noGrp="1"/>
          </p:cNvSpPr>
          <p:nvPr>
            <p:ph type="sldNum" sz="quarter" idx="10"/>
          </p:nvPr>
        </p:nvSpPr>
        <p:spPr/>
        <p:txBody>
          <a:bodyPr/>
          <a:lstStyle/>
          <a:p>
            <a:fld id="{19CAFCCB-2136-4BC6-AC3C-43BBE45098A6}" type="slidenum">
              <a:rPr lang="pl-PL" smtClean="0"/>
              <a:pPr/>
              <a:t>44</a:t>
            </a:fld>
            <a:endParaRPr lang="pl-PL"/>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a:p>
        </p:txBody>
      </p:sp>
      <p:sp>
        <p:nvSpPr>
          <p:cNvPr id="4" name="Symbol zastępczy numeru slajdu 3"/>
          <p:cNvSpPr>
            <a:spLocks noGrp="1"/>
          </p:cNvSpPr>
          <p:nvPr>
            <p:ph type="sldNum" sz="quarter" idx="10"/>
          </p:nvPr>
        </p:nvSpPr>
        <p:spPr/>
        <p:txBody>
          <a:bodyPr/>
          <a:lstStyle/>
          <a:p>
            <a:fld id="{19CAFCCB-2136-4BC6-AC3C-43BBE45098A6}" type="slidenum">
              <a:rPr lang="pl-PL" smtClean="0"/>
              <a:pPr/>
              <a:t>45</a:t>
            </a:fld>
            <a:endParaRPr lang="pl-PL"/>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a:p>
        </p:txBody>
      </p:sp>
      <p:sp>
        <p:nvSpPr>
          <p:cNvPr id="4" name="Symbol zastępczy numeru slajdu 3"/>
          <p:cNvSpPr>
            <a:spLocks noGrp="1"/>
          </p:cNvSpPr>
          <p:nvPr>
            <p:ph type="sldNum" sz="quarter" idx="10"/>
          </p:nvPr>
        </p:nvSpPr>
        <p:spPr/>
        <p:txBody>
          <a:bodyPr/>
          <a:lstStyle/>
          <a:p>
            <a:fld id="{973B0FAC-A5EF-4A0E-8185-12EA10C80D5F}" type="slidenum">
              <a:rPr lang="pl-PL" smtClean="0"/>
              <a:pPr/>
              <a:t>46</a:t>
            </a:fld>
            <a:endParaRPr lang="pl-PL"/>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a:p>
        </p:txBody>
      </p:sp>
      <p:sp>
        <p:nvSpPr>
          <p:cNvPr id="4" name="Symbol zastępczy numeru slajdu 3"/>
          <p:cNvSpPr>
            <a:spLocks noGrp="1"/>
          </p:cNvSpPr>
          <p:nvPr>
            <p:ph type="sldNum" sz="quarter" idx="10"/>
          </p:nvPr>
        </p:nvSpPr>
        <p:spPr/>
        <p:txBody>
          <a:bodyPr/>
          <a:lstStyle/>
          <a:p>
            <a:fld id="{973B0FAC-A5EF-4A0E-8185-12EA10C80D5F}" type="slidenum">
              <a:rPr lang="pl-PL" smtClean="0"/>
              <a:pPr/>
              <a:t>47</a:t>
            </a:fld>
            <a:endParaRPr lang="pl-PL"/>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a:p>
        </p:txBody>
      </p:sp>
      <p:sp>
        <p:nvSpPr>
          <p:cNvPr id="4" name="Symbol zastępczy numeru slajdu 3"/>
          <p:cNvSpPr>
            <a:spLocks noGrp="1"/>
          </p:cNvSpPr>
          <p:nvPr>
            <p:ph type="sldNum" sz="quarter" idx="10"/>
          </p:nvPr>
        </p:nvSpPr>
        <p:spPr/>
        <p:txBody>
          <a:bodyPr/>
          <a:lstStyle/>
          <a:p>
            <a:fld id="{A92A89C7-8550-4D7D-AF14-1B1C47776E77}" type="slidenum">
              <a:rPr lang="pl-PL" smtClean="0"/>
              <a:pPr/>
              <a:t>48</a:t>
            </a:fld>
            <a:endParaRPr lang="pl-PL"/>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a:p>
        </p:txBody>
      </p:sp>
      <p:sp>
        <p:nvSpPr>
          <p:cNvPr id="4" name="Symbol zastępczy numeru slajdu 3"/>
          <p:cNvSpPr>
            <a:spLocks noGrp="1"/>
          </p:cNvSpPr>
          <p:nvPr>
            <p:ph type="sldNum" sz="quarter" idx="10"/>
          </p:nvPr>
        </p:nvSpPr>
        <p:spPr/>
        <p:txBody>
          <a:bodyPr/>
          <a:lstStyle/>
          <a:p>
            <a:fld id="{A92A89C7-8550-4D7D-AF14-1B1C47776E77}" type="slidenum">
              <a:rPr lang="pl-PL" smtClean="0"/>
              <a:pPr/>
              <a:t>49</a:t>
            </a:fld>
            <a:endParaRPr lang="pl-PL"/>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a:p>
        </p:txBody>
      </p:sp>
      <p:sp>
        <p:nvSpPr>
          <p:cNvPr id="4" name="Symbol zastępczy numeru slajdu 3"/>
          <p:cNvSpPr>
            <a:spLocks noGrp="1"/>
          </p:cNvSpPr>
          <p:nvPr>
            <p:ph type="sldNum" sz="quarter" idx="10"/>
          </p:nvPr>
        </p:nvSpPr>
        <p:spPr/>
        <p:txBody>
          <a:bodyPr/>
          <a:lstStyle/>
          <a:p>
            <a:fld id="{973B0FAC-A5EF-4A0E-8185-12EA10C80D5F}" type="slidenum">
              <a:rPr lang="pl-PL" smtClean="0"/>
              <a:pPr/>
              <a:t>5</a:t>
            </a:fld>
            <a:endParaRPr lang="pl-PL"/>
          </a:p>
        </p:txBody>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a:p>
        </p:txBody>
      </p:sp>
      <p:sp>
        <p:nvSpPr>
          <p:cNvPr id="4" name="Symbol zastępczy numeru slajdu 3"/>
          <p:cNvSpPr>
            <a:spLocks noGrp="1"/>
          </p:cNvSpPr>
          <p:nvPr>
            <p:ph type="sldNum" sz="quarter" idx="10"/>
          </p:nvPr>
        </p:nvSpPr>
        <p:spPr/>
        <p:txBody>
          <a:bodyPr/>
          <a:lstStyle/>
          <a:p>
            <a:fld id="{A92A89C7-8550-4D7D-AF14-1B1C47776E77}" type="slidenum">
              <a:rPr lang="pl-PL" smtClean="0"/>
              <a:pPr/>
              <a:t>50</a:t>
            </a:fld>
            <a:endParaRPr lang="pl-PL"/>
          </a:p>
        </p:txBody>
      </p:sp>
    </p:spTree>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a:p>
        </p:txBody>
      </p:sp>
      <p:sp>
        <p:nvSpPr>
          <p:cNvPr id="4" name="Symbol zastępczy numeru slajdu 3"/>
          <p:cNvSpPr>
            <a:spLocks noGrp="1"/>
          </p:cNvSpPr>
          <p:nvPr>
            <p:ph type="sldNum" sz="quarter" idx="10"/>
          </p:nvPr>
        </p:nvSpPr>
        <p:spPr/>
        <p:txBody>
          <a:bodyPr/>
          <a:lstStyle/>
          <a:p>
            <a:fld id="{973B0FAC-A5EF-4A0E-8185-12EA10C80D5F}" type="slidenum">
              <a:rPr lang="pl-PL" smtClean="0"/>
              <a:pPr/>
              <a:t>51</a:t>
            </a:fld>
            <a:endParaRPr lang="pl-PL"/>
          </a:p>
        </p:txBody>
      </p:sp>
    </p:spTree>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a:p>
        </p:txBody>
      </p:sp>
      <p:sp>
        <p:nvSpPr>
          <p:cNvPr id="4" name="Symbol zastępczy numeru slajdu 3"/>
          <p:cNvSpPr>
            <a:spLocks noGrp="1"/>
          </p:cNvSpPr>
          <p:nvPr>
            <p:ph type="sldNum" sz="quarter" idx="10"/>
          </p:nvPr>
        </p:nvSpPr>
        <p:spPr/>
        <p:txBody>
          <a:bodyPr/>
          <a:lstStyle/>
          <a:p>
            <a:fld id="{973B0FAC-A5EF-4A0E-8185-12EA10C80D5F}" type="slidenum">
              <a:rPr lang="pl-PL" smtClean="0"/>
              <a:pPr/>
              <a:t>52</a:t>
            </a:fld>
            <a:endParaRPr lang="pl-PL"/>
          </a:p>
        </p:txBody>
      </p:sp>
    </p:spTree>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a:p>
        </p:txBody>
      </p:sp>
      <p:sp>
        <p:nvSpPr>
          <p:cNvPr id="4" name="Symbol zastępczy numeru slajdu 3"/>
          <p:cNvSpPr>
            <a:spLocks noGrp="1"/>
          </p:cNvSpPr>
          <p:nvPr>
            <p:ph type="sldNum" sz="quarter" idx="10"/>
          </p:nvPr>
        </p:nvSpPr>
        <p:spPr/>
        <p:txBody>
          <a:bodyPr/>
          <a:lstStyle/>
          <a:p>
            <a:fld id="{973B0FAC-A5EF-4A0E-8185-12EA10C80D5F}" type="slidenum">
              <a:rPr lang="pl-PL" smtClean="0"/>
              <a:pPr/>
              <a:t>53</a:t>
            </a:fld>
            <a:endParaRPr lang="pl-PL"/>
          </a:p>
        </p:txBody>
      </p:sp>
    </p:spTree>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a:p>
        </p:txBody>
      </p:sp>
      <p:sp>
        <p:nvSpPr>
          <p:cNvPr id="4" name="Symbol zastępczy numeru slajdu 3"/>
          <p:cNvSpPr>
            <a:spLocks noGrp="1"/>
          </p:cNvSpPr>
          <p:nvPr>
            <p:ph type="sldNum" sz="quarter" idx="10"/>
          </p:nvPr>
        </p:nvSpPr>
        <p:spPr/>
        <p:txBody>
          <a:bodyPr/>
          <a:lstStyle/>
          <a:p>
            <a:fld id="{19CAFCCB-2136-4BC6-AC3C-43BBE45098A6}" type="slidenum">
              <a:rPr lang="pl-PL" smtClean="0"/>
              <a:pPr/>
              <a:t>54</a:t>
            </a:fld>
            <a:endParaRPr lang="pl-PL"/>
          </a:p>
        </p:txBody>
      </p:sp>
    </p:spTree>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a:p>
        </p:txBody>
      </p:sp>
      <p:sp>
        <p:nvSpPr>
          <p:cNvPr id="4" name="Symbol zastępczy numeru slajdu 3"/>
          <p:cNvSpPr>
            <a:spLocks noGrp="1"/>
          </p:cNvSpPr>
          <p:nvPr>
            <p:ph type="sldNum" sz="quarter" idx="10"/>
          </p:nvPr>
        </p:nvSpPr>
        <p:spPr/>
        <p:txBody>
          <a:bodyPr/>
          <a:lstStyle/>
          <a:p>
            <a:fld id="{19CAFCCB-2136-4BC6-AC3C-43BBE45098A6}" type="slidenum">
              <a:rPr lang="pl-PL" smtClean="0"/>
              <a:pPr/>
              <a:t>55</a:t>
            </a:fld>
            <a:endParaRPr lang="pl-PL"/>
          </a:p>
        </p:txBody>
      </p:sp>
    </p:spTree>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a:p>
        </p:txBody>
      </p:sp>
      <p:sp>
        <p:nvSpPr>
          <p:cNvPr id="4" name="Symbol zastępczy numeru slajdu 3"/>
          <p:cNvSpPr>
            <a:spLocks noGrp="1"/>
          </p:cNvSpPr>
          <p:nvPr>
            <p:ph type="sldNum" sz="quarter" idx="10"/>
          </p:nvPr>
        </p:nvSpPr>
        <p:spPr/>
        <p:txBody>
          <a:bodyPr/>
          <a:lstStyle/>
          <a:p>
            <a:fld id="{19CAFCCB-2136-4BC6-AC3C-43BBE45098A6}" type="slidenum">
              <a:rPr lang="pl-PL" smtClean="0"/>
              <a:pPr/>
              <a:t>56</a:t>
            </a:fld>
            <a:endParaRPr lang="pl-PL"/>
          </a:p>
        </p:txBody>
      </p:sp>
    </p:spTree>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a:p>
        </p:txBody>
      </p:sp>
      <p:sp>
        <p:nvSpPr>
          <p:cNvPr id="4" name="Symbol zastępczy numeru slajdu 3"/>
          <p:cNvSpPr>
            <a:spLocks noGrp="1"/>
          </p:cNvSpPr>
          <p:nvPr>
            <p:ph type="sldNum" sz="quarter" idx="10"/>
          </p:nvPr>
        </p:nvSpPr>
        <p:spPr/>
        <p:txBody>
          <a:bodyPr/>
          <a:lstStyle/>
          <a:p>
            <a:fld id="{19CAFCCB-2136-4BC6-AC3C-43BBE45098A6}" type="slidenum">
              <a:rPr lang="pl-PL" smtClean="0"/>
              <a:pPr/>
              <a:t>57</a:t>
            </a:fld>
            <a:endParaRPr lang="pl-PL"/>
          </a:p>
        </p:txBody>
      </p:sp>
    </p:spTree>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a:p>
        </p:txBody>
      </p:sp>
      <p:sp>
        <p:nvSpPr>
          <p:cNvPr id="4" name="Symbol zastępczy numeru slajdu 3"/>
          <p:cNvSpPr>
            <a:spLocks noGrp="1"/>
          </p:cNvSpPr>
          <p:nvPr>
            <p:ph type="sldNum" sz="quarter" idx="10"/>
          </p:nvPr>
        </p:nvSpPr>
        <p:spPr/>
        <p:txBody>
          <a:bodyPr/>
          <a:lstStyle/>
          <a:p>
            <a:fld id="{19CAFCCB-2136-4BC6-AC3C-43BBE45098A6}" type="slidenum">
              <a:rPr lang="pl-PL" smtClean="0"/>
              <a:pPr/>
              <a:t>58</a:t>
            </a:fld>
            <a:endParaRPr lang="pl-PL"/>
          </a:p>
        </p:txBody>
      </p:sp>
    </p:spTree>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a:p>
        </p:txBody>
      </p:sp>
      <p:sp>
        <p:nvSpPr>
          <p:cNvPr id="4" name="Symbol zastępczy numeru slajdu 3"/>
          <p:cNvSpPr>
            <a:spLocks noGrp="1"/>
          </p:cNvSpPr>
          <p:nvPr>
            <p:ph type="sldNum" sz="quarter" idx="10"/>
          </p:nvPr>
        </p:nvSpPr>
        <p:spPr/>
        <p:txBody>
          <a:bodyPr/>
          <a:lstStyle/>
          <a:p>
            <a:fld id="{973B0FAC-A5EF-4A0E-8185-12EA10C80D5F}" type="slidenum">
              <a:rPr lang="pl-PL" smtClean="0"/>
              <a:pPr/>
              <a:t>59</a:t>
            </a:fld>
            <a:endParaRPr lang="pl-PL"/>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a:p>
        </p:txBody>
      </p:sp>
      <p:sp>
        <p:nvSpPr>
          <p:cNvPr id="4" name="Symbol zastępczy numeru slajdu 3"/>
          <p:cNvSpPr>
            <a:spLocks noGrp="1"/>
          </p:cNvSpPr>
          <p:nvPr>
            <p:ph type="sldNum" sz="quarter" idx="10"/>
          </p:nvPr>
        </p:nvSpPr>
        <p:spPr/>
        <p:txBody>
          <a:bodyPr/>
          <a:lstStyle/>
          <a:p>
            <a:fld id="{973B0FAC-A5EF-4A0E-8185-12EA10C80D5F}" type="slidenum">
              <a:rPr lang="pl-PL" smtClean="0"/>
              <a:pPr/>
              <a:t>6</a:t>
            </a:fld>
            <a:endParaRPr lang="pl-PL"/>
          </a:p>
        </p:txBody>
      </p:sp>
    </p:spTree>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a:p>
        </p:txBody>
      </p:sp>
      <p:sp>
        <p:nvSpPr>
          <p:cNvPr id="4" name="Symbol zastępczy numeru slajdu 3"/>
          <p:cNvSpPr>
            <a:spLocks noGrp="1"/>
          </p:cNvSpPr>
          <p:nvPr>
            <p:ph type="sldNum" sz="quarter" idx="10"/>
          </p:nvPr>
        </p:nvSpPr>
        <p:spPr/>
        <p:txBody>
          <a:bodyPr/>
          <a:lstStyle/>
          <a:p>
            <a:fld id="{973B0FAC-A5EF-4A0E-8185-12EA10C80D5F}" type="slidenum">
              <a:rPr lang="pl-PL" smtClean="0"/>
              <a:pPr/>
              <a:t>60</a:t>
            </a:fld>
            <a:endParaRPr lang="pl-PL"/>
          </a:p>
        </p:txBody>
      </p:sp>
    </p:spTree>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a:p>
        </p:txBody>
      </p:sp>
      <p:sp>
        <p:nvSpPr>
          <p:cNvPr id="4" name="Symbol zastępczy numeru slajdu 3"/>
          <p:cNvSpPr>
            <a:spLocks noGrp="1"/>
          </p:cNvSpPr>
          <p:nvPr>
            <p:ph type="sldNum" sz="quarter" idx="10"/>
          </p:nvPr>
        </p:nvSpPr>
        <p:spPr/>
        <p:txBody>
          <a:bodyPr/>
          <a:lstStyle/>
          <a:p>
            <a:fld id="{973B0FAC-A5EF-4A0E-8185-12EA10C80D5F}" type="slidenum">
              <a:rPr lang="pl-PL" smtClean="0"/>
              <a:pPr/>
              <a:t>61</a:t>
            </a:fld>
            <a:endParaRPr lang="pl-PL"/>
          </a:p>
        </p:txBody>
      </p:sp>
    </p:spTree>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a:p>
        </p:txBody>
      </p:sp>
      <p:sp>
        <p:nvSpPr>
          <p:cNvPr id="4" name="Symbol zastępczy numeru slajdu 3"/>
          <p:cNvSpPr>
            <a:spLocks noGrp="1"/>
          </p:cNvSpPr>
          <p:nvPr>
            <p:ph type="sldNum" sz="quarter" idx="10"/>
          </p:nvPr>
        </p:nvSpPr>
        <p:spPr/>
        <p:txBody>
          <a:bodyPr/>
          <a:lstStyle/>
          <a:p>
            <a:fld id="{973B0FAC-A5EF-4A0E-8185-12EA10C80D5F}" type="slidenum">
              <a:rPr lang="pl-PL" smtClean="0"/>
              <a:pPr/>
              <a:t>62</a:t>
            </a:fld>
            <a:endParaRPr lang="pl-PL"/>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a:p>
        </p:txBody>
      </p:sp>
      <p:sp>
        <p:nvSpPr>
          <p:cNvPr id="4" name="Symbol zastępczy numeru slajdu 3"/>
          <p:cNvSpPr>
            <a:spLocks noGrp="1"/>
          </p:cNvSpPr>
          <p:nvPr>
            <p:ph type="sldNum" sz="quarter" idx="10"/>
          </p:nvPr>
        </p:nvSpPr>
        <p:spPr/>
        <p:txBody>
          <a:bodyPr/>
          <a:lstStyle/>
          <a:p>
            <a:fld id="{973B0FAC-A5EF-4A0E-8185-12EA10C80D5F}" type="slidenum">
              <a:rPr lang="pl-PL" smtClean="0"/>
              <a:pPr/>
              <a:t>7</a:t>
            </a:fld>
            <a:endParaRPr lang="pl-PL"/>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a:p>
        </p:txBody>
      </p:sp>
      <p:sp>
        <p:nvSpPr>
          <p:cNvPr id="4" name="Symbol zastępczy numeru slajdu 3"/>
          <p:cNvSpPr>
            <a:spLocks noGrp="1"/>
          </p:cNvSpPr>
          <p:nvPr>
            <p:ph type="sldNum" sz="quarter" idx="10"/>
          </p:nvPr>
        </p:nvSpPr>
        <p:spPr/>
        <p:txBody>
          <a:bodyPr/>
          <a:lstStyle/>
          <a:p>
            <a:fld id="{973B0FAC-A5EF-4A0E-8185-12EA10C80D5F}" type="slidenum">
              <a:rPr lang="pl-PL" smtClean="0"/>
              <a:pPr/>
              <a:t>8</a:t>
            </a:fld>
            <a:endParaRPr lang="pl-PL"/>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a:p>
        </p:txBody>
      </p:sp>
      <p:sp>
        <p:nvSpPr>
          <p:cNvPr id="4" name="Symbol zastępczy numeru slajdu 3"/>
          <p:cNvSpPr>
            <a:spLocks noGrp="1"/>
          </p:cNvSpPr>
          <p:nvPr>
            <p:ph type="sldNum" sz="quarter" idx="10"/>
          </p:nvPr>
        </p:nvSpPr>
        <p:spPr/>
        <p:txBody>
          <a:bodyPr/>
          <a:lstStyle/>
          <a:p>
            <a:fld id="{973B0FAC-A5EF-4A0E-8185-12EA10C80D5F}" type="slidenum">
              <a:rPr lang="pl-PL" smtClean="0"/>
              <a:pPr/>
              <a:t>9</a:t>
            </a:fld>
            <a:endParaRPr lang="pl-PL"/>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ajd tytułowy">
    <p:bg>
      <p:bgRef idx="1001">
        <a:schemeClr val="bg2"/>
      </p:bgRef>
    </p:bg>
    <p:spTree>
      <p:nvGrpSpPr>
        <p:cNvPr id="1" name=""/>
        <p:cNvGrpSpPr/>
        <p:nvPr/>
      </p:nvGrpSpPr>
      <p:grpSpPr>
        <a:xfrm>
          <a:off x="0" y="0"/>
          <a:ext cx="0" cy="0"/>
          <a:chOff x="0" y="0"/>
          <a:chExt cx="0" cy="0"/>
        </a:xfrm>
      </p:grpSpPr>
      <p:sp>
        <p:nvSpPr>
          <p:cNvPr id="15" name="Prostokąt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Prostokąt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Prostokąt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Prostokąt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Prostokąt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Podtytuł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pl-PL"/>
              <a:t>Kliknij, aby edytować styl wzorca podtytułu</a:t>
            </a:r>
            <a:endParaRPr kumimoji="0" lang="en-US"/>
          </a:p>
        </p:txBody>
      </p:sp>
      <p:sp>
        <p:nvSpPr>
          <p:cNvPr id="28" name="Symbol zastępczy daty 27"/>
          <p:cNvSpPr>
            <a:spLocks noGrp="1"/>
          </p:cNvSpPr>
          <p:nvPr>
            <p:ph type="dt" sz="half" idx="10"/>
          </p:nvPr>
        </p:nvSpPr>
        <p:spPr/>
        <p:txBody>
          <a:bodyPr/>
          <a:lstStyle/>
          <a:p>
            <a:endParaRPr lang="pl-PL"/>
          </a:p>
        </p:txBody>
      </p:sp>
      <p:sp>
        <p:nvSpPr>
          <p:cNvPr id="17" name="Symbol zastępczy stopki 16"/>
          <p:cNvSpPr>
            <a:spLocks noGrp="1"/>
          </p:cNvSpPr>
          <p:nvPr>
            <p:ph type="ftr" sz="quarter" idx="11"/>
          </p:nvPr>
        </p:nvSpPr>
        <p:spPr/>
        <p:txBody>
          <a:bodyPr/>
          <a:lstStyle/>
          <a:p>
            <a:endParaRPr lang="pl-PL"/>
          </a:p>
        </p:txBody>
      </p:sp>
      <p:sp>
        <p:nvSpPr>
          <p:cNvPr id="7" name="Łącznik prosty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Prostokąt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Elipsa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Elipsa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Symbol zastępczy numeru slajdu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C2279333-CB4D-4B9F-A6B6-7D2CCAAEC86D}" type="slidenum">
              <a:rPr lang="pl-PL" smtClean="0"/>
              <a:pPr/>
              <a:t>‹#›</a:t>
            </a:fld>
            <a:endParaRPr lang="pl-PL"/>
          </a:p>
        </p:txBody>
      </p:sp>
      <p:sp>
        <p:nvSpPr>
          <p:cNvPr id="8" name="Tytuł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pl-PL"/>
              <a:t>Kliknij, aby edytować styl</a:t>
            </a:r>
            <a:endParaRPr kumimoji="0" lang="en-US"/>
          </a:p>
        </p:txBody>
      </p:sp>
    </p:spTree>
  </p:cSld>
  <p:clrMapOvr>
    <a:overrideClrMapping bg1="lt1" tx1="dk1" bg2="lt2" tx2="dk2" accent1="accent1" accent2="accent2" accent3="accent3" accent4="accent4" accent5="accent5" accent6="accent6" hlink="hlink" folHlink="folHlink"/>
  </p:clrMapOvr>
  <p:transition spd="slow">
    <p:wipe dir="u"/>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bg>
      <p:bgRef idx="1001">
        <a:schemeClr val="bg2"/>
      </p:bgRef>
    </p:bg>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kumimoji="0" lang="pl-PL"/>
              <a:t>Kliknij, aby edytować styl</a:t>
            </a:r>
            <a:endParaRPr kumimoji="0" lang="en-US"/>
          </a:p>
        </p:txBody>
      </p:sp>
      <p:sp>
        <p:nvSpPr>
          <p:cNvPr id="3" name="Symbol zastępczy tytułu pionowego 2"/>
          <p:cNvSpPr>
            <a:spLocks noGrp="1"/>
          </p:cNvSpPr>
          <p:nvPr>
            <p:ph type="body" orient="vert" idx="1"/>
          </p:nvPr>
        </p:nvSpPr>
        <p:spPr/>
        <p:txBody>
          <a:bodyPr vert="eaVert"/>
          <a:lstStyle/>
          <a:p>
            <a:pPr lvl="0" eaLnBrk="1" latinLnBrk="0" hangingPunct="1"/>
            <a:r>
              <a:rPr lang="pl-PL"/>
              <a:t>Kliknij, aby edytować style wzorca tekstu</a:t>
            </a:r>
          </a:p>
          <a:p>
            <a:pPr lvl="1" eaLnBrk="1" latinLnBrk="0" hangingPunct="1"/>
            <a:r>
              <a:rPr lang="pl-PL"/>
              <a:t>Drugi poziom</a:t>
            </a:r>
          </a:p>
          <a:p>
            <a:pPr lvl="2" eaLnBrk="1" latinLnBrk="0" hangingPunct="1"/>
            <a:r>
              <a:rPr lang="pl-PL"/>
              <a:t>Trzeci poziom</a:t>
            </a:r>
          </a:p>
          <a:p>
            <a:pPr lvl="3" eaLnBrk="1" latinLnBrk="0" hangingPunct="1"/>
            <a:r>
              <a:rPr lang="pl-PL"/>
              <a:t>Czwarty poziom</a:t>
            </a:r>
          </a:p>
          <a:p>
            <a:pPr lvl="4" eaLnBrk="1" latinLnBrk="0" hangingPunct="1"/>
            <a:r>
              <a:rPr lang="pl-PL"/>
              <a:t>Piąty poziom</a:t>
            </a:r>
            <a:endParaRPr kumimoji="0" lang="en-US"/>
          </a:p>
        </p:txBody>
      </p:sp>
      <p:sp>
        <p:nvSpPr>
          <p:cNvPr id="4" name="Symbol zastępczy daty 3"/>
          <p:cNvSpPr>
            <a:spLocks noGrp="1"/>
          </p:cNvSpPr>
          <p:nvPr>
            <p:ph type="dt" sz="half" idx="10"/>
          </p:nvPr>
        </p:nvSpPr>
        <p:spPr/>
        <p:txBody>
          <a:bodyPr/>
          <a:lstStyle/>
          <a:p>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703CEE23-FC5D-403E-906C-1163F695C159}" type="slidenum">
              <a:rPr lang="pl-PL" smtClean="0"/>
              <a:pPr/>
              <a:t>‹#›</a:t>
            </a:fld>
            <a:endParaRPr lang="pl-PL"/>
          </a:p>
        </p:txBody>
      </p:sp>
    </p:spTree>
  </p:cSld>
  <p:clrMapOvr>
    <a:overrideClrMapping bg1="lt1" tx1="dk1" bg2="lt2" tx2="dk2" accent1="accent1" accent2="accent2" accent3="accent3" accent4="accent4" accent5="accent5" accent6="accent6" hlink="hlink" folHlink="folHlink"/>
  </p:clrMapOvr>
  <p:transition spd="slow">
    <p:wipe dir="u"/>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ytuł pionowy i tekst">
    <p:bg>
      <p:bgRef idx="1001">
        <a:schemeClr val="bg2"/>
      </p:bgRef>
    </p:bg>
    <p:spTree>
      <p:nvGrpSpPr>
        <p:cNvPr id="1" name=""/>
        <p:cNvGrpSpPr/>
        <p:nvPr/>
      </p:nvGrpSpPr>
      <p:grpSpPr>
        <a:xfrm>
          <a:off x="0" y="0"/>
          <a:ext cx="0" cy="0"/>
          <a:chOff x="0" y="0"/>
          <a:chExt cx="0" cy="0"/>
        </a:xfrm>
      </p:grpSpPr>
      <p:sp>
        <p:nvSpPr>
          <p:cNvPr id="7" name="Prostokąt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Prostokąt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Prostokąt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Prostokąt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Prostokąt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Prostokąt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Łącznik prosty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Elipsa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Elipsa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ymbol zastępczy numeru slajdu 5"/>
          <p:cNvSpPr>
            <a:spLocks noGrp="1"/>
          </p:cNvSpPr>
          <p:nvPr>
            <p:ph type="sldNum" sz="quarter" idx="12"/>
          </p:nvPr>
        </p:nvSpPr>
        <p:spPr>
          <a:xfrm>
            <a:off x="6915912" y="3009901"/>
            <a:ext cx="457200" cy="441325"/>
          </a:xfrm>
        </p:spPr>
        <p:txBody>
          <a:bodyPr/>
          <a:lstStyle/>
          <a:p>
            <a:fld id="{104A72C1-3B95-4300-A656-BAB9D23A49F6}" type="slidenum">
              <a:rPr lang="pl-PL" smtClean="0"/>
              <a:pPr/>
              <a:t>‹#›</a:t>
            </a:fld>
            <a:endParaRPr lang="pl-PL"/>
          </a:p>
        </p:txBody>
      </p:sp>
      <p:sp>
        <p:nvSpPr>
          <p:cNvPr id="3" name="Symbol zastępczy tytułu pionowego 2"/>
          <p:cNvSpPr>
            <a:spLocks noGrp="1"/>
          </p:cNvSpPr>
          <p:nvPr>
            <p:ph type="body" orient="vert" idx="1"/>
          </p:nvPr>
        </p:nvSpPr>
        <p:spPr>
          <a:xfrm>
            <a:off x="304800" y="304800"/>
            <a:ext cx="6553200" cy="5821366"/>
          </a:xfrm>
        </p:spPr>
        <p:txBody>
          <a:bodyPr vert="eaVert"/>
          <a:lstStyle/>
          <a:p>
            <a:pPr lvl="0" eaLnBrk="1" latinLnBrk="0" hangingPunct="1"/>
            <a:r>
              <a:rPr lang="pl-PL"/>
              <a:t>Kliknij, aby edytować style wzorca tekstu</a:t>
            </a:r>
          </a:p>
          <a:p>
            <a:pPr lvl="1" eaLnBrk="1" latinLnBrk="0" hangingPunct="1"/>
            <a:r>
              <a:rPr lang="pl-PL"/>
              <a:t>Drugi poziom</a:t>
            </a:r>
          </a:p>
          <a:p>
            <a:pPr lvl="2" eaLnBrk="1" latinLnBrk="0" hangingPunct="1"/>
            <a:r>
              <a:rPr lang="pl-PL"/>
              <a:t>Trzeci poziom</a:t>
            </a:r>
          </a:p>
          <a:p>
            <a:pPr lvl="3" eaLnBrk="1" latinLnBrk="0" hangingPunct="1"/>
            <a:r>
              <a:rPr lang="pl-PL"/>
              <a:t>Czwarty poziom</a:t>
            </a:r>
          </a:p>
          <a:p>
            <a:pPr lvl="4" eaLnBrk="1" latinLnBrk="0" hangingPunct="1"/>
            <a:r>
              <a:rPr lang="pl-PL"/>
              <a:t>Piąty poziom</a:t>
            </a:r>
            <a:endParaRPr kumimoji="0" lang="en-US"/>
          </a:p>
        </p:txBody>
      </p:sp>
      <p:sp>
        <p:nvSpPr>
          <p:cNvPr id="4" name="Symbol zastępczy daty 3"/>
          <p:cNvSpPr>
            <a:spLocks noGrp="1"/>
          </p:cNvSpPr>
          <p:nvPr>
            <p:ph type="dt" sz="half" idx="10"/>
          </p:nvPr>
        </p:nvSpPr>
        <p:spPr/>
        <p:txBody>
          <a:bodyPr/>
          <a:lstStyle/>
          <a:p>
            <a:endParaRPr lang="pl-PL"/>
          </a:p>
        </p:txBody>
      </p:sp>
      <p:sp>
        <p:nvSpPr>
          <p:cNvPr id="5" name="Symbol zastępczy stopki 4"/>
          <p:cNvSpPr>
            <a:spLocks noGrp="1"/>
          </p:cNvSpPr>
          <p:nvPr>
            <p:ph type="ftr" sz="quarter" idx="11"/>
          </p:nvPr>
        </p:nvSpPr>
        <p:spPr/>
        <p:txBody>
          <a:bodyPr/>
          <a:lstStyle/>
          <a:p>
            <a:endParaRPr lang="pl-PL"/>
          </a:p>
        </p:txBody>
      </p:sp>
      <p:sp>
        <p:nvSpPr>
          <p:cNvPr id="2" name="Tytuł pionowy 1"/>
          <p:cNvSpPr>
            <a:spLocks noGrp="1"/>
          </p:cNvSpPr>
          <p:nvPr>
            <p:ph type="title" orient="vert"/>
          </p:nvPr>
        </p:nvSpPr>
        <p:spPr>
          <a:xfrm>
            <a:off x="7391400" y="304801"/>
            <a:ext cx="1447800" cy="5851525"/>
          </a:xfrm>
        </p:spPr>
        <p:txBody>
          <a:bodyPr vert="eaVert"/>
          <a:lstStyle/>
          <a:p>
            <a:r>
              <a:rPr kumimoji="0" lang="pl-PL"/>
              <a:t>Kliknij, aby edytować styl</a:t>
            </a:r>
            <a:endParaRPr kumimoji="0" lang="en-US"/>
          </a:p>
        </p:txBody>
      </p:sp>
    </p:spTree>
  </p:cSld>
  <p:clrMapOvr>
    <a:overrideClrMapping bg1="lt1" tx1="dk1" bg2="lt2" tx2="dk2" accent1="accent1" accent2="accent2" accent3="accent3" accent4="accent4" accent5="accent5" accent6="accent6" hlink="hlink" folHlink="folHlink"/>
  </p:clrMapOvr>
  <p:transition spd="slow">
    <p:wipe dir="u"/>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chart">
  <p:cSld name="Tytuł i wykres">
    <p:spTree>
      <p:nvGrpSpPr>
        <p:cNvPr id="1" name=""/>
        <p:cNvGrpSpPr/>
        <p:nvPr/>
      </p:nvGrpSpPr>
      <p:grpSpPr>
        <a:xfrm>
          <a:off x="0" y="0"/>
          <a:ext cx="0" cy="0"/>
          <a:chOff x="0" y="0"/>
          <a:chExt cx="0" cy="0"/>
        </a:xfrm>
      </p:grpSpPr>
      <p:sp>
        <p:nvSpPr>
          <p:cNvPr id="2" name="Tytuł 1"/>
          <p:cNvSpPr>
            <a:spLocks noGrp="1"/>
          </p:cNvSpPr>
          <p:nvPr>
            <p:ph type="title"/>
          </p:nvPr>
        </p:nvSpPr>
        <p:spPr>
          <a:xfrm>
            <a:off x="455613" y="273050"/>
            <a:ext cx="8226425" cy="1143000"/>
          </a:xfrm>
        </p:spPr>
        <p:txBody>
          <a:bodyPr/>
          <a:lstStyle/>
          <a:p>
            <a:r>
              <a:rPr lang="pl-PL"/>
              <a:t>Kliknij, aby edytować styl</a:t>
            </a:r>
          </a:p>
        </p:txBody>
      </p:sp>
      <p:sp>
        <p:nvSpPr>
          <p:cNvPr id="3" name="Symbol zastępczy wykresu 2"/>
          <p:cNvSpPr>
            <a:spLocks noGrp="1"/>
          </p:cNvSpPr>
          <p:nvPr>
            <p:ph type="chart" idx="1"/>
          </p:nvPr>
        </p:nvSpPr>
        <p:spPr>
          <a:xfrm>
            <a:off x="455613" y="1598613"/>
            <a:ext cx="8226425" cy="4497387"/>
          </a:xfrm>
        </p:spPr>
        <p:txBody>
          <a:bodyPr/>
          <a:lstStyle/>
          <a:p>
            <a:endParaRPr lang="pl-PL"/>
          </a:p>
        </p:txBody>
      </p:sp>
      <p:sp>
        <p:nvSpPr>
          <p:cNvPr id="4" name="Symbol zastępczy daty 3"/>
          <p:cNvSpPr>
            <a:spLocks noGrp="1"/>
          </p:cNvSpPr>
          <p:nvPr>
            <p:ph type="dt" sz="half" idx="10"/>
          </p:nvPr>
        </p:nvSpPr>
        <p:spPr>
          <a:xfrm>
            <a:off x="455613" y="6242050"/>
            <a:ext cx="2130425" cy="474663"/>
          </a:xfrm>
        </p:spPr>
        <p:txBody>
          <a:bodyPr/>
          <a:lstStyle>
            <a:lvl1pPr>
              <a:defRPr/>
            </a:lvl1pPr>
          </a:lstStyle>
          <a:p>
            <a:endParaRPr lang="pl-PL"/>
          </a:p>
        </p:txBody>
      </p:sp>
      <p:sp>
        <p:nvSpPr>
          <p:cNvPr id="5" name="Symbol zastępczy stopki 4"/>
          <p:cNvSpPr>
            <a:spLocks noGrp="1"/>
          </p:cNvSpPr>
          <p:nvPr>
            <p:ph type="ftr" sz="quarter" idx="11"/>
          </p:nvPr>
        </p:nvSpPr>
        <p:spPr>
          <a:xfrm>
            <a:off x="3124200" y="6242050"/>
            <a:ext cx="2895600" cy="474663"/>
          </a:xfrm>
        </p:spPr>
        <p:txBody>
          <a:bodyPr/>
          <a:lstStyle>
            <a:lvl1pPr>
              <a:defRPr/>
            </a:lvl1pPr>
          </a:lstStyle>
          <a:p>
            <a:endParaRPr lang="pl-PL"/>
          </a:p>
        </p:txBody>
      </p:sp>
      <p:sp>
        <p:nvSpPr>
          <p:cNvPr id="6" name="Symbol zastępczy numeru slajdu 5"/>
          <p:cNvSpPr>
            <a:spLocks noGrp="1"/>
          </p:cNvSpPr>
          <p:nvPr>
            <p:ph type="sldNum" sz="quarter" idx="12"/>
          </p:nvPr>
        </p:nvSpPr>
        <p:spPr>
          <a:xfrm>
            <a:off x="6553200" y="6242050"/>
            <a:ext cx="2130425" cy="474663"/>
          </a:xfrm>
        </p:spPr>
        <p:txBody>
          <a:bodyPr/>
          <a:lstStyle>
            <a:lvl1pPr>
              <a:defRPr/>
            </a:lvl1pPr>
          </a:lstStyle>
          <a:p>
            <a:fld id="{95219843-CB9B-467E-9B2F-F2F021E5376B}" type="slidenum">
              <a:rPr lang="pl-PL"/>
              <a:pPr/>
              <a:t>‹#›</a:t>
            </a:fld>
            <a:endParaRPr lang="pl-PL"/>
          </a:p>
        </p:txBody>
      </p:sp>
    </p:spTree>
  </p:cSld>
  <p:clrMapOvr>
    <a:masterClrMapping/>
  </p:clrMapOvr>
  <p:transition spd="slow">
    <p:wipe dir="u"/>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bg>
      <p:bgRef idx="1001">
        <a:schemeClr val="bg2"/>
      </p:bgRef>
    </p:bg>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lvl1pPr>
              <a:defRPr>
                <a:solidFill>
                  <a:schemeClr val="accent3">
                    <a:shade val="75000"/>
                  </a:schemeClr>
                </a:solidFill>
              </a:defRPr>
            </a:lvl1pPr>
          </a:lstStyle>
          <a:p>
            <a:r>
              <a:rPr kumimoji="0" lang="pl-PL"/>
              <a:t>Kliknij, aby edytować styl</a:t>
            </a:r>
            <a:endParaRPr kumimoji="0" lang="en-US"/>
          </a:p>
        </p:txBody>
      </p:sp>
      <p:sp>
        <p:nvSpPr>
          <p:cNvPr id="4" name="Symbol zastępczy daty 3"/>
          <p:cNvSpPr>
            <a:spLocks noGrp="1"/>
          </p:cNvSpPr>
          <p:nvPr>
            <p:ph type="dt" sz="half" idx="10"/>
          </p:nvPr>
        </p:nvSpPr>
        <p:spPr/>
        <p:txBody>
          <a:bodyPr/>
          <a:lstStyle/>
          <a:p>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a:xfrm>
            <a:off x="4361688" y="1026372"/>
            <a:ext cx="457200" cy="441325"/>
          </a:xfrm>
        </p:spPr>
        <p:txBody>
          <a:bodyPr/>
          <a:lstStyle/>
          <a:p>
            <a:fld id="{3EE63A3D-55D8-4921-9235-C9704D763F13}" type="slidenum">
              <a:rPr lang="pl-PL" smtClean="0"/>
              <a:pPr/>
              <a:t>‹#›</a:t>
            </a:fld>
            <a:endParaRPr lang="pl-PL"/>
          </a:p>
        </p:txBody>
      </p:sp>
      <p:sp>
        <p:nvSpPr>
          <p:cNvPr id="8" name="Symbol zastępczy zawartości 7"/>
          <p:cNvSpPr>
            <a:spLocks noGrp="1"/>
          </p:cNvSpPr>
          <p:nvPr>
            <p:ph sz="quarter" idx="1"/>
          </p:nvPr>
        </p:nvSpPr>
        <p:spPr>
          <a:xfrm>
            <a:off x="301752" y="1527048"/>
            <a:ext cx="8503920" cy="4572000"/>
          </a:xfrm>
        </p:spPr>
        <p:txBody>
          <a:bodyPr/>
          <a:lstStyle/>
          <a:p>
            <a:pPr lvl="0" eaLnBrk="1" latinLnBrk="0" hangingPunct="1"/>
            <a:r>
              <a:rPr lang="pl-PL"/>
              <a:t>Kliknij, aby edytować style wzorca tekstu</a:t>
            </a:r>
          </a:p>
          <a:p>
            <a:pPr lvl="1" eaLnBrk="1" latinLnBrk="0" hangingPunct="1"/>
            <a:r>
              <a:rPr lang="pl-PL"/>
              <a:t>Drugi poziom</a:t>
            </a:r>
          </a:p>
          <a:p>
            <a:pPr lvl="2" eaLnBrk="1" latinLnBrk="0" hangingPunct="1"/>
            <a:r>
              <a:rPr lang="pl-PL"/>
              <a:t>Trzeci poziom</a:t>
            </a:r>
          </a:p>
          <a:p>
            <a:pPr lvl="3" eaLnBrk="1" latinLnBrk="0" hangingPunct="1"/>
            <a:r>
              <a:rPr lang="pl-PL"/>
              <a:t>Czwarty poziom</a:t>
            </a:r>
          </a:p>
          <a:p>
            <a:pPr lvl="4" eaLnBrk="1" latinLnBrk="0" hangingPunct="1"/>
            <a:r>
              <a:rPr lang="pl-PL"/>
              <a:t>Piąty poziom</a:t>
            </a:r>
            <a:endParaRPr kumimoji="0" lang="en-US"/>
          </a:p>
        </p:txBody>
      </p:sp>
    </p:spTree>
  </p:cSld>
  <p:clrMapOvr>
    <a:overrideClrMapping bg1="lt1" tx1="dk1" bg2="lt2" tx2="dk2" accent1="accent1" accent2="accent2" accent3="accent3" accent4="accent4" accent5="accent5" accent6="accent6" hlink="hlink" folHlink="folHlink"/>
  </p:clrMapOvr>
  <p:transition spd="slow">
    <p:wipe dir="u"/>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Nagłówek sekcji">
    <p:bg>
      <p:bgRef idx="1001">
        <a:schemeClr val="bg1"/>
      </p:bgRef>
    </p:bg>
    <p:spTree>
      <p:nvGrpSpPr>
        <p:cNvPr id="1" name=""/>
        <p:cNvGrpSpPr/>
        <p:nvPr/>
      </p:nvGrpSpPr>
      <p:grpSpPr>
        <a:xfrm>
          <a:off x="0" y="0"/>
          <a:ext cx="0" cy="0"/>
          <a:chOff x="0" y="0"/>
          <a:chExt cx="0" cy="0"/>
        </a:xfrm>
      </p:grpSpPr>
      <p:sp>
        <p:nvSpPr>
          <p:cNvPr id="17" name="Prostokąt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Prostokąt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Prostokąt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Prostokąt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Prostokąt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Prostokąt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Symbol zastępczy tekstu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pl-PL"/>
              <a:t>Kliknij, aby edytować style wzorca tekstu</a:t>
            </a:r>
          </a:p>
        </p:txBody>
      </p:sp>
      <p:sp>
        <p:nvSpPr>
          <p:cNvPr id="13" name="Prostokąt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Prostokąt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Symbol zastępczy stopki 4"/>
          <p:cNvSpPr>
            <a:spLocks noGrp="1"/>
          </p:cNvSpPr>
          <p:nvPr>
            <p:ph type="ftr" sz="quarter" idx="11"/>
          </p:nvPr>
        </p:nvSpPr>
        <p:spPr/>
        <p:txBody>
          <a:bodyPr/>
          <a:lstStyle/>
          <a:p>
            <a:endParaRPr lang="pl-PL"/>
          </a:p>
        </p:txBody>
      </p:sp>
      <p:sp>
        <p:nvSpPr>
          <p:cNvPr id="4" name="Symbol zastępczy daty 3"/>
          <p:cNvSpPr>
            <a:spLocks noGrp="1"/>
          </p:cNvSpPr>
          <p:nvPr>
            <p:ph type="dt" sz="half" idx="10"/>
          </p:nvPr>
        </p:nvSpPr>
        <p:spPr/>
        <p:txBody>
          <a:bodyPr/>
          <a:lstStyle/>
          <a:p>
            <a:endParaRPr lang="pl-PL"/>
          </a:p>
        </p:txBody>
      </p:sp>
      <p:sp>
        <p:nvSpPr>
          <p:cNvPr id="8" name="Łącznik prosty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Elipsa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Elipsa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ymbol zastępczy numeru slajdu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496ED840-687F-4711-A3ED-06B0E6371AA8}" type="slidenum">
              <a:rPr lang="pl-PL" smtClean="0"/>
              <a:pPr/>
              <a:t>‹#›</a:t>
            </a:fld>
            <a:endParaRPr lang="pl-PL"/>
          </a:p>
        </p:txBody>
      </p:sp>
      <p:sp>
        <p:nvSpPr>
          <p:cNvPr id="2" name="Tytuł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pl-PL"/>
              <a:t>Kliknij, aby edytować styl</a:t>
            </a:r>
            <a:endParaRPr kumimoji="0" lang="en-US"/>
          </a:p>
        </p:txBody>
      </p:sp>
    </p:spTree>
  </p:cSld>
  <p:clrMapOvr>
    <a:overrideClrMapping bg1="lt1" tx1="dk1" bg2="lt2" tx2="dk2" accent1="accent1" accent2="accent2" accent3="accent3" accent4="accent4" accent5="accent5" accent6="accent6" hlink="hlink" folHlink="folHlink"/>
  </p:clrMapOvr>
  <p:transition spd="slow">
    <p:wipe dir="u"/>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bg>
      <p:bgRef idx="1001">
        <a:schemeClr val="bg2"/>
      </p:bgRef>
    </p:bg>
    <p:spTree>
      <p:nvGrpSpPr>
        <p:cNvPr id="1" name=""/>
        <p:cNvGrpSpPr/>
        <p:nvPr/>
      </p:nvGrpSpPr>
      <p:grpSpPr>
        <a:xfrm>
          <a:off x="0" y="0"/>
          <a:ext cx="0" cy="0"/>
          <a:chOff x="0" y="0"/>
          <a:chExt cx="0" cy="0"/>
        </a:xfrm>
      </p:grpSpPr>
      <p:sp>
        <p:nvSpPr>
          <p:cNvPr id="2" name="Tytuł 1"/>
          <p:cNvSpPr>
            <a:spLocks noGrp="1"/>
          </p:cNvSpPr>
          <p:nvPr>
            <p:ph type="title"/>
          </p:nvPr>
        </p:nvSpPr>
        <p:spPr>
          <a:xfrm>
            <a:off x="301752" y="228600"/>
            <a:ext cx="8534400" cy="758952"/>
          </a:xfrm>
        </p:spPr>
        <p:txBody>
          <a:bodyPr/>
          <a:lstStyle/>
          <a:p>
            <a:r>
              <a:rPr kumimoji="0" lang="pl-PL"/>
              <a:t>Kliknij, aby edytować styl</a:t>
            </a:r>
            <a:endParaRPr kumimoji="0" lang="en-US"/>
          </a:p>
        </p:txBody>
      </p:sp>
      <p:sp>
        <p:nvSpPr>
          <p:cNvPr id="5" name="Symbol zastępczy daty 4"/>
          <p:cNvSpPr>
            <a:spLocks noGrp="1"/>
          </p:cNvSpPr>
          <p:nvPr>
            <p:ph type="dt" sz="half" idx="10"/>
          </p:nvPr>
        </p:nvSpPr>
        <p:spPr>
          <a:xfrm>
            <a:off x="5791200" y="6409944"/>
            <a:ext cx="3044952" cy="365760"/>
          </a:xfrm>
        </p:spPr>
        <p:txBody>
          <a:bodyPr/>
          <a:lstStyle/>
          <a:p>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DECD01A2-88FC-46E0-BDA0-1DDA96F0EA34}" type="slidenum">
              <a:rPr lang="pl-PL" smtClean="0"/>
              <a:pPr/>
              <a:t>‹#›</a:t>
            </a:fld>
            <a:endParaRPr lang="pl-PL"/>
          </a:p>
        </p:txBody>
      </p:sp>
      <p:sp>
        <p:nvSpPr>
          <p:cNvPr id="8" name="Łącznik prosty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Symbol zastępczy zawartości 9"/>
          <p:cNvSpPr>
            <a:spLocks noGrp="1"/>
          </p:cNvSpPr>
          <p:nvPr>
            <p:ph sz="half" idx="1"/>
          </p:nvPr>
        </p:nvSpPr>
        <p:spPr>
          <a:xfrm>
            <a:off x="301752" y="1371600"/>
            <a:ext cx="4038600" cy="4681728"/>
          </a:xfrm>
        </p:spPr>
        <p:txBody>
          <a:bodyPr/>
          <a:lstStyle>
            <a:lvl1pPr>
              <a:defRPr sz="2500"/>
            </a:lvl1pPr>
          </a:lstStyle>
          <a:p>
            <a:pPr lvl="0" eaLnBrk="1" latinLnBrk="0" hangingPunct="1"/>
            <a:r>
              <a:rPr lang="pl-PL"/>
              <a:t>Kliknij, aby edytować style wzorca tekstu</a:t>
            </a:r>
          </a:p>
          <a:p>
            <a:pPr lvl="1" eaLnBrk="1" latinLnBrk="0" hangingPunct="1"/>
            <a:r>
              <a:rPr lang="pl-PL"/>
              <a:t>Drugi poziom</a:t>
            </a:r>
          </a:p>
          <a:p>
            <a:pPr lvl="2" eaLnBrk="1" latinLnBrk="0" hangingPunct="1"/>
            <a:r>
              <a:rPr lang="pl-PL"/>
              <a:t>Trzeci poziom</a:t>
            </a:r>
          </a:p>
          <a:p>
            <a:pPr lvl="3" eaLnBrk="1" latinLnBrk="0" hangingPunct="1"/>
            <a:r>
              <a:rPr lang="pl-PL"/>
              <a:t>Czwarty poziom</a:t>
            </a:r>
          </a:p>
          <a:p>
            <a:pPr lvl="4" eaLnBrk="1" latinLnBrk="0" hangingPunct="1"/>
            <a:r>
              <a:rPr lang="pl-PL"/>
              <a:t>Piąty poziom</a:t>
            </a:r>
            <a:endParaRPr kumimoji="0" lang="en-US"/>
          </a:p>
        </p:txBody>
      </p:sp>
      <p:sp>
        <p:nvSpPr>
          <p:cNvPr id="12" name="Symbol zastępczy zawartości 11"/>
          <p:cNvSpPr>
            <a:spLocks noGrp="1"/>
          </p:cNvSpPr>
          <p:nvPr>
            <p:ph sz="half" idx="2"/>
          </p:nvPr>
        </p:nvSpPr>
        <p:spPr>
          <a:xfrm>
            <a:off x="4800600" y="1371600"/>
            <a:ext cx="4038600" cy="4681728"/>
          </a:xfrm>
        </p:spPr>
        <p:txBody>
          <a:bodyPr/>
          <a:lstStyle>
            <a:lvl1pPr>
              <a:defRPr sz="2500"/>
            </a:lvl1pPr>
          </a:lstStyle>
          <a:p>
            <a:pPr lvl="0" eaLnBrk="1" latinLnBrk="0" hangingPunct="1"/>
            <a:r>
              <a:rPr lang="pl-PL"/>
              <a:t>Kliknij, aby edytować style wzorca tekstu</a:t>
            </a:r>
          </a:p>
          <a:p>
            <a:pPr lvl="1" eaLnBrk="1" latinLnBrk="0" hangingPunct="1"/>
            <a:r>
              <a:rPr lang="pl-PL"/>
              <a:t>Drugi poziom</a:t>
            </a:r>
          </a:p>
          <a:p>
            <a:pPr lvl="2" eaLnBrk="1" latinLnBrk="0" hangingPunct="1"/>
            <a:r>
              <a:rPr lang="pl-PL"/>
              <a:t>Trzeci poziom</a:t>
            </a:r>
          </a:p>
          <a:p>
            <a:pPr lvl="3" eaLnBrk="1" latinLnBrk="0" hangingPunct="1"/>
            <a:r>
              <a:rPr lang="pl-PL"/>
              <a:t>Czwarty poziom</a:t>
            </a:r>
          </a:p>
          <a:p>
            <a:pPr lvl="4" eaLnBrk="1" latinLnBrk="0" hangingPunct="1"/>
            <a:r>
              <a:rPr lang="pl-PL"/>
              <a:t>Piąty poziom</a:t>
            </a:r>
            <a:endParaRPr kumimoji="0" lang="en-US"/>
          </a:p>
        </p:txBody>
      </p:sp>
    </p:spTree>
  </p:cSld>
  <p:clrMapOvr>
    <a:overrideClrMapping bg1="lt1" tx1="dk1" bg2="lt2" tx2="dk2" accent1="accent1" accent2="accent2" accent3="accent3" accent4="accent4" accent5="accent5" accent6="accent6" hlink="hlink" folHlink="folHlink"/>
  </p:clrMapOvr>
  <p:transition spd="slow">
    <p:wipe dir="u"/>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Porównanie">
    <p:bg>
      <p:bgRef idx="1001">
        <a:schemeClr val="bg2"/>
      </p:bgRef>
    </p:bg>
    <p:spTree>
      <p:nvGrpSpPr>
        <p:cNvPr id="1" name=""/>
        <p:cNvGrpSpPr/>
        <p:nvPr/>
      </p:nvGrpSpPr>
      <p:grpSpPr>
        <a:xfrm>
          <a:off x="0" y="0"/>
          <a:ext cx="0" cy="0"/>
          <a:chOff x="0" y="0"/>
          <a:chExt cx="0" cy="0"/>
        </a:xfrm>
      </p:grpSpPr>
      <p:sp>
        <p:nvSpPr>
          <p:cNvPr id="10" name="Łącznik prosty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Prostokąt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Prostokąt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Prostokąt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Prostokąt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Prostokąt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Prostokąt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Symbol zastępczy tekstu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pl-PL"/>
              <a:t>Kliknij, aby edytować style wzorca tekstu</a:t>
            </a:r>
          </a:p>
        </p:txBody>
      </p:sp>
      <p:sp>
        <p:nvSpPr>
          <p:cNvPr id="4" name="Symbol zastępczy tekstu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pl-PL"/>
              <a:t>Kliknij, aby edytować style wzorca tekstu</a:t>
            </a:r>
          </a:p>
        </p:txBody>
      </p:sp>
      <p:sp>
        <p:nvSpPr>
          <p:cNvPr id="7" name="Symbol zastępczy daty 6"/>
          <p:cNvSpPr>
            <a:spLocks noGrp="1"/>
          </p:cNvSpPr>
          <p:nvPr>
            <p:ph type="dt" sz="half" idx="10"/>
          </p:nvPr>
        </p:nvSpPr>
        <p:spPr/>
        <p:txBody>
          <a:bodyPr/>
          <a:lstStyle/>
          <a:p>
            <a:endParaRPr lang="pl-PL"/>
          </a:p>
        </p:txBody>
      </p:sp>
      <p:sp>
        <p:nvSpPr>
          <p:cNvPr id="8" name="Symbol zastępczy stopki 7"/>
          <p:cNvSpPr>
            <a:spLocks noGrp="1"/>
          </p:cNvSpPr>
          <p:nvPr>
            <p:ph type="ftr" sz="quarter" idx="11"/>
          </p:nvPr>
        </p:nvSpPr>
        <p:spPr>
          <a:xfrm>
            <a:off x="304800" y="6409944"/>
            <a:ext cx="3581400" cy="365760"/>
          </a:xfrm>
        </p:spPr>
        <p:txBody>
          <a:bodyPr/>
          <a:lstStyle/>
          <a:p>
            <a:endParaRPr lang="pl-PL"/>
          </a:p>
        </p:txBody>
      </p:sp>
      <p:sp>
        <p:nvSpPr>
          <p:cNvPr id="15" name="Łącznik prosty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Prostokąt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Symbol zastępczy zawartości 23"/>
          <p:cNvSpPr>
            <a:spLocks noGrp="1"/>
          </p:cNvSpPr>
          <p:nvPr>
            <p:ph sz="quarter" idx="2"/>
          </p:nvPr>
        </p:nvSpPr>
        <p:spPr>
          <a:xfrm>
            <a:off x="301752" y="2471383"/>
            <a:ext cx="4041648" cy="3818404"/>
          </a:xfrm>
        </p:spPr>
        <p:txBody>
          <a:bodyPr/>
          <a:lstStyle/>
          <a:p>
            <a:pPr lvl="0" eaLnBrk="1" latinLnBrk="0" hangingPunct="1"/>
            <a:r>
              <a:rPr lang="pl-PL"/>
              <a:t>Kliknij, aby edytować style wzorca tekstu</a:t>
            </a:r>
          </a:p>
          <a:p>
            <a:pPr lvl="1" eaLnBrk="1" latinLnBrk="0" hangingPunct="1"/>
            <a:r>
              <a:rPr lang="pl-PL"/>
              <a:t>Drugi poziom</a:t>
            </a:r>
          </a:p>
          <a:p>
            <a:pPr lvl="2" eaLnBrk="1" latinLnBrk="0" hangingPunct="1"/>
            <a:r>
              <a:rPr lang="pl-PL"/>
              <a:t>Trzeci poziom</a:t>
            </a:r>
          </a:p>
          <a:p>
            <a:pPr lvl="3" eaLnBrk="1" latinLnBrk="0" hangingPunct="1"/>
            <a:r>
              <a:rPr lang="pl-PL"/>
              <a:t>Czwarty poziom</a:t>
            </a:r>
          </a:p>
          <a:p>
            <a:pPr lvl="4" eaLnBrk="1" latinLnBrk="0" hangingPunct="1"/>
            <a:r>
              <a:rPr lang="pl-PL"/>
              <a:t>Piąty poziom</a:t>
            </a:r>
            <a:endParaRPr kumimoji="0" lang="en-US"/>
          </a:p>
        </p:txBody>
      </p:sp>
      <p:sp>
        <p:nvSpPr>
          <p:cNvPr id="26" name="Symbol zastępczy zawartości 25"/>
          <p:cNvSpPr>
            <a:spLocks noGrp="1"/>
          </p:cNvSpPr>
          <p:nvPr>
            <p:ph sz="quarter" idx="4"/>
          </p:nvPr>
        </p:nvSpPr>
        <p:spPr>
          <a:xfrm>
            <a:off x="4800600" y="2471383"/>
            <a:ext cx="4038600" cy="3822192"/>
          </a:xfrm>
        </p:spPr>
        <p:txBody>
          <a:bodyPr/>
          <a:lstStyle/>
          <a:p>
            <a:pPr lvl="0" eaLnBrk="1" latinLnBrk="0" hangingPunct="1"/>
            <a:r>
              <a:rPr lang="pl-PL"/>
              <a:t>Kliknij, aby edytować style wzorca tekstu</a:t>
            </a:r>
          </a:p>
          <a:p>
            <a:pPr lvl="1" eaLnBrk="1" latinLnBrk="0" hangingPunct="1"/>
            <a:r>
              <a:rPr lang="pl-PL"/>
              <a:t>Drugi poziom</a:t>
            </a:r>
          </a:p>
          <a:p>
            <a:pPr lvl="2" eaLnBrk="1" latinLnBrk="0" hangingPunct="1"/>
            <a:r>
              <a:rPr lang="pl-PL"/>
              <a:t>Trzeci poziom</a:t>
            </a:r>
          </a:p>
          <a:p>
            <a:pPr lvl="3" eaLnBrk="1" latinLnBrk="0" hangingPunct="1"/>
            <a:r>
              <a:rPr lang="pl-PL"/>
              <a:t>Czwarty poziom</a:t>
            </a:r>
          </a:p>
          <a:p>
            <a:pPr lvl="4" eaLnBrk="1" latinLnBrk="0" hangingPunct="1"/>
            <a:r>
              <a:rPr lang="pl-PL"/>
              <a:t>Piąty poziom</a:t>
            </a:r>
            <a:endParaRPr kumimoji="0" lang="en-US"/>
          </a:p>
        </p:txBody>
      </p:sp>
      <p:sp>
        <p:nvSpPr>
          <p:cNvPr id="25" name="Elipsa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Elipsa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ymbol zastępczy numeru slajdu 8"/>
          <p:cNvSpPr>
            <a:spLocks noGrp="1"/>
          </p:cNvSpPr>
          <p:nvPr>
            <p:ph type="sldNum" sz="quarter" idx="12"/>
          </p:nvPr>
        </p:nvSpPr>
        <p:spPr>
          <a:xfrm>
            <a:off x="4343400" y="1042416"/>
            <a:ext cx="457200" cy="441325"/>
          </a:xfrm>
        </p:spPr>
        <p:txBody>
          <a:bodyPr/>
          <a:lstStyle>
            <a:lvl1pPr algn="ctr">
              <a:defRPr/>
            </a:lvl1pPr>
          </a:lstStyle>
          <a:p>
            <a:fld id="{71733E4A-03E7-46D9-9298-70A9D638A396}" type="slidenum">
              <a:rPr lang="pl-PL" smtClean="0"/>
              <a:pPr/>
              <a:t>‹#›</a:t>
            </a:fld>
            <a:endParaRPr lang="pl-PL"/>
          </a:p>
        </p:txBody>
      </p:sp>
      <p:sp>
        <p:nvSpPr>
          <p:cNvPr id="23" name="Tytuł 22"/>
          <p:cNvSpPr>
            <a:spLocks noGrp="1"/>
          </p:cNvSpPr>
          <p:nvPr>
            <p:ph type="title"/>
          </p:nvPr>
        </p:nvSpPr>
        <p:spPr/>
        <p:txBody>
          <a:bodyPr rtlCol="0" anchor="b" anchorCtr="0"/>
          <a:lstStyle/>
          <a:p>
            <a:r>
              <a:rPr kumimoji="0" lang="pl-PL"/>
              <a:t>Kliknij, aby edytować styl</a:t>
            </a:r>
            <a:endParaRPr kumimoji="0" lang="en-US"/>
          </a:p>
        </p:txBody>
      </p:sp>
    </p:spTree>
  </p:cSld>
  <p:clrMapOvr>
    <a:overrideClrMapping bg1="lt1" tx1="dk1" bg2="lt2" tx2="dk2" accent1="accent1" accent2="accent2" accent3="accent3" accent4="accent4" accent5="accent5" accent6="accent6" hlink="hlink" folHlink="folHlink"/>
  </p:clrMapOvr>
  <p:transition spd="slow">
    <p:wipe dir="u"/>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kumimoji="0" lang="pl-PL"/>
              <a:t>Kliknij, aby edytować styl</a:t>
            </a:r>
            <a:endParaRPr kumimoji="0" lang="en-US"/>
          </a:p>
        </p:txBody>
      </p:sp>
      <p:sp>
        <p:nvSpPr>
          <p:cNvPr id="3" name="Symbol zastępczy daty 2"/>
          <p:cNvSpPr>
            <a:spLocks noGrp="1"/>
          </p:cNvSpPr>
          <p:nvPr>
            <p:ph type="dt" sz="half" idx="10"/>
          </p:nvPr>
        </p:nvSpPr>
        <p:spPr/>
        <p:txBody>
          <a:bodyPr/>
          <a:lstStyle/>
          <a:p>
            <a:endParaRPr lang="pl-PL"/>
          </a:p>
        </p:txBody>
      </p:sp>
      <p:sp>
        <p:nvSpPr>
          <p:cNvPr id="4" name="Symbol zastępczy stopki 3"/>
          <p:cNvSpPr>
            <a:spLocks noGrp="1"/>
          </p:cNvSpPr>
          <p:nvPr>
            <p:ph type="ftr" sz="quarter" idx="11"/>
          </p:nvPr>
        </p:nvSpPr>
        <p:spPr/>
        <p:txBody>
          <a:bodyPr/>
          <a:lstStyle/>
          <a:p>
            <a:endParaRPr lang="pl-PL"/>
          </a:p>
        </p:txBody>
      </p:sp>
      <p:sp>
        <p:nvSpPr>
          <p:cNvPr id="5" name="Symbol zastępczy numeru slajdu 4"/>
          <p:cNvSpPr>
            <a:spLocks noGrp="1"/>
          </p:cNvSpPr>
          <p:nvPr>
            <p:ph type="sldNum" sz="quarter" idx="12"/>
          </p:nvPr>
        </p:nvSpPr>
        <p:spPr>
          <a:xfrm>
            <a:off x="4343400" y="1036020"/>
            <a:ext cx="457200" cy="441325"/>
          </a:xfrm>
        </p:spPr>
        <p:txBody>
          <a:bodyPr/>
          <a:lstStyle/>
          <a:p>
            <a:fld id="{66362086-71EF-4079-85A7-AB15B8767CB7}" type="slidenum">
              <a:rPr lang="pl-PL" smtClean="0"/>
              <a:pPr/>
              <a:t>‹#›</a:t>
            </a:fld>
            <a:endParaRPr lang="pl-PL"/>
          </a:p>
        </p:txBody>
      </p:sp>
    </p:spTree>
  </p:cSld>
  <p:clrMapOvr>
    <a:masterClrMapping/>
  </p:clrMapOvr>
  <p:transition spd="slow">
    <p:wipe dir="u"/>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Pusty">
    <p:spTree>
      <p:nvGrpSpPr>
        <p:cNvPr id="1" name=""/>
        <p:cNvGrpSpPr/>
        <p:nvPr/>
      </p:nvGrpSpPr>
      <p:grpSpPr>
        <a:xfrm>
          <a:off x="0" y="0"/>
          <a:ext cx="0" cy="0"/>
          <a:chOff x="0" y="0"/>
          <a:chExt cx="0" cy="0"/>
        </a:xfrm>
      </p:grpSpPr>
      <p:sp>
        <p:nvSpPr>
          <p:cNvPr id="7" name="Prostokąt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Prostokąt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Prostokąt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Prostokąt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Prostokąt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Prostokąt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Symbol zastępczy daty 1"/>
          <p:cNvSpPr>
            <a:spLocks noGrp="1"/>
          </p:cNvSpPr>
          <p:nvPr>
            <p:ph type="dt" sz="half" idx="10"/>
          </p:nvPr>
        </p:nvSpPr>
        <p:spPr/>
        <p:txBody>
          <a:bodyPr/>
          <a:lstStyle/>
          <a:p>
            <a:endParaRPr lang="pl-PL"/>
          </a:p>
        </p:txBody>
      </p:sp>
      <p:sp>
        <p:nvSpPr>
          <p:cNvPr id="3" name="Symbol zastępczy stopki 2"/>
          <p:cNvSpPr>
            <a:spLocks noGrp="1"/>
          </p:cNvSpPr>
          <p:nvPr>
            <p:ph type="ftr" sz="quarter" idx="11"/>
          </p:nvPr>
        </p:nvSpPr>
        <p:spPr/>
        <p:txBody>
          <a:bodyPr/>
          <a:lstStyle/>
          <a:p>
            <a:endParaRPr lang="pl-PL"/>
          </a:p>
        </p:txBody>
      </p:sp>
      <p:sp>
        <p:nvSpPr>
          <p:cNvPr id="4" name="Symbol zastępczy numeru slajdu 3"/>
          <p:cNvSpPr>
            <a:spLocks noGrp="1"/>
          </p:cNvSpPr>
          <p:nvPr>
            <p:ph type="sldNum" sz="quarter" idx="12"/>
          </p:nvPr>
        </p:nvSpPr>
        <p:spPr>
          <a:xfrm>
            <a:off x="4267200" y="6324600"/>
            <a:ext cx="609600" cy="441324"/>
          </a:xfrm>
        </p:spPr>
        <p:txBody>
          <a:bodyPr/>
          <a:lstStyle>
            <a:lvl1pPr>
              <a:defRPr>
                <a:solidFill>
                  <a:srgbClr val="FFFFFF"/>
                </a:solidFill>
              </a:defRPr>
            </a:lvl1pPr>
          </a:lstStyle>
          <a:p>
            <a:fld id="{31888FC0-FB53-417E-993B-804B53D6E51C}" type="slidenum">
              <a:rPr lang="pl-PL" smtClean="0"/>
              <a:pPr/>
              <a:t>‹#›</a:t>
            </a:fld>
            <a:endParaRPr lang="pl-PL"/>
          </a:p>
        </p:txBody>
      </p:sp>
    </p:spTree>
  </p:cSld>
  <p:clrMapOvr>
    <a:masterClrMapping/>
  </p:clrMapOvr>
  <p:transition spd="slow">
    <p:wipe dir="u"/>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Zawartość z podpisem">
    <p:bg>
      <p:bgRef idx="1001">
        <a:schemeClr val="bg1"/>
      </p:bgRef>
    </p:bg>
    <p:spTree>
      <p:nvGrpSpPr>
        <p:cNvPr id="1" name=""/>
        <p:cNvGrpSpPr/>
        <p:nvPr/>
      </p:nvGrpSpPr>
      <p:grpSpPr>
        <a:xfrm>
          <a:off x="0" y="0"/>
          <a:ext cx="0" cy="0"/>
          <a:chOff x="0" y="0"/>
          <a:chExt cx="0" cy="0"/>
        </a:xfrm>
      </p:grpSpPr>
      <p:sp>
        <p:nvSpPr>
          <p:cNvPr id="19" name="Prostokąt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Prostokąt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Prostokąt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Prostokąt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Prostokąt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Prostokąt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ytuł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pl-PL"/>
              <a:t>Kliknij, aby edytować styl</a:t>
            </a:r>
            <a:endParaRPr kumimoji="0" lang="en-US"/>
          </a:p>
        </p:txBody>
      </p:sp>
      <p:sp>
        <p:nvSpPr>
          <p:cNvPr id="3" name="Symbol zastępczy tekstu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pl-PL"/>
              <a:t>Kliknij, aby edytować style wzorca tekstu</a:t>
            </a:r>
          </a:p>
        </p:txBody>
      </p:sp>
      <p:sp>
        <p:nvSpPr>
          <p:cNvPr id="8" name="Prostokąt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Łącznik prosty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Symbol zastępczy zawartości 19"/>
          <p:cNvSpPr>
            <a:spLocks noGrp="1"/>
          </p:cNvSpPr>
          <p:nvPr>
            <p:ph sz="quarter" idx="1"/>
          </p:nvPr>
        </p:nvSpPr>
        <p:spPr>
          <a:xfrm>
            <a:off x="3124200" y="685800"/>
            <a:ext cx="5638800" cy="5410200"/>
          </a:xfrm>
        </p:spPr>
        <p:txBody>
          <a:bodyPr/>
          <a:lstStyle/>
          <a:p>
            <a:pPr lvl="0" eaLnBrk="1" latinLnBrk="0" hangingPunct="1"/>
            <a:r>
              <a:rPr lang="pl-PL"/>
              <a:t>Kliknij, aby edytować style wzorca tekstu</a:t>
            </a:r>
          </a:p>
          <a:p>
            <a:pPr lvl="1" eaLnBrk="1" latinLnBrk="0" hangingPunct="1"/>
            <a:r>
              <a:rPr lang="pl-PL"/>
              <a:t>Drugi poziom</a:t>
            </a:r>
          </a:p>
          <a:p>
            <a:pPr lvl="2" eaLnBrk="1" latinLnBrk="0" hangingPunct="1"/>
            <a:r>
              <a:rPr lang="pl-PL"/>
              <a:t>Trzeci poziom</a:t>
            </a:r>
          </a:p>
          <a:p>
            <a:pPr lvl="3" eaLnBrk="1" latinLnBrk="0" hangingPunct="1"/>
            <a:r>
              <a:rPr lang="pl-PL"/>
              <a:t>Czwarty poziom</a:t>
            </a:r>
          </a:p>
          <a:p>
            <a:pPr lvl="4" eaLnBrk="1" latinLnBrk="0" hangingPunct="1"/>
            <a:r>
              <a:rPr lang="pl-PL"/>
              <a:t>Piąty poziom</a:t>
            </a:r>
            <a:endParaRPr kumimoji="0" lang="en-US"/>
          </a:p>
        </p:txBody>
      </p:sp>
      <p:sp>
        <p:nvSpPr>
          <p:cNvPr id="10" name="Elipsa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Elipsa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ymbol zastępczy numeru slajdu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5D839665-2E3E-4164-B9EA-1956756235C3}" type="slidenum">
              <a:rPr lang="pl-PL" smtClean="0"/>
              <a:pPr/>
              <a:t>‹#›</a:t>
            </a:fld>
            <a:endParaRPr lang="pl-PL"/>
          </a:p>
        </p:txBody>
      </p:sp>
      <p:sp>
        <p:nvSpPr>
          <p:cNvPr id="21" name="Prostokąt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Symbol zastępczy daty 4"/>
          <p:cNvSpPr>
            <a:spLocks noGrp="1"/>
          </p:cNvSpPr>
          <p:nvPr>
            <p:ph type="dt" sz="half" idx="10"/>
          </p:nvPr>
        </p:nvSpPr>
        <p:spPr/>
        <p:txBody>
          <a:bodyPr/>
          <a:lstStyle/>
          <a:p>
            <a:endParaRPr lang="pl-PL"/>
          </a:p>
        </p:txBody>
      </p:sp>
      <p:sp>
        <p:nvSpPr>
          <p:cNvPr id="6" name="Symbol zastępczy stopki 5"/>
          <p:cNvSpPr>
            <a:spLocks noGrp="1"/>
          </p:cNvSpPr>
          <p:nvPr>
            <p:ph type="ftr" sz="quarter" idx="11"/>
          </p:nvPr>
        </p:nvSpPr>
        <p:spPr>
          <a:xfrm>
            <a:off x="301752" y="6410848"/>
            <a:ext cx="3383280" cy="365760"/>
          </a:xfrm>
        </p:spPr>
        <p:txBody>
          <a:bodyPr/>
          <a:lstStyle/>
          <a:p>
            <a:endParaRPr lang="pl-PL"/>
          </a:p>
        </p:txBody>
      </p:sp>
    </p:spTree>
  </p:cSld>
  <p:clrMapOvr>
    <a:overrideClrMapping bg1="lt1" tx1="dk1" bg2="lt2" tx2="dk2" accent1="accent1" accent2="accent2" accent3="accent3" accent4="accent4" accent5="accent5" accent6="accent6" hlink="hlink" folHlink="folHlink"/>
  </p:clrMapOvr>
  <p:transition spd="slow">
    <p:wipe dir="u"/>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az z podpisem">
    <p:spTree>
      <p:nvGrpSpPr>
        <p:cNvPr id="1" name=""/>
        <p:cNvGrpSpPr/>
        <p:nvPr/>
      </p:nvGrpSpPr>
      <p:grpSpPr>
        <a:xfrm>
          <a:off x="0" y="0"/>
          <a:ext cx="0" cy="0"/>
          <a:chOff x="0" y="0"/>
          <a:chExt cx="0" cy="0"/>
        </a:xfrm>
      </p:grpSpPr>
      <p:sp>
        <p:nvSpPr>
          <p:cNvPr id="21" name="Łącznik prosty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Prostokąt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Prostokąt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Prostokąt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Prostokąt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Prostokąt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Prostokąt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Prostokąt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Elipsa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Elipsa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ymbol zastępczy numeru slajdu 6"/>
          <p:cNvSpPr>
            <a:spLocks noGrp="1"/>
          </p:cNvSpPr>
          <p:nvPr>
            <p:ph type="sldNum" sz="quarter" idx="12"/>
          </p:nvPr>
        </p:nvSpPr>
        <p:spPr>
          <a:xfrm>
            <a:off x="1371600" y="312738"/>
            <a:ext cx="457200" cy="441325"/>
          </a:xfrm>
        </p:spPr>
        <p:txBody>
          <a:bodyPr/>
          <a:lstStyle/>
          <a:p>
            <a:fld id="{EC0E8855-B2D7-4AFC-BEBE-32662FB4E41E}" type="slidenum">
              <a:rPr lang="pl-PL" smtClean="0"/>
              <a:pPr/>
              <a:t>‹#›</a:t>
            </a:fld>
            <a:endParaRPr lang="pl-PL"/>
          </a:p>
        </p:txBody>
      </p:sp>
      <p:sp>
        <p:nvSpPr>
          <p:cNvPr id="2" name="Tytuł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pl-PL"/>
              <a:t>Kliknij, aby edytować styl</a:t>
            </a:r>
            <a:endParaRPr kumimoji="0" lang="en-US"/>
          </a:p>
        </p:txBody>
      </p:sp>
      <p:sp>
        <p:nvSpPr>
          <p:cNvPr id="3" name="Symbol zastępczy obrazu 2"/>
          <p:cNvSpPr>
            <a:spLocks noGrp="1"/>
          </p:cNvSpPr>
          <p:nvPr>
            <p:ph type="pic" idx="1"/>
          </p:nvPr>
        </p:nvSpPr>
        <p:spPr>
          <a:xfrm>
            <a:off x="3000375" y="609600"/>
            <a:ext cx="5867400" cy="4267200"/>
          </a:xfrm>
        </p:spPr>
        <p:txBody>
          <a:bodyPr/>
          <a:lstStyle>
            <a:lvl1pPr marL="0" indent="0">
              <a:buNone/>
              <a:defRPr sz="3200"/>
            </a:lvl1pPr>
          </a:lstStyle>
          <a:p>
            <a:r>
              <a:rPr kumimoji="0" lang="pl-PL"/>
              <a:t>Kliknij ikonę, aby dodać obraz</a:t>
            </a:r>
            <a:endParaRPr kumimoji="0" lang="en-US" dirty="0"/>
          </a:p>
        </p:txBody>
      </p:sp>
      <p:sp>
        <p:nvSpPr>
          <p:cNvPr id="4" name="Symbol zastępczy tekstu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pl-PL"/>
              <a:t>Kliknij, aby edytować style wzorca tekstu</a:t>
            </a:r>
          </a:p>
        </p:txBody>
      </p:sp>
      <p:sp>
        <p:nvSpPr>
          <p:cNvPr id="22" name="Prostokąt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Symbol zastępczy daty 4"/>
          <p:cNvSpPr>
            <a:spLocks noGrp="1"/>
          </p:cNvSpPr>
          <p:nvPr>
            <p:ph type="dt" sz="half" idx="10"/>
          </p:nvPr>
        </p:nvSpPr>
        <p:spPr>
          <a:xfrm>
            <a:off x="5788152" y="6404984"/>
            <a:ext cx="3044952" cy="365760"/>
          </a:xfrm>
        </p:spPr>
        <p:txBody>
          <a:bodyPr/>
          <a:lstStyle/>
          <a:p>
            <a:endParaRPr lang="pl-PL"/>
          </a:p>
        </p:txBody>
      </p:sp>
      <p:sp>
        <p:nvSpPr>
          <p:cNvPr id="6" name="Symbol zastępczy stopki 5"/>
          <p:cNvSpPr>
            <a:spLocks noGrp="1"/>
          </p:cNvSpPr>
          <p:nvPr>
            <p:ph type="ftr" sz="quarter" idx="11"/>
          </p:nvPr>
        </p:nvSpPr>
        <p:spPr>
          <a:xfrm>
            <a:off x="301752" y="6410848"/>
            <a:ext cx="3584448" cy="365760"/>
          </a:xfrm>
        </p:spPr>
        <p:txBody>
          <a:bodyPr/>
          <a:lstStyle/>
          <a:p>
            <a:endParaRPr lang="pl-PL"/>
          </a:p>
        </p:txBody>
      </p:sp>
    </p:spTree>
  </p:cSld>
  <p:clrMapOvr>
    <a:masterClrMapping/>
  </p:clrMapOvr>
  <p:transition spd="slow">
    <p:wipe dir="u"/>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Prostokąt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Prostokąt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Prostokąt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Prostokąt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Prostokąt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Symbol zastępczy daty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endParaRPr lang="pl-PL"/>
          </a:p>
        </p:txBody>
      </p:sp>
      <p:sp>
        <p:nvSpPr>
          <p:cNvPr id="3" name="Symbol zastępczy stopki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pl-PL"/>
          </a:p>
        </p:txBody>
      </p:sp>
      <p:sp>
        <p:nvSpPr>
          <p:cNvPr id="8" name="Prostokąt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Łącznik prosty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Elipsa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Elipsa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ymbol zastępczy numeru slajdu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625DEDA3-1F8F-498D-A12D-721D88AA0343}" type="slidenum">
              <a:rPr lang="pl-PL" smtClean="0"/>
              <a:pPr/>
              <a:t>‹#›</a:t>
            </a:fld>
            <a:endParaRPr lang="pl-PL"/>
          </a:p>
        </p:txBody>
      </p:sp>
      <p:sp>
        <p:nvSpPr>
          <p:cNvPr id="22" name="Symbol zastępczy tytułu 21"/>
          <p:cNvSpPr>
            <a:spLocks noGrp="1"/>
          </p:cNvSpPr>
          <p:nvPr>
            <p:ph type="title"/>
          </p:nvPr>
        </p:nvSpPr>
        <p:spPr>
          <a:xfrm>
            <a:off x="301752" y="228600"/>
            <a:ext cx="8534400" cy="758952"/>
          </a:xfrm>
          <a:prstGeom prst="rect">
            <a:avLst/>
          </a:prstGeom>
        </p:spPr>
        <p:txBody>
          <a:bodyPr vert="horz" anchor="b">
            <a:normAutofit/>
          </a:bodyPr>
          <a:lstStyle/>
          <a:p>
            <a:r>
              <a:rPr kumimoji="0" lang="pl-PL"/>
              <a:t>Kliknij, aby edytować styl</a:t>
            </a:r>
            <a:endParaRPr kumimoji="0" lang="en-US"/>
          </a:p>
        </p:txBody>
      </p:sp>
      <p:sp>
        <p:nvSpPr>
          <p:cNvPr id="13" name="Symbol zastępczy tekstu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pl-PL"/>
              <a:t>Kliknij, aby edytować style wzorca tekstu</a:t>
            </a:r>
          </a:p>
          <a:p>
            <a:pPr lvl="1" eaLnBrk="1" latinLnBrk="0" hangingPunct="1"/>
            <a:r>
              <a:rPr kumimoji="0" lang="pl-PL"/>
              <a:t>Drugi poziom</a:t>
            </a:r>
          </a:p>
          <a:p>
            <a:pPr lvl="2" eaLnBrk="1" latinLnBrk="0" hangingPunct="1"/>
            <a:r>
              <a:rPr kumimoji="0" lang="pl-PL"/>
              <a:t>Trzeci poziom</a:t>
            </a:r>
          </a:p>
          <a:p>
            <a:pPr lvl="3" eaLnBrk="1" latinLnBrk="0" hangingPunct="1"/>
            <a:r>
              <a:rPr kumimoji="0" lang="pl-PL"/>
              <a:t>Czwarty poziom</a:t>
            </a:r>
          </a:p>
          <a:p>
            <a:pPr lvl="4" eaLnBrk="1" latinLnBrk="0" hangingPunct="1"/>
            <a:r>
              <a:rPr kumimoji="0" lang="pl-PL"/>
              <a:t>Piąty poziom</a:t>
            </a:r>
            <a:endParaRPr kumimoji="0" lang="en-US"/>
          </a:p>
        </p:txBody>
      </p:sp>
    </p:spTree>
  </p:cSld>
  <p:clrMap bg1="lt1" tx1="dk1" bg2="lt2" tx2="dk2" accent1="accent1" accent2="accent2" accent3="accent3" accent4="accent4" accent5="accent5" accent6="accent6" hlink="hlink" folHlink="folHlink"/>
  <p:sldLayoutIdLst>
    <p:sldLayoutId id="2147483701" r:id="rId1"/>
    <p:sldLayoutId id="2147483702" r:id="rId2"/>
    <p:sldLayoutId id="2147483703" r:id="rId3"/>
    <p:sldLayoutId id="2147483704" r:id="rId4"/>
    <p:sldLayoutId id="2147483705" r:id="rId5"/>
    <p:sldLayoutId id="2147483706" r:id="rId6"/>
    <p:sldLayoutId id="2147483707" r:id="rId7"/>
    <p:sldLayoutId id="2147483708" r:id="rId8"/>
    <p:sldLayoutId id="2147483709" r:id="rId9"/>
    <p:sldLayoutId id="2147483710" r:id="rId10"/>
    <p:sldLayoutId id="2147483711" r:id="rId11"/>
    <p:sldLayoutId id="2147483712" r:id="rId12"/>
  </p:sldLayoutIdLst>
  <p:transition spd="slow">
    <p:wipe dir="u"/>
  </p:transition>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22.xml"/><Relationship Id="rId1" Type="http://schemas.openxmlformats.org/officeDocument/2006/relationships/slideLayout" Target="../slideLayouts/slideLayout7.xml"/><Relationship Id="rId4" Type="http://schemas.openxmlformats.org/officeDocument/2006/relationships/image" Target="../media/image8.emf"/></Relationships>
</file>

<file path=ppt/slides/_rels/slide23.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notesSlide" Target="../notesSlides/notesSlide23.xml"/><Relationship Id="rId1" Type="http://schemas.openxmlformats.org/officeDocument/2006/relationships/slideLayout" Target="../slideLayouts/slideLayout7.xml"/><Relationship Id="rId4" Type="http://schemas.openxmlformats.org/officeDocument/2006/relationships/image" Target="../media/image9.emf"/></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25.xml"/><Relationship Id="rId1" Type="http://schemas.openxmlformats.org/officeDocument/2006/relationships/slideLayout" Target="../slideLayouts/slideLayout7.xml"/><Relationship Id="rId5" Type="http://schemas.openxmlformats.org/officeDocument/2006/relationships/image" Target="../media/image12.png"/><Relationship Id="rId4" Type="http://schemas.openxmlformats.org/officeDocument/2006/relationships/image" Target="../media/image11.png"/></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4.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4.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4.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4.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notesSlide" Target="../notesSlides/notesSlide49.xml"/><Relationship Id="rId1" Type="http://schemas.openxmlformats.org/officeDocument/2006/relationships/slideLayout" Target="../slideLayouts/slideLayout12.xml"/><Relationship Id="rId4" Type="http://schemas.openxmlformats.org/officeDocument/2006/relationships/image" Target="../media/image13.emf"/></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6.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4.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4.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7.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4.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7.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7.xml"/></Relationships>
</file>

<file path=ppt/slides/_rels/slide62.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62.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7.xml"/><Relationship Id="rId1" Type="http://schemas.openxmlformats.org/officeDocument/2006/relationships/slideLayout" Target="../slideLayouts/slideLayout7.xml"/><Relationship Id="rId4" Type="http://schemas.openxmlformats.org/officeDocument/2006/relationships/image" Target="../media/image7.pn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Rectangle 3"/>
          <p:cNvSpPr>
            <a:spLocks noGrp="1" noChangeArrowheads="1"/>
          </p:cNvSpPr>
          <p:nvPr>
            <p:ph type="subTitle" idx="1"/>
          </p:nvPr>
        </p:nvSpPr>
        <p:spPr>
          <a:xfrm>
            <a:off x="1428728" y="3714752"/>
            <a:ext cx="6400800" cy="1752600"/>
          </a:xfrm>
        </p:spPr>
        <p:txBody>
          <a:bodyPr/>
          <a:lstStyle/>
          <a:p>
            <a:r>
              <a:rPr lang="pl-PL" dirty="0"/>
              <a:t>Klinika Psychiatrii UML</a:t>
            </a:r>
          </a:p>
          <a:p>
            <a:r>
              <a:rPr lang="pl-PL" dirty="0"/>
              <a:t>ANDRZEJ CZERNIKIEWICZ</a:t>
            </a:r>
          </a:p>
        </p:txBody>
      </p:sp>
      <p:sp>
        <p:nvSpPr>
          <p:cNvPr id="2050" name="Rectangle 2"/>
          <p:cNvSpPr>
            <a:spLocks noGrp="1" noChangeArrowheads="1"/>
          </p:cNvSpPr>
          <p:nvPr>
            <p:ph type="ctrTitle"/>
          </p:nvPr>
        </p:nvSpPr>
        <p:spPr>
          <a:xfrm>
            <a:off x="642910" y="1714488"/>
            <a:ext cx="7772400" cy="1143000"/>
          </a:xfrm>
        </p:spPr>
        <p:txBody>
          <a:bodyPr>
            <a:normAutofit fontScale="90000"/>
          </a:bodyPr>
          <a:lstStyle/>
          <a:p>
            <a:r>
              <a:rPr lang="pl-PL" dirty="0"/>
              <a:t>Zastosowanie M.I.N.I.</a:t>
            </a:r>
            <a:br>
              <a:rPr lang="pl-PL" dirty="0"/>
            </a:br>
            <a:r>
              <a:rPr lang="pl-PL" dirty="0"/>
              <a:t>w diagnostyce psychiatrycznej</a:t>
            </a:r>
            <a:br>
              <a:rPr lang="pl-PL" dirty="0"/>
            </a:br>
            <a:r>
              <a:rPr lang="pl-PL" dirty="0"/>
              <a:t>ZABURZENIA NIEPSYCHOTYCZNE	</a:t>
            </a:r>
          </a:p>
        </p:txBody>
      </p:sp>
    </p:spTree>
  </p:cSld>
  <p:clrMapOvr>
    <a:masterClrMapping/>
  </p:clrMapOvr>
  <p:transition spd="slow">
    <p:wipe dir="u"/>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230" name="Group 38"/>
          <p:cNvGrpSpPr>
            <a:grpSpLocks/>
          </p:cNvGrpSpPr>
          <p:nvPr/>
        </p:nvGrpSpPr>
        <p:grpSpPr bwMode="auto">
          <a:xfrm>
            <a:off x="495300" y="1081088"/>
            <a:ext cx="8648700" cy="5776912"/>
            <a:chOff x="28" y="0"/>
            <a:chExt cx="2795" cy="3275"/>
          </a:xfrm>
        </p:grpSpPr>
        <p:sp>
          <p:nvSpPr>
            <p:cNvPr id="8194" name="Rectangle 2"/>
            <p:cNvSpPr>
              <a:spLocks noChangeArrowheads="1"/>
            </p:cNvSpPr>
            <p:nvPr/>
          </p:nvSpPr>
          <p:spPr bwMode="auto">
            <a:xfrm>
              <a:off x="28" y="0"/>
              <a:ext cx="198" cy="500"/>
            </a:xfrm>
            <a:prstGeom prst="rect">
              <a:avLst/>
            </a:prstGeom>
            <a:noFill/>
            <a:ln w="9525">
              <a:noFill/>
              <a:miter lim="800000"/>
              <a:headEnd/>
              <a:tailEnd/>
            </a:ln>
            <a:effectLst/>
          </p:spPr>
          <p:txBody>
            <a:bodyPr/>
            <a:lstStyle/>
            <a:p>
              <a:r>
                <a:rPr lang="pl-PL" sz="1200">
                  <a:cs typeface="Times New Roman" charset="0"/>
                </a:rPr>
                <a:t> </a:t>
              </a:r>
            </a:p>
            <a:p>
              <a:pPr eaLnBrk="0" hangingPunct="0"/>
              <a:endParaRPr lang="pl-PL" sz="3600"/>
            </a:p>
          </p:txBody>
        </p:sp>
        <p:sp>
          <p:nvSpPr>
            <p:cNvPr id="8195" name="Rectangle 3"/>
            <p:cNvSpPr>
              <a:spLocks noChangeArrowheads="1"/>
            </p:cNvSpPr>
            <p:nvPr/>
          </p:nvSpPr>
          <p:spPr bwMode="auto">
            <a:xfrm>
              <a:off x="226" y="0"/>
              <a:ext cx="170" cy="500"/>
            </a:xfrm>
            <a:prstGeom prst="rect">
              <a:avLst/>
            </a:prstGeom>
            <a:noFill/>
            <a:ln w="9525">
              <a:noFill/>
              <a:miter lim="800000"/>
              <a:headEnd/>
              <a:tailEnd/>
            </a:ln>
            <a:effectLst/>
          </p:spPr>
          <p:txBody>
            <a:bodyPr/>
            <a:lstStyle/>
            <a:p>
              <a:r>
                <a:rPr lang="pl-PL" sz="1200">
                  <a:cs typeface="Times New Roman" charset="0"/>
                </a:rPr>
                <a:t> </a:t>
              </a:r>
            </a:p>
            <a:p>
              <a:pPr eaLnBrk="0" hangingPunct="0"/>
              <a:endParaRPr lang="pl-PL" sz="3600"/>
            </a:p>
          </p:txBody>
        </p:sp>
        <p:sp>
          <p:nvSpPr>
            <p:cNvPr id="8196" name="Rectangle 4"/>
            <p:cNvSpPr>
              <a:spLocks noChangeArrowheads="1"/>
            </p:cNvSpPr>
            <p:nvPr/>
          </p:nvSpPr>
          <p:spPr bwMode="auto">
            <a:xfrm>
              <a:off x="396" y="0"/>
              <a:ext cx="170" cy="500"/>
            </a:xfrm>
            <a:prstGeom prst="rect">
              <a:avLst/>
            </a:prstGeom>
            <a:noFill/>
            <a:ln w="9525">
              <a:noFill/>
              <a:miter lim="800000"/>
              <a:headEnd/>
              <a:tailEnd/>
            </a:ln>
            <a:effectLst/>
          </p:spPr>
          <p:txBody>
            <a:bodyPr/>
            <a:lstStyle/>
            <a:p>
              <a:r>
                <a:rPr lang="pl-PL" sz="1600">
                  <a:latin typeface="Century Schoolbook" pitchFamily="18" charset="0"/>
                  <a:cs typeface="Times New Roman" charset="0"/>
                </a:rPr>
                <a:t>d</a:t>
              </a:r>
              <a:endParaRPr lang="pl-PL" sz="1200">
                <a:cs typeface="Times New Roman" charset="0"/>
              </a:endParaRPr>
            </a:p>
            <a:p>
              <a:pPr eaLnBrk="0" hangingPunct="0"/>
              <a:endParaRPr lang="pl-PL" sz="3600"/>
            </a:p>
          </p:txBody>
        </p:sp>
        <p:sp>
          <p:nvSpPr>
            <p:cNvPr id="8197" name="Rectangle 5"/>
            <p:cNvSpPr>
              <a:spLocks noChangeArrowheads="1"/>
            </p:cNvSpPr>
            <p:nvPr/>
          </p:nvSpPr>
          <p:spPr bwMode="auto">
            <a:xfrm>
              <a:off x="566" y="0"/>
              <a:ext cx="1634" cy="500"/>
            </a:xfrm>
            <a:prstGeom prst="rect">
              <a:avLst/>
            </a:prstGeom>
            <a:noFill/>
            <a:ln w="9525">
              <a:noFill/>
              <a:miter lim="800000"/>
              <a:headEnd/>
              <a:tailEnd/>
            </a:ln>
            <a:effectLst/>
          </p:spPr>
          <p:txBody>
            <a:bodyPr/>
            <a:lstStyle/>
            <a:p>
              <a:r>
                <a:rPr lang="pl-PL" sz="1600">
                  <a:latin typeface="Century Schoolbook" pitchFamily="18" charset="0"/>
                  <a:cs typeface="Times New Roman" charset="0"/>
                </a:rPr>
                <a:t>Był wyczerpany lub bez zwykłej energii ...</a:t>
              </a:r>
              <a:endParaRPr lang="pl-PL" sz="1200">
                <a:cs typeface="Times New Roman" charset="0"/>
              </a:endParaRPr>
            </a:p>
            <a:p>
              <a:pPr eaLnBrk="0" hangingPunct="0"/>
              <a:endParaRPr lang="pl-PL" sz="3600"/>
            </a:p>
          </p:txBody>
        </p:sp>
        <p:sp>
          <p:nvSpPr>
            <p:cNvPr id="8198" name="Rectangle 6"/>
            <p:cNvSpPr>
              <a:spLocks noChangeArrowheads="1"/>
            </p:cNvSpPr>
            <p:nvPr/>
          </p:nvSpPr>
          <p:spPr bwMode="auto">
            <a:xfrm>
              <a:off x="2200" y="0"/>
              <a:ext cx="340" cy="500"/>
            </a:xfrm>
            <a:prstGeom prst="rect">
              <a:avLst/>
            </a:prstGeom>
            <a:noFill/>
            <a:ln w="9525">
              <a:noFill/>
              <a:miter lim="800000"/>
              <a:headEnd/>
              <a:tailEnd/>
            </a:ln>
            <a:effectLst/>
          </p:spPr>
          <p:txBody>
            <a:bodyPr/>
            <a:lstStyle/>
            <a:p>
              <a:r>
                <a:rPr lang="pl-PL" sz="1600">
                  <a:latin typeface="Century Schoolbook" pitchFamily="18" charset="0"/>
                  <a:cs typeface="Times New Roman" charset="0"/>
                </a:rPr>
                <a:t>nie</a:t>
              </a:r>
              <a:endParaRPr lang="pl-PL" sz="1200">
                <a:cs typeface="Times New Roman" charset="0"/>
              </a:endParaRPr>
            </a:p>
            <a:p>
              <a:pPr eaLnBrk="0" hangingPunct="0"/>
              <a:endParaRPr lang="pl-PL" sz="3600"/>
            </a:p>
          </p:txBody>
        </p:sp>
        <p:sp>
          <p:nvSpPr>
            <p:cNvPr id="8199" name="Rectangle 7"/>
            <p:cNvSpPr>
              <a:spLocks noChangeArrowheads="1"/>
            </p:cNvSpPr>
            <p:nvPr/>
          </p:nvSpPr>
          <p:spPr bwMode="auto">
            <a:xfrm>
              <a:off x="2540" y="0"/>
              <a:ext cx="283" cy="500"/>
            </a:xfrm>
            <a:prstGeom prst="rect">
              <a:avLst/>
            </a:prstGeom>
            <a:noFill/>
            <a:ln w="9525">
              <a:noFill/>
              <a:miter lim="800000"/>
              <a:headEnd/>
              <a:tailEnd/>
            </a:ln>
            <a:effectLst/>
          </p:spPr>
          <p:txBody>
            <a:bodyPr/>
            <a:lstStyle/>
            <a:p>
              <a:r>
                <a:rPr lang="pl-PL" sz="1600">
                  <a:latin typeface="Century Schoolbook" pitchFamily="18" charset="0"/>
                  <a:cs typeface="Times New Roman" charset="0"/>
                </a:rPr>
                <a:t>tak</a:t>
              </a:r>
              <a:endParaRPr lang="pl-PL" sz="1200">
                <a:cs typeface="Times New Roman" charset="0"/>
              </a:endParaRPr>
            </a:p>
            <a:p>
              <a:pPr eaLnBrk="0" hangingPunct="0"/>
              <a:endParaRPr lang="pl-PL" sz="3600"/>
            </a:p>
          </p:txBody>
        </p:sp>
        <p:sp>
          <p:nvSpPr>
            <p:cNvPr id="8200" name="Rectangle 8"/>
            <p:cNvSpPr>
              <a:spLocks noChangeArrowheads="1"/>
            </p:cNvSpPr>
            <p:nvPr/>
          </p:nvSpPr>
          <p:spPr bwMode="auto">
            <a:xfrm>
              <a:off x="28" y="500"/>
              <a:ext cx="198" cy="394"/>
            </a:xfrm>
            <a:prstGeom prst="rect">
              <a:avLst/>
            </a:prstGeom>
            <a:noFill/>
            <a:ln w="9525">
              <a:noFill/>
              <a:miter lim="800000"/>
              <a:headEnd/>
              <a:tailEnd/>
            </a:ln>
            <a:effectLst/>
          </p:spPr>
          <p:txBody>
            <a:bodyPr/>
            <a:lstStyle/>
            <a:p>
              <a:r>
                <a:rPr lang="pl-PL" sz="1200">
                  <a:cs typeface="Times New Roman" charset="0"/>
                </a:rPr>
                <a:t> </a:t>
              </a:r>
            </a:p>
            <a:p>
              <a:pPr eaLnBrk="0" hangingPunct="0"/>
              <a:endParaRPr lang="pl-PL" sz="3600"/>
            </a:p>
          </p:txBody>
        </p:sp>
        <p:sp>
          <p:nvSpPr>
            <p:cNvPr id="8201" name="Rectangle 9"/>
            <p:cNvSpPr>
              <a:spLocks noChangeArrowheads="1"/>
            </p:cNvSpPr>
            <p:nvPr/>
          </p:nvSpPr>
          <p:spPr bwMode="auto">
            <a:xfrm>
              <a:off x="226" y="500"/>
              <a:ext cx="170" cy="394"/>
            </a:xfrm>
            <a:prstGeom prst="rect">
              <a:avLst/>
            </a:prstGeom>
            <a:noFill/>
            <a:ln w="9525">
              <a:noFill/>
              <a:miter lim="800000"/>
              <a:headEnd/>
              <a:tailEnd/>
            </a:ln>
            <a:effectLst/>
          </p:spPr>
          <p:txBody>
            <a:bodyPr/>
            <a:lstStyle/>
            <a:p>
              <a:r>
                <a:rPr lang="pl-PL" sz="1200">
                  <a:cs typeface="Times New Roman" charset="0"/>
                </a:rPr>
                <a:t> </a:t>
              </a:r>
            </a:p>
            <a:p>
              <a:pPr eaLnBrk="0" hangingPunct="0"/>
              <a:endParaRPr lang="pl-PL" sz="3600"/>
            </a:p>
          </p:txBody>
        </p:sp>
        <p:sp>
          <p:nvSpPr>
            <p:cNvPr id="8202" name="Rectangle 10"/>
            <p:cNvSpPr>
              <a:spLocks noChangeArrowheads="1"/>
            </p:cNvSpPr>
            <p:nvPr/>
          </p:nvSpPr>
          <p:spPr bwMode="auto">
            <a:xfrm>
              <a:off x="396" y="500"/>
              <a:ext cx="170" cy="394"/>
            </a:xfrm>
            <a:prstGeom prst="rect">
              <a:avLst/>
            </a:prstGeom>
            <a:noFill/>
            <a:ln w="9525">
              <a:noFill/>
              <a:miter lim="800000"/>
              <a:headEnd/>
              <a:tailEnd/>
            </a:ln>
            <a:effectLst/>
          </p:spPr>
          <p:txBody>
            <a:bodyPr/>
            <a:lstStyle/>
            <a:p>
              <a:r>
                <a:rPr lang="pl-PL" sz="1600">
                  <a:latin typeface="Century Schoolbook" pitchFamily="18" charset="0"/>
                  <a:cs typeface="Times New Roman" charset="0"/>
                </a:rPr>
                <a:t>e</a:t>
              </a:r>
              <a:endParaRPr lang="pl-PL" sz="1200">
                <a:cs typeface="Times New Roman" charset="0"/>
              </a:endParaRPr>
            </a:p>
            <a:p>
              <a:pPr eaLnBrk="0" hangingPunct="0"/>
              <a:endParaRPr lang="pl-PL" sz="3600"/>
            </a:p>
          </p:txBody>
        </p:sp>
        <p:sp>
          <p:nvSpPr>
            <p:cNvPr id="8203" name="Rectangle 11"/>
            <p:cNvSpPr>
              <a:spLocks noChangeArrowheads="1"/>
            </p:cNvSpPr>
            <p:nvPr/>
          </p:nvSpPr>
          <p:spPr bwMode="auto">
            <a:xfrm>
              <a:off x="566" y="500"/>
              <a:ext cx="1634" cy="394"/>
            </a:xfrm>
            <a:prstGeom prst="rect">
              <a:avLst/>
            </a:prstGeom>
            <a:noFill/>
            <a:ln w="9525">
              <a:noFill/>
              <a:miter lim="800000"/>
              <a:headEnd/>
              <a:tailEnd/>
            </a:ln>
            <a:effectLst/>
          </p:spPr>
          <p:txBody>
            <a:bodyPr/>
            <a:lstStyle/>
            <a:p>
              <a:r>
                <a:rPr lang="pl-PL" sz="1600">
                  <a:latin typeface="Century Schoolbook" pitchFamily="18" charset="0"/>
                  <a:cs typeface="Times New Roman" charset="0"/>
                </a:rPr>
                <a:t>Czuł się bezwartościowy lub winny ...</a:t>
              </a:r>
              <a:endParaRPr lang="pl-PL" sz="1200">
                <a:cs typeface="Times New Roman" charset="0"/>
              </a:endParaRPr>
            </a:p>
            <a:p>
              <a:pPr eaLnBrk="0" hangingPunct="0"/>
              <a:endParaRPr lang="pl-PL" sz="3600"/>
            </a:p>
          </p:txBody>
        </p:sp>
        <p:sp>
          <p:nvSpPr>
            <p:cNvPr id="8204" name="Rectangle 12"/>
            <p:cNvSpPr>
              <a:spLocks noChangeArrowheads="1"/>
            </p:cNvSpPr>
            <p:nvPr/>
          </p:nvSpPr>
          <p:spPr bwMode="auto">
            <a:xfrm>
              <a:off x="2200" y="500"/>
              <a:ext cx="340" cy="394"/>
            </a:xfrm>
            <a:prstGeom prst="rect">
              <a:avLst/>
            </a:prstGeom>
            <a:noFill/>
            <a:ln w="9525">
              <a:noFill/>
              <a:miter lim="800000"/>
              <a:headEnd/>
              <a:tailEnd/>
            </a:ln>
            <a:effectLst/>
          </p:spPr>
          <p:txBody>
            <a:bodyPr/>
            <a:lstStyle/>
            <a:p>
              <a:r>
                <a:rPr lang="pl-PL" sz="1600">
                  <a:latin typeface="Century Schoolbook" pitchFamily="18" charset="0"/>
                  <a:cs typeface="Times New Roman" charset="0"/>
                </a:rPr>
                <a:t>nie</a:t>
              </a:r>
              <a:endParaRPr lang="pl-PL" sz="1200">
                <a:cs typeface="Times New Roman" charset="0"/>
              </a:endParaRPr>
            </a:p>
            <a:p>
              <a:pPr eaLnBrk="0" hangingPunct="0"/>
              <a:endParaRPr lang="pl-PL" sz="3600"/>
            </a:p>
          </p:txBody>
        </p:sp>
        <p:sp>
          <p:nvSpPr>
            <p:cNvPr id="8205" name="Rectangle 13"/>
            <p:cNvSpPr>
              <a:spLocks noChangeArrowheads="1"/>
            </p:cNvSpPr>
            <p:nvPr/>
          </p:nvSpPr>
          <p:spPr bwMode="auto">
            <a:xfrm>
              <a:off x="2540" y="500"/>
              <a:ext cx="283" cy="394"/>
            </a:xfrm>
            <a:prstGeom prst="rect">
              <a:avLst/>
            </a:prstGeom>
            <a:noFill/>
            <a:ln w="9525">
              <a:noFill/>
              <a:miter lim="800000"/>
              <a:headEnd/>
              <a:tailEnd/>
            </a:ln>
            <a:effectLst/>
          </p:spPr>
          <p:txBody>
            <a:bodyPr/>
            <a:lstStyle/>
            <a:p>
              <a:r>
                <a:rPr lang="pl-PL" sz="1600">
                  <a:latin typeface="Century Schoolbook" pitchFamily="18" charset="0"/>
                  <a:cs typeface="Times New Roman" charset="0"/>
                </a:rPr>
                <a:t>tak</a:t>
              </a:r>
              <a:endParaRPr lang="pl-PL" sz="1200">
                <a:cs typeface="Times New Roman" charset="0"/>
              </a:endParaRPr>
            </a:p>
            <a:p>
              <a:pPr eaLnBrk="0" hangingPunct="0"/>
              <a:endParaRPr lang="pl-PL" sz="3600"/>
            </a:p>
          </p:txBody>
        </p:sp>
        <p:sp>
          <p:nvSpPr>
            <p:cNvPr id="8206" name="Rectangle 14"/>
            <p:cNvSpPr>
              <a:spLocks noChangeArrowheads="1"/>
            </p:cNvSpPr>
            <p:nvPr/>
          </p:nvSpPr>
          <p:spPr bwMode="auto">
            <a:xfrm>
              <a:off x="28" y="894"/>
              <a:ext cx="198" cy="500"/>
            </a:xfrm>
            <a:prstGeom prst="rect">
              <a:avLst/>
            </a:prstGeom>
            <a:noFill/>
            <a:ln w="9525">
              <a:noFill/>
              <a:miter lim="800000"/>
              <a:headEnd/>
              <a:tailEnd/>
            </a:ln>
            <a:effectLst/>
          </p:spPr>
          <p:txBody>
            <a:bodyPr/>
            <a:lstStyle/>
            <a:p>
              <a:r>
                <a:rPr lang="pl-PL" sz="1200">
                  <a:cs typeface="Times New Roman" charset="0"/>
                </a:rPr>
                <a:t> </a:t>
              </a:r>
            </a:p>
            <a:p>
              <a:pPr eaLnBrk="0" hangingPunct="0"/>
              <a:endParaRPr lang="pl-PL" sz="3600"/>
            </a:p>
          </p:txBody>
        </p:sp>
        <p:sp>
          <p:nvSpPr>
            <p:cNvPr id="8207" name="Rectangle 15"/>
            <p:cNvSpPr>
              <a:spLocks noChangeArrowheads="1"/>
            </p:cNvSpPr>
            <p:nvPr/>
          </p:nvSpPr>
          <p:spPr bwMode="auto">
            <a:xfrm>
              <a:off x="226" y="894"/>
              <a:ext cx="170" cy="500"/>
            </a:xfrm>
            <a:prstGeom prst="rect">
              <a:avLst/>
            </a:prstGeom>
            <a:noFill/>
            <a:ln w="9525">
              <a:noFill/>
              <a:miter lim="800000"/>
              <a:headEnd/>
              <a:tailEnd/>
            </a:ln>
            <a:effectLst/>
          </p:spPr>
          <p:txBody>
            <a:bodyPr/>
            <a:lstStyle/>
            <a:p>
              <a:r>
                <a:rPr lang="pl-PL" sz="1200">
                  <a:cs typeface="Times New Roman" charset="0"/>
                </a:rPr>
                <a:t> </a:t>
              </a:r>
            </a:p>
            <a:p>
              <a:pPr eaLnBrk="0" hangingPunct="0"/>
              <a:endParaRPr lang="pl-PL" sz="3600"/>
            </a:p>
          </p:txBody>
        </p:sp>
        <p:sp>
          <p:nvSpPr>
            <p:cNvPr id="8208" name="Rectangle 16"/>
            <p:cNvSpPr>
              <a:spLocks noChangeArrowheads="1"/>
            </p:cNvSpPr>
            <p:nvPr/>
          </p:nvSpPr>
          <p:spPr bwMode="auto">
            <a:xfrm>
              <a:off x="396" y="894"/>
              <a:ext cx="170" cy="500"/>
            </a:xfrm>
            <a:prstGeom prst="rect">
              <a:avLst/>
            </a:prstGeom>
            <a:noFill/>
            <a:ln w="9525">
              <a:noFill/>
              <a:miter lim="800000"/>
              <a:headEnd/>
              <a:tailEnd/>
            </a:ln>
            <a:effectLst/>
          </p:spPr>
          <p:txBody>
            <a:bodyPr/>
            <a:lstStyle/>
            <a:p>
              <a:r>
                <a:rPr lang="pl-PL" sz="1600">
                  <a:latin typeface="Century Schoolbook" pitchFamily="18" charset="0"/>
                  <a:cs typeface="Times New Roman" charset="0"/>
                </a:rPr>
                <a:t>f</a:t>
              </a:r>
              <a:endParaRPr lang="pl-PL" sz="1200">
                <a:cs typeface="Times New Roman" charset="0"/>
              </a:endParaRPr>
            </a:p>
            <a:p>
              <a:pPr eaLnBrk="0" hangingPunct="0"/>
              <a:endParaRPr lang="pl-PL" sz="3600"/>
            </a:p>
          </p:txBody>
        </p:sp>
        <p:sp>
          <p:nvSpPr>
            <p:cNvPr id="8209" name="Rectangle 17"/>
            <p:cNvSpPr>
              <a:spLocks noChangeArrowheads="1"/>
            </p:cNvSpPr>
            <p:nvPr/>
          </p:nvSpPr>
          <p:spPr bwMode="auto">
            <a:xfrm>
              <a:off x="566" y="894"/>
              <a:ext cx="1634" cy="500"/>
            </a:xfrm>
            <a:prstGeom prst="rect">
              <a:avLst/>
            </a:prstGeom>
            <a:noFill/>
            <a:ln w="9525">
              <a:noFill/>
              <a:miter lim="800000"/>
              <a:headEnd/>
              <a:tailEnd/>
            </a:ln>
            <a:effectLst/>
          </p:spPr>
          <p:txBody>
            <a:bodyPr/>
            <a:lstStyle/>
            <a:p>
              <a:r>
                <a:rPr lang="pl-PL" sz="1600">
                  <a:latin typeface="Century Schoolbook" pitchFamily="18" charset="0"/>
                  <a:cs typeface="Times New Roman" charset="0"/>
                </a:rPr>
                <a:t>Miał kłopoty w koncentracji lub podejmowaniu decyzji ... </a:t>
              </a:r>
              <a:endParaRPr lang="pl-PL" sz="1200">
                <a:cs typeface="Times New Roman" charset="0"/>
              </a:endParaRPr>
            </a:p>
            <a:p>
              <a:pPr eaLnBrk="0" hangingPunct="0"/>
              <a:endParaRPr lang="pl-PL" sz="3600"/>
            </a:p>
          </p:txBody>
        </p:sp>
        <p:sp>
          <p:nvSpPr>
            <p:cNvPr id="8210" name="Rectangle 18"/>
            <p:cNvSpPr>
              <a:spLocks noChangeArrowheads="1"/>
            </p:cNvSpPr>
            <p:nvPr/>
          </p:nvSpPr>
          <p:spPr bwMode="auto">
            <a:xfrm>
              <a:off x="2200" y="894"/>
              <a:ext cx="340" cy="500"/>
            </a:xfrm>
            <a:prstGeom prst="rect">
              <a:avLst/>
            </a:prstGeom>
            <a:noFill/>
            <a:ln w="9525">
              <a:noFill/>
              <a:miter lim="800000"/>
              <a:headEnd/>
              <a:tailEnd/>
            </a:ln>
            <a:effectLst/>
          </p:spPr>
          <p:txBody>
            <a:bodyPr/>
            <a:lstStyle/>
            <a:p>
              <a:r>
                <a:rPr lang="pl-PL" sz="1600">
                  <a:latin typeface="Century Schoolbook" pitchFamily="18" charset="0"/>
                  <a:cs typeface="Times New Roman" charset="0"/>
                </a:rPr>
                <a:t>nie</a:t>
              </a:r>
              <a:endParaRPr lang="pl-PL" sz="1200">
                <a:cs typeface="Times New Roman" charset="0"/>
              </a:endParaRPr>
            </a:p>
            <a:p>
              <a:pPr eaLnBrk="0" hangingPunct="0"/>
              <a:endParaRPr lang="pl-PL" sz="3600"/>
            </a:p>
          </p:txBody>
        </p:sp>
        <p:sp>
          <p:nvSpPr>
            <p:cNvPr id="8211" name="Rectangle 19"/>
            <p:cNvSpPr>
              <a:spLocks noChangeArrowheads="1"/>
            </p:cNvSpPr>
            <p:nvPr/>
          </p:nvSpPr>
          <p:spPr bwMode="auto">
            <a:xfrm>
              <a:off x="2540" y="894"/>
              <a:ext cx="283" cy="500"/>
            </a:xfrm>
            <a:prstGeom prst="rect">
              <a:avLst/>
            </a:prstGeom>
            <a:noFill/>
            <a:ln w="9525">
              <a:noFill/>
              <a:miter lim="800000"/>
              <a:headEnd/>
              <a:tailEnd/>
            </a:ln>
            <a:effectLst/>
          </p:spPr>
          <p:txBody>
            <a:bodyPr/>
            <a:lstStyle/>
            <a:p>
              <a:r>
                <a:rPr lang="pl-PL" sz="1600">
                  <a:latin typeface="Century Schoolbook" pitchFamily="18" charset="0"/>
                  <a:cs typeface="Times New Roman" charset="0"/>
                </a:rPr>
                <a:t>tak</a:t>
              </a:r>
              <a:endParaRPr lang="pl-PL" sz="1200">
                <a:cs typeface="Times New Roman" charset="0"/>
              </a:endParaRPr>
            </a:p>
            <a:p>
              <a:pPr eaLnBrk="0" hangingPunct="0"/>
              <a:endParaRPr lang="pl-PL" sz="3600"/>
            </a:p>
          </p:txBody>
        </p:sp>
        <p:sp>
          <p:nvSpPr>
            <p:cNvPr id="8212" name="Rectangle 20"/>
            <p:cNvSpPr>
              <a:spLocks noChangeArrowheads="1"/>
            </p:cNvSpPr>
            <p:nvPr/>
          </p:nvSpPr>
          <p:spPr bwMode="auto">
            <a:xfrm>
              <a:off x="28" y="1394"/>
              <a:ext cx="198" cy="500"/>
            </a:xfrm>
            <a:prstGeom prst="rect">
              <a:avLst/>
            </a:prstGeom>
            <a:noFill/>
            <a:ln w="9525">
              <a:noFill/>
              <a:miter lim="800000"/>
              <a:headEnd/>
              <a:tailEnd/>
            </a:ln>
            <a:effectLst/>
          </p:spPr>
          <p:txBody>
            <a:bodyPr/>
            <a:lstStyle/>
            <a:p>
              <a:r>
                <a:rPr lang="pl-PL" sz="1200">
                  <a:cs typeface="Times New Roman" charset="0"/>
                </a:rPr>
                <a:t> </a:t>
              </a:r>
            </a:p>
            <a:p>
              <a:pPr eaLnBrk="0" hangingPunct="0"/>
              <a:endParaRPr lang="pl-PL" sz="3600"/>
            </a:p>
          </p:txBody>
        </p:sp>
        <p:sp>
          <p:nvSpPr>
            <p:cNvPr id="8213" name="Rectangle 21"/>
            <p:cNvSpPr>
              <a:spLocks noChangeArrowheads="1"/>
            </p:cNvSpPr>
            <p:nvPr/>
          </p:nvSpPr>
          <p:spPr bwMode="auto">
            <a:xfrm>
              <a:off x="226" y="1394"/>
              <a:ext cx="170" cy="500"/>
            </a:xfrm>
            <a:prstGeom prst="rect">
              <a:avLst/>
            </a:prstGeom>
            <a:noFill/>
            <a:ln w="9525">
              <a:noFill/>
              <a:miter lim="800000"/>
              <a:headEnd/>
              <a:tailEnd/>
            </a:ln>
            <a:effectLst/>
          </p:spPr>
          <p:txBody>
            <a:bodyPr/>
            <a:lstStyle/>
            <a:p>
              <a:r>
                <a:rPr lang="pl-PL" sz="1200">
                  <a:cs typeface="Times New Roman" charset="0"/>
                </a:rPr>
                <a:t> </a:t>
              </a:r>
            </a:p>
            <a:p>
              <a:pPr eaLnBrk="0" hangingPunct="0"/>
              <a:endParaRPr lang="pl-PL" sz="3600"/>
            </a:p>
          </p:txBody>
        </p:sp>
        <p:sp>
          <p:nvSpPr>
            <p:cNvPr id="8214" name="Rectangle 22"/>
            <p:cNvSpPr>
              <a:spLocks noChangeArrowheads="1"/>
            </p:cNvSpPr>
            <p:nvPr/>
          </p:nvSpPr>
          <p:spPr bwMode="auto">
            <a:xfrm>
              <a:off x="396" y="1394"/>
              <a:ext cx="170" cy="500"/>
            </a:xfrm>
            <a:prstGeom prst="rect">
              <a:avLst/>
            </a:prstGeom>
            <a:noFill/>
            <a:ln w="9525">
              <a:noFill/>
              <a:miter lim="800000"/>
              <a:headEnd/>
              <a:tailEnd/>
            </a:ln>
            <a:effectLst/>
          </p:spPr>
          <p:txBody>
            <a:bodyPr/>
            <a:lstStyle/>
            <a:p>
              <a:r>
                <a:rPr lang="pl-PL" sz="1600">
                  <a:latin typeface="Century Schoolbook" pitchFamily="18" charset="0"/>
                  <a:cs typeface="Times New Roman" charset="0"/>
                </a:rPr>
                <a:t>g</a:t>
              </a:r>
              <a:endParaRPr lang="pl-PL" sz="1200">
                <a:cs typeface="Times New Roman" charset="0"/>
              </a:endParaRPr>
            </a:p>
            <a:p>
              <a:pPr eaLnBrk="0" hangingPunct="0"/>
              <a:endParaRPr lang="pl-PL" sz="3600"/>
            </a:p>
          </p:txBody>
        </p:sp>
        <p:sp>
          <p:nvSpPr>
            <p:cNvPr id="8215" name="Rectangle 23"/>
            <p:cNvSpPr>
              <a:spLocks noChangeArrowheads="1"/>
            </p:cNvSpPr>
            <p:nvPr/>
          </p:nvSpPr>
          <p:spPr bwMode="auto">
            <a:xfrm>
              <a:off x="566" y="1394"/>
              <a:ext cx="1634" cy="500"/>
            </a:xfrm>
            <a:prstGeom prst="rect">
              <a:avLst/>
            </a:prstGeom>
            <a:noFill/>
            <a:ln w="9525">
              <a:noFill/>
              <a:miter lim="800000"/>
              <a:headEnd/>
              <a:tailEnd/>
            </a:ln>
            <a:effectLst/>
          </p:spPr>
          <p:txBody>
            <a:bodyPr/>
            <a:lstStyle/>
            <a:p>
              <a:r>
                <a:rPr lang="pl-PL" sz="1600">
                  <a:latin typeface="Century Schoolbook" pitchFamily="18" charset="0"/>
                  <a:cs typeface="Times New Roman" charset="0"/>
                </a:rPr>
                <a:t>Rozważał samouszkodzenie, samobójstwo, lub chciał umrzeć ...</a:t>
              </a:r>
              <a:endParaRPr lang="pl-PL" sz="1200">
                <a:cs typeface="Times New Roman" charset="0"/>
              </a:endParaRPr>
            </a:p>
            <a:p>
              <a:pPr eaLnBrk="0" hangingPunct="0"/>
              <a:endParaRPr lang="pl-PL" sz="3600"/>
            </a:p>
          </p:txBody>
        </p:sp>
        <p:sp>
          <p:nvSpPr>
            <p:cNvPr id="8216" name="Rectangle 24"/>
            <p:cNvSpPr>
              <a:spLocks noChangeArrowheads="1"/>
            </p:cNvSpPr>
            <p:nvPr/>
          </p:nvSpPr>
          <p:spPr bwMode="auto">
            <a:xfrm>
              <a:off x="2200" y="1394"/>
              <a:ext cx="340" cy="500"/>
            </a:xfrm>
            <a:prstGeom prst="rect">
              <a:avLst/>
            </a:prstGeom>
            <a:noFill/>
            <a:ln w="9525">
              <a:noFill/>
              <a:miter lim="800000"/>
              <a:headEnd/>
              <a:tailEnd/>
            </a:ln>
            <a:effectLst/>
          </p:spPr>
          <p:txBody>
            <a:bodyPr/>
            <a:lstStyle/>
            <a:p>
              <a:r>
                <a:rPr lang="pl-PL" sz="1600">
                  <a:latin typeface="Century Schoolbook" pitchFamily="18" charset="0"/>
                  <a:cs typeface="Times New Roman" charset="0"/>
                </a:rPr>
                <a:t>nie</a:t>
              </a:r>
              <a:endParaRPr lang="pl-PL" sz="1200">
                <a:cs typeface="Times New Roman" charset="0"/>
              </a:endParaRPr>
            </a:p>
            <a:p>
              <a:pPr eaLnBrk="0" hangingPunct="0"/>
              <a:endParaRPr lang="pl-PL" sz="3600"/>
            </a:p>
          </p:txBody>
        </p:sp>
        <p:sp>
          <p:nvSpPr>
            <p:cNvPr id="8217" name="Rectangle 25"/>
            <p:cNvSpPr>
              <a:spLocks noChangeArrowheads="1"/>
            </p:cNvSpPr>
            <p:nvPr/>
          </p:nvSpPr>
          <p:spPr bwMode="auto">
            <a:xfrm>
              <a:off x="2540" y="1394"/>
              <a:ext cx="283" cy="500"/>
            </a:xfrm>
            <a:prstGeom prst="rect">
              <a:avLst/>
            </a:prstGeom>
            <a:noFill/>
            <a:ln w="9525">
              <a:noFill/>
              <a:miter lim="800000"/>
              <a:headEnd/>
              <a:tailEnd/>
            </a:ln>
            <a:effectLst/>
          </p:spPr>
          <p:txBody>
            <a:bodyPr/>
            <a:lstStyle/>
            <a:p>
              <a:r>
                <a:rPr lang="pl-PL" sz="1600">
                  <a:latin typeface="Century Schoolbook" pitchFamily="18" charset="0"/>
                  <a:cs typeface="Times New Roman" charset="0"/>
                </a:rPr>
                <a:t>tak</a:t>
              </a:r>
              <a:endParaRPr lang="pl-PL" sz="1200">
                <a:cs typeface="Times New Roman" charset="0"/>
              </a:endParaRPr>
            </a:p>
            <a:p>
              <a:pPr eaLnBrk="0" hangingPunct="0"/>
              <a:endParaRPr lang="pl-PL" sz="3600"/>
            </a:p>
          </p:txBody>
        </p:sp>
        <p:sp>
          <p:nvSpPr>
            <p:cNvPr id="8218" name="Rectangle 26"/>
            <p:cNvSpPr>
              <a:spLocks noChangeArrowheads="1"/>
            </p:cNvSpPr>
            <p:nvPr/>
          </p:nvSpPr>
          <p:spPr bwMode="auto">
            <a:xfrm>
              <a:off x="28" y="1894"/>
              <a:ext cx="198" cy="863"/>
            </a:xfrm>
            <a:prstGeom prst="rect">
              <a:avLst/>
            </a:prstGeom>
            <a:noFill/>
            <a:ln w="9525">
              <a:noFill/>
              <a:miter lim="800000"/>
              <a:headEnd/>
              <a:tailEnd/>
            </a:ln>
            <a:effectLst/>
          </p:spPr>
          <p:txBody>
            <a:bodyPr/>
            <a:lstStyle/>
            <a:p>
              <a:r>
                <a:rPr lang="pl-PL" sz="1800">
                  <a:latin typeface="Century Schoolbook" pitchFamily="18" charset="0"/>
                  <a:cs typeface="Times New Roman" charset="0"/>
                </a:rPr>
                <a:t>A</a:t>
              </a:r>
              <a:endParaRPr lang="pl-PL" sz="1200">
                <a:cs typeface="Times New Roman" charset="0"/>
              </a:endParaRPr>
            </a:p>
            <a:p>
              <a:pPr eaLnBrk="0" hangingPunct="0"/>
              <a:endParaRPr lang="pl-PL" sz="3600"/>
            </a:p>
          </p:txBody>
        </p:sp>
        <p:sp>
          <p:nvSpPr>
            <p:cNvPr id="8219" name="Rectangle 27"/>
            <p:cNvSpPr>
              <a:spLocks noChangeArrowheads="1"/>
            </p:cNvSpPr>
            <p:nvPr/>
          </p:nvSpPr>
          <p:spPr bwMode="auto">
            <a:xfrm>
              <a:off x="226" y="1894"/>
              <a:ext cx="170" cy="863"/>
            </a:xfrm>
            <a:prstGeom prst="rect">
              <a:avLst/>
            </a:prstGeom>
            <a:noFill/>
            <a:ln w="9525">
              <a:noFill/>
              <a:miter lim="800000"/>
              <a:headEnd/>
              <a:tailEnd/>
            </a:ln>
            <a:effectLst/>
          </p:spPr>
          <p:txBody>
            <a:bodyPr/>
            <a:lstStyle/>
            <a:p>
              <a:r>
                <a:rPr lang="pl-PL" sz="1800">
                  <a:latin typeface="Century Schoolbook" pitchFamily="18" charset="0"/>
                  <a:cs typeface="Times New Roman" charset="0"/>
                </a:rPr>
                <a:t>4</a:t>
              </a:r>
              <a:endParaRPr lang="pl-PL" sz="1200">
                <a:cs typeface="Times New Roman" charset="0"/>
              </a:endParaRPr>
            </a:p>
            <a:p>
              <a:pPr eaLnBrk="0" hangingPunct="0"/>
              <a:endParaRPr lang="pl-PL" sz="3600"/>
            </a:p>
          </p:txBody>
        </p:sp>
        <p:sp>
          <p:nvSpPr>
            <p:cNvPr id="8220" name="Rectangle 28"/>
            <p:cNvSpPr>
              <a:spLocks noChangeArrowheads="1"/>
            </p:cNvSpPr>
            <p:nvPr/>
          </p:nvSpPr>
          <p:spPr bwMode="auto">
            <a:xfrm>
              <a:off x="396" y="1894"/>
              <a:ext cx="170" cy="863"/>
            </a:xfrm>
            <a:prstGeom prst="rect">
              <a:avLst/>
            </a:prstGeom>
            <a:noFill/>
            <a:ln w="9525">
              <a:noFill/>
              <a:miter lim="800000"/>
              <a:headEnd/>
              <a:tailEnd/>
            </a:ln>
            <a:effectLst/>
          </p:spPr>
          <p:txBody>
            <a:bodyPr/>
            <a:lstStyle/>
            <a:p>
              <a:r>
                <a:rPr lang="pl-PL" sz="1800">
                  <a:latin typeface="Century Schoolbook" pitchFamily="18" charset="0"/>
                  <a:cs typeface="Times New Roman" charset="0"/>
                </a:rPr>
                <a:t>a</a:t>
              </a:r>
              <a:endParaRPr lang="pl-PL" sz="1200">
                <a:cs typeface="Times New Roman" charset="0"/>
              </a:endParaRPr>
            </a:p>
            <a:p>
              <a:pPr eaLnBrk="0" hangingPunct="0"/>
              <a:endParaRPr lang="pl-PL" sz="3600"/>
            </a:p>
          </p:txBody>
        </p:sp>
        <p:sp>
          <p:nvSpPr>
            <p:cNvPr id="8221" name="Rectangle 29"/>
            <p:cNvSpPr>
              <a:spLocks noChangeArrowheads="1"/>
            </p:cNvSpPr>
            <p:nvPr/>
          </p:nvSpPr>
          <p:spPr bwMode="auto">
            <a:xfrm>
              <a:off x="566" y="1894"/>
              <a:ext cx="1634" cy="863"/>
            </a:xfrm>
            <a:prstGeom prst="rect">
              <a:avLst/>
            </a:prstGeom>
            <a:noFill/>
            <a:ln w="9525">
              <a:noFill/>
              <a:miter lim="800000"/>
              <a:headEnd/>
              <a:tailEnd/>
            </a:ln>
            <a:effectLst/>
          </p:spPr>
          <p:txBody>
            <a:bodyPr/>
            <a:lstStyle/>
            <a:p>
              <a:r>
                <a:rPr lang="pl-PL" sz="1800">
                  <a:latin typeface="Century Schoolbook" pitchFamily="18" charset="0"/>
                  <a:cs typeface="Times New Roman" charset="0"/>
                </a:rPr>
                <a:t>Czy są 3 lub więcej tak na pytania A3 , lub 4 lub więcej tak na pytania A3 (jeśli na punkty A1, A2 była tylko jedna odpowiedź tak)</a:t>
              </a:r>
              <a:endParaRPr lang="pl-PL" sz="1200">
                <a:cs typeface="Times New Roman" charset="0"/>
              </a:endParaRPr>
            </a:p>
            <a:p>
              <a:pPr eaLnBrk="0" hangingPunct="0"/>
              <a:endParaRPr lang="pl-PL" sz="3600"/>
            </a:p>
          </p:txBody>
        </p:sp>
        <p:sp>
          <p:nvSpPr>
            <p:cNvPr id="8222" name="Rectangle 30"/>
            <p:cNvSpPr>
              <a:spLocks noChangeArrowheads="1"/>
            </p:cNvSpPr>
            <p:nvPr/>
          </p:nvSpPr>
          <p:spPr bwMode="auto">
            <a:xfrm>
              <a:off x="2200" y="1894"/>
              <a:ext cx="340" cy="863"/>
            </a:xfrm>
            <a:prstGeom prst="rect">
              <a:avLst/>
            </a:prstGeom>
            <a:noFill/>
            <a:ln w="9525">
              <a:noFill/>
              <a:miter lim="800000"/>
              <a:headEnd/>
              <a:tailEnd/>
            </a:ln>
            <a:effectLst/>
          </p:spPr>
          <p:txBody>
            <a:bodyPr/>
            <a:lstStyle/>
            <a:p>
              <a:r>
                <a:rPr lang="pl-PL" sz="1800">
                  <a:latin typeface="Century Schoolbook" pitchFamily="18" charset="0"/>
                  <a:cs typeface="Times New Roman" charset="0"/>
                </a:rPr>
                <a:t>nie</a:t>
              </a:r>
              <a:endParaRPr lang="pl-PL" sz="1200">
                <a:cs typeface="Times New Roman" charset="0"/>
              </a:endParaRPr>
            </a:p>
            <a:p>
              <a:pPr eaLnBrk="0" hangingPunct="0"/>
              <a:endParaRPr lang="pl-PL" sz="3600"/>
            </a:p>
          </p:txBody>
        </p:sp>
        <p:sp>
          <p:nvSpPr>
            <p:cNvPr id="8223" name="Rectangle 31"/>
            <p:cNvSpPr>
              <a:spLocks noChangeArrowheads="1"/>
            </p:cNvSpPr>
            <p:nvPr/>
          </p:nvSpPr>
          <p:spPr bwMode="auto">
            <a:xfrm>
              <a:off x="2540" y="1894"/>
              <a:ext cx="283" cy="863"/>
            </a:xfrm>
            <a:prstGeom prst="rect">
              <a:avLst/>
            </a:prstGeom>
            <a:noFill/>
            <a:ln w="9525">
              <a:noFill/>
              <a:miter lim="800000"/>
              <a:headEnd/>
              <a:tailEnd/>
            </a:ln>
            <a:effectLst/>
          </p:spPr>
          <p:txBody>
            <a:bodyPr/>
            <a:lstStyle/>
            <a:p>
              <a:r>
                <a:rPr lang="pl-PL" sz="1800">
                  <a:latin typeface="Century Schoolbook" pitchFamily="18" charset="0"/>
                  <a:cs typeface="Times New Roman" charset="0"/>
                </a:rPr>
                <a:t>tak</a:t>
              </a:r>
              <a:endParaRPr lang="pl-PL" sz="1200">
                <a:cs typeface="Times New Roman" charset="0"/>
              </a:endParaRPr>
            </a:p>
            <a:p>
              <a:pPr eaLnBrk="0" hangingPunct="0"/>
              <a:endParaRPr lang="pl-PL" sz="3600"/>
            </a:p>
          </p:txBody>
        </p:sp>
        <p:sp>
          <p:nvSpPr>
            <p:cNvPr id="8224" name="Rectangle 32"/>
            <p:cNvSpPr>
              <a:spLocks noChangeArrowheads="1"/>
            </p:cNvSpPr>
            <p:nvPr/>
          </p:nvSpPr>
          <p:spPr bwMode="auto">
            <a:xfrm>
              <a:off x="28" y="2757"/>
              <a:ext cx="198" cy="518"/>
            </a:xfrm>
            <a:prstGeom prst="rect">
              <a:avLst/>
            </a:prstGeom>
            <a:noFill/>
            <a:ln w="9525">
              <a:noFill/>
              <a:miter lim="800000"/>
              <a:headEnd/>
              <a:tailEnd/>
            </a:ln>
            <a:effectLst/>
          </p:spPr>
          <p:txBody>
            <a:bodyPr/>
            <a:lstStyle/>
            <a:p>
              <a:r>
                <a:rPr lang="pl-PL" sz="1200">
                  <a:cs typeface="Times New Roman" charset="0"/>
                </a:rPr>
                <a:t> </a:t>
              </a:r>
            </a:p>
            <a:p>
              <a:pPr eaLnBrk="0" hangingPunct="0"/>
              <a:endParaRPr lang="pl-PL" sz="3600"/>
            </a:p>
          </p:txBody>
        </p:sp>
        <p:sp>
          <p:nvSpPr>
            <p:cNvPr id="8225" name="Rectangle 33"/>
            <p:cNvSpPr>
              <a:spLocks noChangeArrowheads="1"/>
            </p:cNvSpPr>
            <p:nvPr/>
          </p:nvSpPr>
          <p:spPr bwMode="auto">
            <a:xfrm>
              <a:off x="226" y="2757"/>
              <a:ext cx="170" cy="518"/>
            </a:xfrm>
            <a:prstGeom prst="rect">
              <a:avLst/>
            </a:prstGeom>
            <a:noFill/>
            <a:ln w="9525">
              <a:noFill/>
              <a:miter lim="800000"/>
              <a:headEnd/>
              <a:tailEnd/>
            </a:ln>
            <a:effectLst/>
          </p:spPr>
          <p:txBody>
            <a:bodyPr/>
            <a:lstStyle/>
            <a:p>
              <a:r>
                <a:rPr lang="pl-PL" sz="1200">
                  <a:cs typeface="Times New Roman" charset="0"/>
                </a:rPr>
                <a:t> </a:t>
              </a:r>
            </a:p>
            <a:p>
              <a:pPr eaLnBrk="0" hangingPunct="0"/>
              <a:endParaRPr lang="pl-PL" sz="3600"/>
            </a:p>
          </p:txBody>
        </p:sp>
        <p:sp>
          <p:nvSpPr>
            <p:cNvPr id="8226" name="Rectangle 34"/>
            <p:cNvSpPr>
              <a:spLocks noChangeArrowheads="1"/>
            </p:cNvSpPr>
            <p:nvPr/>
          </p:nvSpPr>
          <p:spPr bwMode="auto">
            <a:xfrm>
              <a:off x="396" y="2757"/>
              <a:ext cx="170" cy="518"/>
            </a:xfrm>
            <a:prstGeom prst="rect">
              <a:avLst/>
            </a:prstGeom>
            <a:noFill/>
            <a:ln w="9525">
              <a:noFill/>
              <a:miter lim="800000"/>
              <a:headEnd/>
              <a:tailEnd/>
            </a:ln>
            <a:effectLst/>
          </p:spPr>
          <p:txBody>
            <a:bodyPr/>
            <a:lstStyle/>
            <a:p>
              <a:r>
                <a:rPr lang="pl-PL" sz="1800">
                  <a:latin typeface="Century Schoolbook" pitchFamily="18" charset="0"/>
                  <a:cs typeface="Times New Roman" charset="0"/>
                </a:rPr>
                <a:t>b</a:t>
              </a:r>
              <a:endParaRPr lang="pl-PL" sz="1200">
                <a:cs typeface="Times New Roman" charset="0"/>
              </a:endParaRPr>
            </a:p>
            <a:p>
              <a:pPr eaLnBrk="0" hangingPunct="0"/>
              <a:endParaRPr lang="pl-PL" sz="3600"/>
            </a:p>
          </p:txBody>
        </p:sp>
        <p:sp>
          <p:nvSpPr>
            <p:cNvPr id="8227" name="Rectangle 35"/>
            <p:cNvSpPr>
              <a:spLocks noChangeArrowheads="1"/>
            </p:cNvSpPr>
            <p:nvPr/>
          </p:nvSpPr>
          <p:spPr bwMode="auto">
            <a:xfrm>
              <a:off x="566" y="2757"/>
              <a:ext cx="1634" cy="518"/>
            </a:xfrm>
            <a:prstGeom prst="rect">
              <a:avLst/>
            </a:prstGeom>
            <a:noFill/>
            <a:ln w="9525">
              <a:noFill/>
              <a:miter lim="800000"/>
              <a:headEnd/>
              <a:tailEnd/>
            </a:ln>
            <a:effectLst/>
          </p:spPr>
          <p:txBody>
            <a:bodyPr/>
            <a:lstStyle/>
            <a:p>
              <a:r>
                <a:rPr lang="pl-PL" sz="1800">
                  <a:latin typeface="Century Schoolbook" pitchFamily="18" charset="0"/>
                  <a:cs typeface="Times New Roman" charset="0"/>
                </a:rPr>
                <a:t>Epizod depresji = A1 &amp; A4a lub A2 &amp; A4a</a:t>
              </a:r>
              <a:endParaRPr lang="pl-PL" sz="1200">
                <a:cs typeface="Times New Roman" charset="0"/>
              </a:endParaRPr>
            </a:p>
            <a:p>
              <a:pPr eaLnBrk="0" hangingPunct="0"/>
              <a:endParaRPr lang="pl-PL" sz="3600"/>
            </a:p>
          </p:txBody>
        </p:sp>
        <p:sp>
          <p:nvSpPr>
            <p:cNvPr id="8228" name="Rectangle 36"/>
            <p:cNvSpPr>
              <a:spLocks noChangeArrowheads="1"/>
            </p:cNvSpPr>
            <p:nvPr/>
          </p:nvSpPr>
          <p:spPr bwMode="auto">
            <a:xfrm>
              <a:off x="2200" y="2757"/>
              <a:ext cx="340" cy="518"/>
            </a:xfrm>
            <a:prstGeom prst="rect">
              <a:avLst/>
            </a:prstGeom>
            <a:noFill/>
            <a:ln w="9525">
              <a:noFill/>
              <a:miter lim="800000"/>
              <a:headEnd/>
              <a:tailEnd/>
            </a:ln>
            <a:effectLst/>
          </p:spPr>
          <p:txBody>
            <a:bodyPr/>
            <a:lstStyle/>
            <a:p>
              <a:r>
                <a:rPr lang="pl-PL" sz="1800">
                  <a:latin typeface="Century Schoolbook" pitchFamily="18" charset="0"/>
                  <a:cs typeface="Times New Roman" charset="0"/>
                </a:rPr>
                <a:t>nie</a:t>
              </a:r>
              <a:endParaRPr lang="pl-PL" sz="1200">
                <a:cs typeface="Times New Roman" charset="0"/>
              </a:endParaRPr>
            </a:p>
            <a:p>
              <a:pPr eaLnBrk="0" hangingPunct="0"/>
              <a:endParaRPr lang="pl-PL" sz="3600"/>
            </a:p>
          </p:txBody>
        </p:sp>
        <p:sp>
          <p:nvSpPr>
            <p:cNvPr id="8229" name="Rectangle 37"/>
            <p:cNvSpPr>
              <a:spLocks noChangeArrowheads="1"/>
            </p:cNvSpPr>
            <p:nvPr/>
          </p:nvSpPr>
          <p:spPr bwMode="auto">
            <a:xfrm>
              <a:off x="2540" y="2757"/>
              <a:ext cx="283" cy="518"/>
            </a:xfrm>
            <a:prstGeom prst="rect">
              <a:avLst/>
            </a:prstGeom>
            <a:noFill/>
            <a:ln w="9525">
              <a:noFill/>
              <a:miter lim="800000"/>
              <a:headEnd/>
              <a:tailEnd/>
            </a:ln>
            <a:effectLst/>
          </p:spPr>
          <p:txBody>
            <a:bodyPr/>
            <a:lstStyle/>
            <a:p>
              <a:r>
                <a:rPr lang="pl-PL" sz="1800">
                  <a:latin typeface="Century Schoolbook" pitchFamily="18" charset="0"/>
                  <a:cs typeface="Times New Roman" charset="0"/>
                </a:rPr>
                <a:t>tak</a:t>
              </a:r>
              <a:endParaRPr lang="pl-PL" sz="1200">
                <a:cs typeface="Times New Roman" charset="0"/>
              </a:endParaRPr>
            </a:p>
            <a:p>
              <a:pPr eaLnBrk="0" hangingPunct="0"/>
              <a:endParaRPr lang="pl-PL" sz="3600"/>
            </a:p>
          </p:txBody>
        </p:sp>
      </p:grpSp>
    </p:spTree>
  </p:cSld>
  <p:clrMapOvr>
    <a:masterClrMapping/>
  </p:clrMapOvr>
  <p:transition spd="slow">
    <p:wipe dir="u"/>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285" name="Group 69"/>
          <p:cNvGrpSpPr>
            <a:grpSpLocks/>
          </p:cNvGrpSpPr>
          <p:nvPr/>
        </p:nvGrpSpPr>
        <p:grpSpPr bwMode="auto">
          <a:xfrm>
            <a:off x="501650" y="793750"/>
            <a:ext cx="8642350" cy="6064250"/>
            <a:chOff x="28" y="374"/>
            <a:chExt cx="2571" cy="6618"/>
          </a:xfrm>
        </p:grpSpPr>
        <p:sp>
          <p:nvSpPr>
            <p:cNvPr id="9219" name="Rectangle 3"/>
            <p:cNvSpPr>
              <a:spLocks noChangeArrowheads="1"/>
            </p:cNvSpPr>
            <p:nvPr/>
          </p:nvSpPr>
          <p:spPr bwMode="auto">
            <a:xfrm>
              <a:off x="28" y="374"/>
              <a:ext cx="184" cy="748"/>
            </a:xfrm>
            <a:prstGeom prst="rect">
              <a:avLst/>
            </a:prstGeom>
            <a:noFill/>
            <a:ln w="9525">
              <a:noFill/>
              <a:miter lim="800000"/>
              <a:headEnd/>
              <a:tailEnd/>
            </a:ln>
            <a:effectLst/>
          </p:spPr>
          <p:txBody>
            <a:bodyPr/>
            <a:lstStyle/>
            <a:p>
              <a:r>
                <a:rPr lang="pl-PL" sz="1600">
                  <a:latin typeface="Century Schoolbook" pitchFamily="18" charset="0"/>
                  <a:cs typeface="Times New Roman" charset="0"/>
                </a:rPr>
                <a:t>B</a:t>
              </a:r>
              <a:endParaRPr lang="pl-PL" sz="1100">
                <a:cs typeface="Times New Roman" charset="0"/>
              </a:endParaRPr>
            </a:p>
            <a:p>
              <a:pPr eaLnBrk="0" hangingPunct="0"/>
              <a:endParaRPr lang="pl-PL" sz="3200"/>
            </a:p>
          </p:txBody>
        </p:sp>
        <p:sp>
          <p:nvSpPr>
            <p:cNvPr id="9220" name="Rectangle 4"/>
            <p:cNvSpPr>
              <a:spLocks noChangeArrowheads="1"/>
            </p:cNvSpPr>
            <p:nvPr/>
          </p:nvSpPr>
          <p:spPr bwMode="auto">
            <a:xfrm>
              <a:off x="212" y="374"/>
              <a:ext cx="168" cy="748"/>
            </a:xfrm>
            <a:prstGeom prst="rect">
              <a:avLst/>
            </a:prstGeom>
            <a:noFill/>
            <a:ln w="9525">
              <a:noFill/>
              <a:miter lim="800000"/>
              <a:headEnd/>
              <a:tailEnd/>
            </a:ln>
            <a:effectLst/>
          </p:spPr>
          <p:txBody>
            <a:bodyPr/>
            <a:lstStyle/>
            <a:p>
              <a:r>
                <a:rPr lang="pl-PL" sz="1600">
                  <a:latin typeface="Century Schoolbook" pitchFamily="18" charset="0"/>
                  <a:cs typeface="Times New Roman" charset="0"/>
                </a:rPr>
                <a:t>1</a:t>
              </a:r>
              <a:endParaRPr lang="pl-PL" sz="1100">
                <a:cs typeface="Times New Roman" charset="0"/>
              </a:endParaRPr>
            </a:p>
            <a:p>
              <a:pPr eaLnBrk="0" hangingPunct="0"/>
              <a:endParaRPr lang="pl-PL" sz="3200"/>
            </a:p>
          </p:txBody>
        </p:sp>
        <p:sp>
          <p:nvSpPr>
            <p:cNvPr id="9221" name="Rectangle 5"/>
            <p:cNvSpPr>
              <a:spLocks noChangeArrowheads="1"/>
            </p:cNvSpPr>
            <p:nvPr/>
          </p:nvSpPr>
          <p:spPr bwMode="auto">
            <a:xfrm>
              <a:off x="380" y="374"/>
              <a:ext cx="170" cy="748"/>
            </a:xfrm>
            <a:prstGeom prst="rect">
              <a:avLst/>
            </a:prstGeom>
            <a:noFill/>
            <a:ln w="9525">
              <a:noFill/>
              <a:miter lim="800000"/>
              <a:headEnd/>
              <a:tailEnd/>
            </a:ln>
            <a:effectLst/>
          </p:spPr>
          <p:txBody>
            <a:bodyPr/>
            <a:lstStyle/>
            <a:p>
              <a:r>
                <a:rPr lang="pl-PL" sz="1100">
                  <a:cs typeface="Times New Roman" charset="0"/>
                </a:rPr>
                <a:t> </a:t>
              </a:r>
            </a:p>
            <a:p>
              <a:pPr eaLnBrk="0" hangingPunct="0"/>
              <a:endParaRPr lang="pl-PL" sz="3200"/>
            </a:p>
          </p:txBody>
        </p:sp>
        <p:sp>
          <p:nvSpPr>
            <p:cNvPr id="9222" name="Rectangle 6"/>
            <p:cNvSpPr>
              <a:spLocks noChangeArrowheads="1"/>
            </p:cNvSpPr>
            <p:nvPr/>
          </p:nvSpPr>
          <p:spPr bwMode="auto">
            <a:xfrm>
              <a:off x="550" y="374"/>
              <a:ext cx="1435" cy="748"/>
            </a:xfrm>
            <a:prstGeom prst="rect">
              <a:avLst/>
            </a:prstGeom>
            <a:noFill/>
            <a:ln w="9525">
              <a:noFill/>
              <a:miter lim="800000"/>
              <a:headEnd/>
              <a:tailEnd/>
            </a:ln>
            <a:effectLst/>
          </p:spPr>
          <p:txBody>
            <a:bodyPr/>
            <a:lstStyle/>
            <a:p>
              <a:r>
                <a:rPr lang="pl-PL" sz="1600">
                  <a:latin typeface="Century Schoolbook" pitchFamily="18" charset="0"/>
                  <a:cs typeface="Times New Roman" charset="0"/>
                </a:rPr>
                <a:t>Pacjent czuł się smutny, depresyjny przez większość czasu w okresie ostatnich 2 lat ...</a:t>
              </a:r>
              <a:endParaRPr lang="pl-PL" sz="1100">
                <a:cs typeface="Times New Roman" charset="0"/>
              </a:endParaRPr>
            </a:p>
            <a:p>
              <a:pPr eaLnBrk="0" hangingPunct="0"/>
              <a:endParaRPr lang="pl-PL" sz="3200"/>
            </a:p>
          </p:txBody>
        </p:sp>
        <p:sp>
          <p:nvSpPr>
            <p:cNvPr id="9223" name="Rectangle 7"/>
            <p:cNvSpPr>
              <a:spLocks noChangeArrowheads="1"/>
            </p:cNvSpPr>
            <p:nvPr/>
          </p:nvSpPr>
          <p:spPr bwMode="auto">
            <a:xfrm>
              <a:off x="1985" y="374"/>
              <a:ext cx="340" cy="748"/>
            </a:xfrm>
            <a:prstGeom prst="rect">
              <a:avLst/>
            </a:prstGeom>
            <a:noFill/>
            <a:ln w="9525">
              <a:noFill/>
              <a:miter lim="800000"/>
              <a:headEnd/>
              <a:tailEnd/>
            </a:ln>
            <a:effectLst/>
          </p:spPr>
          <p:txBody>
            <a:bodyPr/>
            <a:lstStyle/>
            <a:p>
              <a:r>
                <a:rPr lang="pl-PL" sz="1600">
                  <a:latin typeface="Century Schoolbook" pitchFamily="18" charset="0"/>
                  <a:cs typeface="Times New Roman" charset="0"/>
                </a:rPr>
                <a:t>nie</a:t>
              </a:r>
              <a:endParaRPr lang="pl-PL" sz="1100">
                <a:cs typeface="Times New Roman" charset="0"/>
              </a:endParaRPr>
            </a:p>
            <a:p>
              <a:pPr eaLnBrk="0" hangingPunct="0"/>
              <a:endParaRPr lang="pl-PL" sz="3200"/>
            </a:p>
          </p:txBody>
        </p:sp>
        <p:sp>
          <p:nvSpPr>
            <p:cNvPr id="9224" name="Rectangle 8"/>
            <p:cNvSpPr>
              <a:spLocks noChangeArrowheads="1"/>
            </p:cNvSpPr>
            <p:nvPr/>
          </p:nvSpPr>
          <p:spPr bwMode="auto">
            <a:xfrm>
              <a:off x="2325" y="374"/>
              <a:ext cx="274" cy="748"/>
            </a:xfrm>
            <a:prstGeom prst="rect">
              <a:avLst/>
            </a:prstGeom>
            <a:noFill/>
            <a:ln w="9525">
              <a:noFill/>
              <a:miter lim="800000"/>
              <a:headEnd/>
              <a:tailEnd/>
            </a:ln>
            <a:effectLst/>
          </p:spPr>
          <p:txBody>
            <a:bodyPr/>
            <a:lstStyle/>
            <a:p>
              <a:r>
                <a:rPr lang="pl-PL" sz="1600" b="1">
                  <a:latin typeface="Century Schoolbook" pitchFamily="18" charset="0"/>
                  <a:cs typeface="Times New Roman" charset="0"/>
                </a:rPr>
                <a:t>tak</a:t>
              </a:r>
              <a:endParaRPr lang="pl-PL" sz="1100">
                <a:cs typeface="Times New Roman" charset="0"/>
              </a:endParaRPr>
            </a:p>
            <a:p>
              <a:pPr eaLnBrk="0" hangingPunct="0"/>
              <a:endParaRPr lang="pl-PL" sz="3200">
                <a:solidFill>
                  <a:schemeClr val="tx2"/>
                </a:solidFill>
              </a:endParaRPr>
            </a:p>
          </p:txBody>
        </p:sp>
        <p:sp>
          <p:nvSpPr>
            <p:cNvPr id="9225" name="Rectangle 9"/>
            <p:cNvSpPr>
              <a:spLocks noChangeArrowheads="1"/>
            </p:cNvSpPr>
            <p:nvPr/>
          </p:nvSpPr>
          <p:spPr bwMode="auto">
            <a:xfrm>
              <a:off x="28" y="1122"/>
              <a:ext cx="184" cy="748"/>
            </a:xfrm>
            <a:prstGeom prst="rect">
              <a:avLst/>
            </a:prstGeom>
            <a:noFill/>
            <a:ln w="9525">
              <a:noFill/>
              <a:miter lim="800000"/>
              <a:headEnd/>
              <a:tailEnd/>
            </a:ln>
            <a:effectLst/>
          </p:spPr>
          <p:txBody>
            <a:bodyPr/>
            <a:lstStyle/>
            <a:p>
              <a:r>
                <a:rPr lang="pl-PL" sz="1600">
                  <a:latin typeface="Century Schoolbook" pitchFamily="18" charset="0"/>
                  <a:cs typeface="Times New Roman" charset="0"/>
                </a:rPr>
                <a:t>B</a:t>
              </a:r>
              <a:endParaRPr lang="pl-PL" sz="1100">
                <a:cs typeface="Times New Roman" charset="0"/>
              </a:endParaRPr>
            </a:p>
            <a:p>
              <a:pPr eaLnBrk="0" hangingPunct="0"/>
              <a:endParaRPr lang="pl-PL" sz="3200"/>
            </a:p>
          </p:txBody>
        </p:sp>
        <p:sp>
          <p:nvSpPr>
            <p:cNvPr id="9226" name="Rectangle 10"/>
            <p:cNvSpPr>
              <a:spLocks noChangeArrowheads="1"/>
            </p:cNvSpPr>
            <p:nvPr/>
          </p:nvSpPr>
          <p:spPr bwMode="auto">
            <a:xfrm>
              <a:off x="212" y="1122"/>
              <a:ext cx="168" cy="748"/>
            </a:xfrm>
            <a:prstGeom prst="rect">
              <a:avLst/>
            </a:prstGeom>
            <a:noFill/>
            <a:ln w="9525">
              <a:noFill/>
              <a:miter lim="800000"/>
              <a:headEnd/>
              <a:tailEnd/>
            </a:ln>
            <a:effectLst/>
          </p:spPr>
          <p:txBody>
            <a:bodyPr/>
            <a:lstStyle/>
            <a:p>
              <a:r>
                <a:rPr lang="pl-PL" sz="1600">
                  <a:latin typeface="Century Schoolbook" pitchFamily="18" charset="0"/>
                  <a:cs typeface="Times New Roman" charset="0"/>
                </a:rPr>
                <a:t>2</a:t>
              </a:r>
              <a:endParaRPr lang="pl-PL" sz="1100">
                <a:cs typeface="Times New Roman" charset="0"/>
              </a:endParaRPr>
            </a:p>
            <a:p>
              <a:pPr eaLnBrk="0" hangingPunct="0"/>
              <a:endParaRPr lang="pl-PL" sz="3200"/>
            </a:p>
          </p:txBody>
        </p:sp>
        <p:sp>
          <p:nvSpPr>
            <p:cNvPr id="9227" name="Rectangle 11"/>
            <p:cNvSpPr>
              <a:spLocks noChangeArrowheads="1"/>
            </p:cNvSpPr>
            <p:nvPr/>
          </p:nvSpPr>
          <p:spPr bwMode="auto">
            <a:xfrm>
              <a:off x="380" y="1122"/>
              <a:ext cx="170" cy="748"/>
            </a:xfrm>
            <a:prstGeom prst="rect">
              <a:avLst/>
            </a:prstGeom>
            <a:noFill/>
            <a:ln w="9525">
              <a:noFill/>
              <a:miter lim="800000"/>
              <a:headEnd/>
              <a:tailEnd/>
            </a:ln>
            <a:effectLst/>
          </p:spPr>
          <p:txBody>
            <a:bodyPr/>
            <a:lstStyle/>
            <a:p>
              <a:r>
                <a:rPr lang="pl-PL" sz="1100">
                  <a:cs typeface="Times New Roman" charset="0"/>
                </a:rPr>
                <a:t> </a:t>
              </a:r>
            </a:p>
            <a:p>
              <a:pPr eaLnBrk="0" hangingPunct="0"/>
              <a:endParaRPr lang="pl-PL" sz="3200"/>
            </a:p>
          </p:txBody>
        </p:sp>
        <p:sp>
          <p:nvSpPr>
            <p:cNvPr id="9228" name="Rectangle 12"/>
            <p:cNvSpPr>
              <a:spLocks noChangeArrowheads="1"/>
            </p:cNvSpPr>
            <p:nvPr/>
          </p:nvSpPr>
          <p:spPr bwMode="auto">
            <a:xfrm>
              <a:off x="550" y="1122"/>
              <a:ext cx="1435" cy="748"/>
            </a:xfrm>
            <a:prstGeom prst="rect">
              <a:avLst/>
            </a:prstGeom>
            <a:noFill/>
            <a:ln w="9525">
              <a:noFill/>
              <a:miter lim="800000"/>
              <a:headEnd/>
              <a:tailEnd/>
            </a:ln>
            <a:effectLst/>
          </p:spPr>
          <p:txBody>
            <a:bodyPr/>
            <a:lstStyle/>
            <a:p>
              <a:r>
                <a:rPr lang="pl-PL" sz="1600">
                  <a:latin typeface="Century Schoolbook" pitchFamily="18" charset="0"/>
                  <a:cs typeface="Times New Roman" charset="0"/>
                </a:rPr>
                <a:t>Miał, w okresie ostatnich 2 lat, okresy lepszego samopoczucia dłuższe niż 2 miesiące ...</a:t>
              </a:r>
              <a:endParaRPr lang="pl-PL" sz="1100">
                <a:cs typeface="Times New Roman" charset="0"/>
              </a:endParaRPr>
            </a:p>
            <a:p>
              <a:pPr eaLnBrk="0" hangingPunct="0"/>
              <a:endParaRPr lang="pl-PL" sz="3200"/>
            </a:p>
          </p:txBody>
        </p:sp>
        <p:sp>
          <p:nvSpPr>
            <p:cNvPr id="9229" name="Rectangle 13"/>
            <p:cNvSpPr>
              <a:spLocks noChangeArrowheads="1"/>
            </p:cNvSpPr>
            <p:nvPr/>
          </p:nvSpPr>
          <p:spPr bwMode="auto">
            <a:xfrm>
              <a:off x="1985" y="1122"/>
              <a:ext cx="340" cy="748"/>
            </a:xfrm>
            <a:prstGeom prst="rect">
              <a:avLst/>
            </a:prstGeom>
            <a:noFill/>
            <a:ln w="9525">
              <a:noFill/>
              <a:miter lim="800000"/>
              <a:headEnd/>
              <a:tailEnd/>
            </a:ln>
            <a:effectLst/>
          </p:spPr>
          <p:txBody>
            <a:bodyPr/>
            <a:lstStyle/>
            <a:p>
              <a:r>
                <a:rPr lang="pl-PL" sz="1600" b="1">
                  <a:latin typeface="Century Schoolbook" pitchFamily="18" charset="0"/>
                  <a:cs typeface="Times New Roman" charset="0"/>
                </a:rPr>
                <a:t>nie</a:t>
              </a:r>
              <a:endParaRPr lang="pl-PL" sz="1100">
                <a:cs typeface="Times New Roman" charset="0"/>
              </a:endParaRPr>
            </a:p>
            <a:p>
              <a:pPr eaLnBrk="0" hangingPunct="0"/>
              <a:endParaRPr lang="pl-PL" sz="3200"/>
            </a:p>
          </p:txBody>
        </p:sp>
        <p:sp>
          <p:nvSpPr>
            <p:cNvPr id="9230" name="Rectangle 14"/>
            <p:cNvSpPr>
              <a:spLocks noChangeArrowheads="1"/>
            </p:cNvSpPr>
            <p:nvPr/>
          </p:nvSpPr>
          <p:spPr bwMode="auto">
            <a:xfrm>
              <a:off x="2325" y="1122"/>
              <a:ext cx="274" cy="748"/>
            </a:xfrm>
            <a:prstGeom prst="rect">
              <a:avLst/>
            </a:prstGeom>
            <a:noFill/>
            <a:ln w="9525">
              <a:noFill/>
              <a:miter lim="800000"/>
              <a:headEnd/>
              <a:tailEnd/>
            </a:ln>
            <a:effectLst/>
          </p:spPr>
          <p:txBody>
            <a:bodyPr/>
            <a:lstStyle/>
            <a:p>
              <a:r>
                <a:rPr lang="pl-PL" sz="1600">
                  <a:latin typeface="Century Schoolbook" pitchFamily="18" charset="0"/>
                  <a:cs typeface="Times New Roman" charset="0"/>
                </a:rPr>
                <a:t>tak</a:t>
              </a:r>
              <a:endParaRPr lang="pl-PL" sz="1100">
                <a:cs typeface="Times New Roman" charset="0"/>
              </a:endParaRPr>
            </a:p>
            <a:p>
              <a:pPr eaLnBrk="0" hangingPunct="0"/>
              <a:endParaRPr lang="pl-PL" sz="3200"/>
            </a:p>
          </p:txBody>
        </p:sp>
        <p:sp>
          <p:nvSpPr>
            <p:cNvPr id="9231" name="Rectangle 15"/>
            <p:cNvSpPr>
              <a:spLocks noChangeArrowheads="1"/>
            </p:cNvSpPr>
            <p:nvPr/>
          </p:nvSpPr>
          <p:spPr bwMode="auto">
            <a:xfrm>
              <a:off x="28" y="1870"/>
              <a:ext cx="184" cy="518"/>
            </a:xfrm>
            <a:prstGeom prst="rect">
              <a:avLst/>
            </a:prstGeom>
            <a:noFill/>
            <a:ln w="9525">
              <a:noFill/>
              <a:miter lim="800000"/>
              <a:headEnd/>
              <a:tailEnd/>
            </a:ln>
            <a:effectLst/>
          </p:spPr>
          <p:txBody>
            <a:bodyPr/>
            <a:lstStyle/>
            <a:p>
              <a:r>
                <a:rPr lang="pl-PL" sz="1600">
                  <a:latin typeface="Century Schoolbook" pitchFamily="18" charset="0"/>
                  <a:cs typeface="Times New Roman" charset="0"/>
                </a:rPr>
                <a:t>B</a:t>
              </a:r>
              <a:endParaRPr lang="pl-PL" sz="1100">
                <a:cs typeface="Times New Roman" charset="0"/>
              </a:endParaRPr>
            </a:p>
            <a:p>
              <a:pPr eaLnBrk="0" hangingPunct="0"/>
              <a:endParaRPr lang="pl-PL" sz="3200"/>
            </a:p>
          </p:txBody>
        </p:sp>
        <p:sp>
          <p:nvSpPr>
            <p:cNvPr id="9232" name="Rectangle 16"/>
            <p:cNvSpPr>
              <a:spLocks noChangeArrowheads="1"/>
            </p:cNvSpPr>
            <p:nvPr/>
          </p:nvSpPr>
          <p:spPr bwMode="auto">
            <a:xfrm>
              <a:off x="212" y="1870"/>
              <a:ext cx="168" cy="518"/>
            </a:xfrm>
            <a:prstGeom prst="rect">
              <a:avLst/>
            </a:prstGeom>
            <a:noFill/>
            <a:ln w="9525">
              <a:noFill/>
              <a:miter lim="800000"/>
              <a:headEnd/>
              <a:tailEnd/>
            </a:ln>
            <a:effectLst/>
          </p:spPr>
          <p:txBody>
            <a:bodyPr/>
            <a:lstStyle/>
            <a:p>
              <a:r>
                <a:rPr lang="pl-PL" sz="1600">
                  <a:latin typeface="Century Schoolbook" pitchFamily="18" charset="0"/>
                  <a:cs typeface="Times New Roman" charset="0"/>
                </a:rPr>
                <a:t>3</a:t>
              </a:r>
              <a:endParaRPr lang="pl-PL" sz="1100">
                <a:cs typeface="Times New Roman" charset="0"/>
              </a:endParaRPr>
            </a:p>
            <a:p>
              <a:pPr eaLnBrk="0" hangingPunct="0"/>
              <a:endParaRPr lang="pl-PL" sz="3200"/>
            </a:p>
          </p:txBody>
        </p:sp>
        <p:sp>
          <p:nvSpPr>
            <p:cNvPr id="9233" name="Rectangle 17"/>
            <p:cNvSpPr>
              <a:spLocks noChangeArrowheads="1"/>
            </p:cNvSpPr>
            <p:nvPr/>
          </p:nvSpPr>
          <p:spPr bwMode="auto">
            <a:xfrm>
              <a:off x="380" y="1870"/>
              <a:ext cx="170" cy="518"/>
            </a:xfrm>
            <a:prstGeom prst="rect">
              <a:avLst/>
            </a:prstGeom>
            <a:noFill/>
            <a:ln w="9525">
              <a:noFill/>
              <a:miter lim="800000"/>
              <a:headEnd/>
              <a:tailEnd/>
            </a:ln>
            <a:effectLst/>
          </p:spPr>
          <p:txBody>
            <a:bodyPr/>
            <a:lstStyle/>
            <a:p>
              <a:r>
                <a:rPr lang="pl-PL" sz="1100">
                  <a:cs typeface="Times New Roman" charset="0"/>
                </a:rPr>
                <a:t> </a:t>
              </a:r>
            </a:p>
            <a:p>
              <a:pPr eaLnBrk="0" hangingPunct="0"/>
              <a:endParaRPr lang="pl-PL" sz="3200"/>
            </a:p>
          </p:txBody>
        </p:sp>
        <p:sp>
          <p:nvSpPr>
            <p:cNvPr id="9234" name="Rectangle 18"/>
            <p:cNvSpPr>
              <a:spLocks noChangeArrowheads="1"/>
            </p:cNvSpPr>
            <p:nvPr/>
          </p:nvSpPr>
          <p:spPr bwMode="auto">
            <a:xfrm>
              <a:off x="550" y="1870"/>
              <a:ext cx="1435" cy="518"/>
            </a:xfrm>
            <a:prstGeom prst="rect">
              <a:avLst/>
            </a:prstGeom>
            <a:noFill/>
            <a:ln w="9525">
              <a:noFill/>
              <a:miter lim="800000"/>
              <a:headEnd/>
              <a:tailEnd/>
            </a:ln>
            <a:effectLst/>
          </p:spPr>
          <p:txBody>
            <a:bodyPr/>
            <a:lstStyle/>
            <a:p>
              <a:r>
                <a:rPr lang="pl-PL" sz="1600">
                  <a:latin typeface="Century Schoolbook" pitchFamily="18" charset="0"/>
                  <a:cs typeface="Times New Roman" charset="0"/>
                </a:rPr>
                <a:t>Czy w okresie ostatnich 2 lat, przez większość czasu ...</a:t>
              </a:r>
              <a:endParaRPr lang="pl-PL" sz="1100">
                <a:cs typeface="Times New Roman" charset="0"/>
              </a:endParaRPr>
            </a:p>
            <a:p>
              <a:pPr eaLnBrk="0" hangingPunct="0"/>
              <a:endParaRPr lang="pl-PL" sz="3200"/>
            </a:p>
          </p:txBody>
        </p:sp>
        <p:sp>
          <p:nvSpPr>
            <p:cNvPr id="9235" name="Rectangle 19"/>
            <p:cNvSpPr>
              <a:spLocks noChangeArrowheads="1"/>
            </p:cNvSpPr>
            <p:nvPr/>
          </p:nvSpPr>
          <p:spPr bwMode="auto">
            <a:xfrm>
              <a:off x="1985" y="1870"/>
              <a:ext cx="340" cy="518"/>
            </a:xfrm>
            <a:prstGeom prst="rect">
              <a:avLst/>
            </a:prstGeom>
            <a:noFill/>
            <a:ln w="9525">
              <a:noFill/>
              <a:miter lim="800000"/>
              <a:headEnd/>
              <a:tailEnd/>
            </a:ln>
            <a:effectLst/>
          </p:spPr>
          <p:txBody>
            <a:bodyPr/>
            <a:lstStyle/>
            <a:p>
              <a:r>
                <a:rPr lang="pl-PL" sz="1100">
                  <a:cs typeface="Times New Roman" charset="0"/>
                </a:rPr>
                <a:t> </a:t>
              </a:r>
            </a:p>
            <a:p>
              <a:pPr eaLnBrk="0" hangingPunct="0"/>
              <a:endParaRPr lang="pl-PL" sz="3200"/>
            </a:p>
          </p:txBody>
        </p:sp>
        <p:sp>
          <p:nvSpPr>
            <p:cNvPr id="9236" name="Rectangle 20"/>
            <p:cNvSpPr>
              <a:spLocks noChangeArrowheads="1"/>
            </p:cNvSpPr>
            <p:nvPr/>
          </p:nvSpPr>
          <p:spPr bwMode="auto">
            <a:xfrm>
              <a:off x="2325" y="1870"/>
              <a:ext cx="274" cy="518"/>
            </a:xfrm>
            <a:prstGeom prst="rect">
              <a:avLst/>
            </a:prstGeom>
            <a:noFill/>
            <a:ln w="9525">
              <a:noFill/>
              <a:miter lim="800000"/>
              <a:headEnd/>
              <a:tailEnd/>
            </a:ln>
            <a:effectLst/>
          </p:spPr>
          <p:txBody>
            <a:bodyPr/>
            <a:lstStyle/>
            <a:p>
              <a:r>
                <a:rPr lang="pl-PL" sz="1100">
                  <a:cs typeface="Times New Roman" charset="0"/>
                </a:rPr>
                <a:t> </a:t>
              </a:r>
            </a:p>
            <a:p>
              <a:pPr eaLnBrk="0" hangingPunct="0"/>
              <a:endParaRPr lang="pl-PL" sz="3200"/>
            </a:p>
          </p:txBody>
        </p:sp>
        <p:sp>
          <p:nvSpPr>
            <p:cNvPr id="9237" name="Rectangle 21"/>
            <p:cNvSpPr>
              <a:spLocks noChangeArrowheads="1"/>
            </p:cNvSpPr>
            <p:nvPr/>
          </p:nvSpPr>
          <p:spPr bwMode="auto">
            <a:xfrm>
              <a:off x="28" y="2388"/>
              <a:ext cx="184" cy="518"/>
            </a:xfrm>
            <a:prstGeom prst="rect">
              <a:avLst/>
            </a:prstGeom>
            <a:noFill/>
            <a:ln w="9525">
              <a:noFill/>
              <a:miter lim="800000"/>
              <a:headEnd/>
              <a:tailEnd/>
            </a:ln>
            <a:effectLst/>
          </p:spPr>
          <p:txBody>
            <a:bodyPr/>
            <a:lstStyle/>
            <a:p>
              <a:r>
                <a:rPr lang="pl-PL" sz="1100">
                  <a:cs typeface="Times New Roman" charset="0"/>
                </a:rPr>
                <a:t> </a:t>
              </a:r>
            </a:p>
            <a:p>
              <a:pPr eaLnBrk="0" hangingPunct="0"/>
              <a:endParaRPr lang="pl-PL" sz="3200"/>
            </a:p>
          </p:txBody>
        </p:sp>
        <p:sp>
          <p:nvSpPr>
            <p:cNvPr id="9238" name="Rectangle 22"/>
            <p:cNvSpPr>
              <a:spLocks noChangeArrowheads="1"/>
            </p:cNvSpPr>
            <p:nvPr/>
          </p:nvSpPr>
          <p:spPr bwMode="auto">
            <a:xfrm>
              <a:off x="212" y="2388"/>
              <a:ext cx="168" cy="518"/>
            </a:xfrm>
            <a:prstGeom prst="rect">
              <a:avLst/>
            </a:prstGeom>
            <a:noFill/>
            <a:ln w="9525">
              <a:noFill/>
              <a:miter lim="800000"/>
              <a:headEnd/>
              <a:tailEnd/>
            </a:ln>
            <a:effectLst/>
          </p:spPr>
          <p:txBody>
            <a:bodyPr/>
            <a:lstStyle/>
            <a:p>
              <a:r>
                <a:rPr lang="pl-PL" sz="1100">
                  <a:cs typeface="Times New Roman" charset="0"/>
                </a:rPr>
                <a:t> </a:t>
              </a:r>
            </a:p>
            <a:p>
              <a:pPr eaLnBrk="0" hangingPunct="0"/>
              <a:endParaRPr lang="pl-PL" sz="3200"/>
            </a:p>
          </p:txBody>
        </p:sp>
        <p:sp>
          <p:nvSpPr>
            <p:cNvPr id="9239" name="Rectangle 23"/>
            <p:cNvSpPr>
              <a:spLocks noChangeArrowheads="1"/>
            </p:cNvSpPr>
            <p:nvPr/>
          </p:nvSpPr>
          <p:spPr bwMode="auto">
            <a:xfrm>
              <a:off x="380" y="2388"/>
              <a:ext cx="170" cy="518"/>
            </a:xfrm>
            <a:prstGeom prst="rect">
              <a:avLst/>
            </a:prstGeom>
            <a:noFill/>
            <a:ln w="9525">
              <a:noFill/>
              <a:miter lim="800000"/>
              <a:headEnd/>
              <a:tailEnd/>
            </a:ln>
            <a:effectLst/>
          </p:spPr>
          <p:txBody>
            <a:bodyPr/>
            <a:lstStyle/>
            <a:p>
              <a:r>
                <a:rPr lang="pl-PL" sz="1600">
                  <a:latin typeface="Century Schoolbook" pitchFamily="18" charset="0"/>
                  <a:cs typeface="Times New Roman" charset="0"/>
                </a:rPr>
                <a:t>a</a:t>
              </a:r>
              <a:endParaRPr lang="pl-PL" sz="1100">
                <a:cs typeface="Times New Roman" charset="0"/>
              </a:endParaRPr>
            </a:p>
            <a:p>
              <a:pPr eaLnBrk="0" hangingPunct="0"/>
              <a:endParaRPr lang="pl-PL" sz="3200"/>
            </a:p>
          </p:txBody>
        </p:sp>
        <p:sp>
          <p:nvSpPr>
            <p:cNvPr id="9240" name="Rectangle 24"/>
            <p:cNvSpPr>
              <a:spLocks noChangeArrowheads="1"/>
            </p:cNvSpPr>
            <p:nvPr/>
          </p:nvSpPr>
          <p:spPr bwMode="auto">
            <a:xfrm>
              <a:off x="550" y="2388"/>
              <a:ext cx="1435" cy="518"/>
            </a:xfrm>
            <a:prstGeom prst="rect">
              <a:avLst/>
            </a:prstGeom>
            <a:noFill/>
            <a:ln w="9525">
              <a:noFill/>
              <a:miter lim="800000"/>
              <a:headEnd/>
              <a:tailEnd/>
            </a:ln>
            <a:effectLst/>
          </p:spPr>
          <p:txBody>
            <a:bodyPr/>
            <a:lstStyle/>
            <a:p>
              <a:r>
                <a:rPr lang="pl-PL" sz="1600">
                  <a:latin typeface="Century Schoolbook" pitchFamily="18" charset="0"/>
                  <a:cs typeface="Times New Roman" charset="0"/>
                </a:rPr>
                <a:t>Miał znaczące zmiany łaknienia ...</a:t>
              </a:r>
              <a:endParaRPr lang="pl-PL" sz="1100">
                <a:cs typeface="Times New Roman" charset="0"/>
              </a:endParaRPr>
            </a:p>
            <a:p>
              <a:pPr eaLnBrk="0" hangingPunct="0"/>
              <a:endParaRPr lang="pl-PL" sz="3200"/>
            </a:p>
          </p:txBody>
        </p:sp>
        <p:sp>
          <p:nvSpPr>
            <p:cNvPr id="9241" name="Rectangle 25"/>
            <p:cNvSpPr>
              <a:spLocks noChangeArrowheads="1"/>
            </p:cNvSpPr>
            <p:nvPr/>
          </p:nvSpPr>
          <p:spPr bwMode="auto">
            <a:xfrm>
              <a:off x="1985" y="2388"/>
              <a:ext cx="340" cy="518"/>
            </a:xfrm>
            <a:prstGeom prst="rect">
              <a:avLst/>
            </a:prstGeom>
            <a:noFill/>
            <a:ln w="9525">
              <a:noFill/>
              <a:miter lim="800000"/>
              <a:headEnd/>
              <a:tailEnd/>
            </a:ln>
            <a:effectLst/>
          </p:spPr>
          <p:txBody>
            <a:bodyPr/>
            <a:lstStyle/>
            <a:p>
              <a:r>
                <a:rPr lang="pl-PL" sz="1600">
                  <a:latin typeface="Century Schoolbook" pitchFamily="18" charset="0"/>
                  <a:cs typeface="Times New Roman" charset="0"/>
                </a:rPr>
                <a:t>nie</a:t>
              </a:r>
              <a:endParaRPr lang="pl-PL" sz="1100">
                <a:cs typeface="Times New Roman" charset="0"/>
              </a:endParaRPr>
            </a:p>
            <a:p>
              <a:pPr eaLnBrk="0" hangingPunct="0"/>
              <a:endParaRPr lang="pl-PL" sz="3200"/>
            </a:p>
          </p:txBody>
        </p:sp>
        <p:sp>
          <p:nvSpPr>
            <p:cNvPr id="9242" name="Rectangle 26"/>
            <p:cNvSpPr>
              <a:spLocks noChangeArrowheads="1"/>
            </p:cNvSpPr>
            <p:nvPr/>
          </p:nvSpPr>
          <p:spPr bwMode="auto">
            <a:xfrm>
              <a:off x="2325" y="2388"/>
              <a:ext cx="274" cy="518"/>
            </a:xfrm>
            <a:prstGeom prst="rect">
              <a:avLst/>
            </a:prstGeom>
            <a:noFill/>
            <a:ln w="9525">
              <a:noFill/>
              <a:miter lim="800000"/>
              <a:headEnd/>
              <a:tailEnd/>
            </a:ln>
            <a:effectLst/>
          </p:spPr>
          <p:txBody>
            <a:bodyPr/>
            <a:lstStyle/>
            <a:p>
              <a:r>
                <a:rPr lang="pl-PL" sz="1600" b="1">
                  <a:latin typeface="Century Schoolbook" pitchFamily="18" charset="0"/>
                  <a:cs typeface="Times New Roman" charset="0"/>
                </a:rPr>
                <a:t>tak</a:t>
              </a:r>
              <a:endParaRPr lang="pl-PL" sz="1100">
                <a:cs typeface="Times New Roman" charset="0"/>
              </a:endParaRPr>
            </a:p>
            <a:p>
              <a:pPr eaLnBrk="0" hangingPunct="0"/>
              <a:endParaRPr lang="pl-PL" sz="3200"/>
            </a:p>
          </p:txBody>
        </p:sp>
        <p:sp>
          <p:nvSpPr>
            <p:cNvPr id="9243" name="Rectangle 27"/>
            <p:cNvSpPr>
              <a:spLocks noChangeArrowheads="1"/>
            </p:cNvSpPr>
            <p:nvPr/>
          </p:nvSpPr>
          <p:spPr bwMode="auto">
            <a:xfrm>
              <a:off x="28" y="2906"/>
              <a:ext cx="184" cy="518"/>
            </a:xfrm>
            <a:prstGeom prst="rect">
              <a:avLst/>
            </a:prstGeom>
            <a:noFill/>
            <a:ln w="9525">
              <a:noFill/>
              <a:miter lim="800000"/>
              <a:headEnd/>
              <a:tailEnd/>
            </a:ln>
            <a:effectLst/>
          </p:spPr>
          <p:txBody>
            <a:bodyPr/>
            <a:lstStyle/>
            <a:p>
              <a:r>
                <a:rPr lang="pl-PL" sz="1100">
                  <a:cs typeface="Times New Roman" charset="0"/>
                </a:rPr>
                <a:t> </a:t>
              </a:r>
            </a:p>
            <a:p>
              <a:pPr eaLnBrk="0" hangingPunct="0"/>
              <a:endParaRPr lang="pl-PL" sz="3200"/>
            </a:p>
          </p:txBody>
        </p:sp>
        <p:sp>
          <p:nvSpPr>
            <p:cNvPr id="9244" name="Rectangle 28"/>
            <p:cNvSpPr>
              <a:spLocks noChangeArrowheads="1"/>
            </p:cNvSpPr>
            <p:nvPr/>
          </p:nvSpPr>
          <p:spPr bwMode="auto">
            <a:xfrm>
              <a:off x="212" y="2906"/>
              <a:ext cx="168" cy="518"/>
            </a:xfrm>
            <a:prstGeom prst="rect">
              <a:avLst/>
            </a:prstGeom>
            <a:noFill/>
            <a:ln w="9525">
              <a:noFill/>
              <a:miter lim="800000"/>
              <a:headEnd/>
              <a:tailEnd/>
            </a:ln>
            <a:effectLst/>
          </p:spPr>
          <p:txBody>
            <a:bodyPr/>
            <a:lstStyle/>
            <a:p>
              <a:r>
                <a:rPr lang="pl-PL" sz="1100">
                  <a:cs typeface="Times New Roman" charset="0"/>
                </a:rPr>
                <a:t> </a:t>
              </a:r>
            </a:p>
            <a:p>
              <a:pPr eaLnBrk="0" hangingPunct="0"/>
              <a:endParaRPr lang="pl-PL" sz="3200"/>
            </a:p>
          </p:txBody>
        </p:sp>
        <p:sp>
          <p:nvSpPr>
            <p:cNvPr id="9245" name="Rectangle 29"/>
            <p:cNvSpPr>
              <a:spLocks noChangeArrowheads="1"/>
            </p:cNvSpPr>
            <p:nvPr/>
          </p:nvSpPr>
          <p:spPr bwMode="auto">
            <a:xfrm>
              <a:off x="380" y="2906"/>
              <a:ext cx="170" cy="518"/>
            </a:xfrm>
            <a:prstGeom prst="rect">
              <a:avLst/>
            </a:prstGeom>
            <a:noFill/>
            <a:ln w="9525">
              <a:noFill/>
              <a:miter lim="800000"/>
              <a:headEnd/>
              <a:tailEnd/>
            </a:ln>
            <a:effectLst/>
          </p:spPr>
          <p:txBody>
            <a:bodyPr/>
            <a:lstStyle/>
            <a:p>
              <a:r>
                <a:rPr lang="pl-PL" sz="1600">
                  <a:latin typeface="Century Schoolbook" pitchFamily="18" charset="0"/>
                  <a:cs typeface="Times New Roman" charset="0"/>
                </a:rPr>
                <a:t>b</a:t>
              </a:r>
              <a:endParaRPr lang="pl-PL" sz="1100">
                <a:cs typeface="Times New Roman" charset="0"/>
              </a:endParaRPr>
            </a:p>
            <a:p>
              <a:pPr eaLnBrk="0" hangingPunct="0"/>
              <a:endParaRPr lang="pl-PL" sz="3200"/>
            </a:p>
          </p:txBody>
        </p:sp>
        <p:sp>
          <p:nvSpPr>
            <p:cNvPr id="9246" name="Rectangle 30"/>
            <p:cNvSpPr>
              <a:spLocks noChangeArrowheads="1"/>
            </p:cNvSpPr>
            <p:nvPr/>
          </p:nvSpPr>
          <p:spPr bwMode="auto">
            <a:xfrm>
              <a:off x="550" y="2906"/>
              <a:ext cx="1435" cy="518"/>
            </a:xfrm>
            <a:prstGeom prst="rect">
              <a:avLst/>
            </a:prstGeom>
            <a:noFill/>
            <a:ln w="9525">
              <a:noFill/>
              <a:miter lim="800000"/>
              <a:headEnd/>
              <a:tailEnd/>
            </a:ln>
            <a:effectLst/>
          </p:spPr>
          <p:txBody>
            <a:bodyPr/>
            <a:lstStyle/>
            <a:p>
              <a:r>
                <a:rPr lang="pl-PL" sz="1600">
                  <a:latin typeface="Century Schoolbook" pitchFamily="18" charset="0"/>
                  <a:cs typeface="Times New Roman" charset="0"/>
                </a:rPr>
                <a:t>Miał kłopoty ze snem, lub spał zbyt wiele ...</a:t>
              </a:r>
              <a:endParaRPr lang="pl-PL" sz="1100">
                <a:cs typeface="Times New Roman" charset="0"/>
              </a:endParaRPr>
            </a:p>
            <a:p>
              <a:pPr eaLnBrk="0" hangingPunct="0"/>
              <a:endParaRPr lang="pl-PL" sz="3200"/>
            </a:p>
          </p:txBody>
        </p:sp>
        <p:sp>
          <p:nvSpPr>
            <p:cNvPr id="9247" name="Rectangle 31"/>
            <p:cNvSpPr>
              <a:spLocks noChangeArrowheads="1"/>
            </p:cNvSpPr>
            <p:nvPr/>
          </p:nvSpPr>
          <p:spPr bwMode="auto">
            <a:xfrm>
              <a:off x="1985" y="2906"/>
              <a:ext cx="340" cy="518"/>
            </a:xfrm>
            <a:prstGeom prst="rect">
              <a:avLst/>
            </a:prstGeom>
            <a:noFill/>
            <a:ln w="9525">
              <a:noFill/>
              <a:miter lim="800000"/>
              <a:headEnd/>
              <a:tailEnd/>
            </a:ln>
            <a:effectLst/>
          </p:spPr>
          <p:txBody>
            <a:bodyPr/>
            <a:lstStyle/>
            <a:p>
              <a:r>
                <a:rPr lang="pl-PL" sz="1600">
                  <a:latin typeface="Century Schoolbook" pitchFamily="18" charset="0"/>
                  <a:cs typeface="Times New Roman" charset="0"/>
                </a:rPr>
                <a:t>nie</a:t>
              </a:r>
              <a:endParaRPr lang="pl-PL" sz="1100">
                <a:cs typeface="Times New Roman" charset="0"/>
              </a:endParaRPr>
            </a:p>
            <a:p>
              <a:pPr eaLnBrk="0" hangingPunct="0"/>
              <a:endParaRPr lang="pl-PL" sz="3200"/>
            </a:p>
          </p:txBody>
        </p:sp>
        <p:sp>
          <p:nvSpPr>
            <p:cNvPr id="9248" name="Rectangle 32"/>
            <p:cNvSpPr>
              <a:spLocks noChangeArrowheads="1"/>
            </p:cNvSpPr>
            <p:nvPr/>
          </p:nvSpPr>
          <p:spPr bwMode="auto">
            <a:xfrm>
              <a:off x="2325" y="2906"/>
              <a:ext cx="274" cy="518"/>
            </a:xfrm>
            <a:prstGeom prst="rect">
              <a:avLst/>
            </a:prstGeom>
            <a:noFill/>
            <a:ln w="9525">
              <a:noFill/>
              <a:miter lim="800000"/>
              <a:headEnd/>
              <a:tailEnd/>
            </a:ln>
            <a:effectLst/>
          </p:spPr>
          <p:txBody>
            <a:bodyPr/>
            <a:lstStyle/>
            <a:p>
              <a:r>
                <a:rPr lang="pl-PL" sz="1600" b="1">
                  <a:latin typeface="Century Schoolbook" pitchFamily="18" charset="0"/>
                  <a:cs typeface="Times New Roman" charset="0"/>
                </a:rPr>
                <a:t>tak</a:t>
              </a:r>
              <a:endParaRPr lang="pl-PL" sz="1100">
                <a:cs typeface="Times New Roman" charset="0"/>
              </a:endParaRPr>
            </a:p>
            <a:p>
              <a:pPr eaLnBrk="0" hangingPunct="0"/>
              <a:endParaRPr lang="pl-PL" sz="3200"/>
            </a:p>
          </p:txBody>
        </p:sp>
        <p:sp>
          <p:nvSpPr>
            <p:cNvPr id="9249" name="Rectangle 33"/>
            <p:cNvSpPr>
              <a:spLocks noChangeArrowheads="1"/>
            </p:cNvSpPr>
            <p:nvPr/>
          </p:nvSpPr>
          <p:spPr bwMode="auto">
            <a:xfrm>
              <a:off x="28" y="3424"/>
              <a:ext cx="184" cy="518"/>
            </a:xfrm>
            <a:prstGeom prst="rect">
              <a:avLst/>
            </a:prstGeom>
            <a:noFill/>
            <a:ln w="9525">
              <a:noFill/>
              <a:miter lim="800000"/>
              <a:headEnd/>
              <a:tailEnd/>
            </a:ln>
            <a:effectLst/>
          </p:spPr>
          <p:txBody>
            <a:bodyPr/>
            <a:lstStyle/>
            <a:p>
              <a:r>
                <a:rPr lang="pl-PL" sz="1100">
                  <a:cs typeface="Times New Roman" charset="0"/>
                </a:rPr>
                <a:t> </a:t>
              </a:r>
            </a:p>
            <a:p>
              <a:pPr eaLnBrk="0" hangingPunct="0"/>
              <a:endParaRPr lang="pl-PL" sz="3200"/>
            </a:p>
          </p:txBody>
        </p:sp>
        <p:sp>
          <p:nvSpPr>
            <p:cNvPr id="9250" name="Rectangle 34"/>
            <p:cNvSpPr>
              <a:spLocks noChangeArrowheads="1"/>
            </p:cNvSpPr>
            <p:nvPr/>
          </p:nvSpPr>
          <p:spPr bwMode="auto">
            <a:xfrm>
              <a:off x="212" y="3424"/>
              <a:ext cx="168" cy="518"/>
            </a:xfrm>
            <a:prstGeom prst="rect">
              <a:avLst/>
            </a:prstGeom>
            <a:noFill/>
            <a:ln w="9525">
              <a:noFill/>
              <a:miter lim="800000"/>
              <a:headEnd/>
              <a:tailEnd/>
            </a:ln>
            <a:effectLst/>
          </p:spPr>
          <p:txBody>
            <a:bodyPr/>
            <a:lstStyle/>
            <a:p>
              <a:r>
                <a:rPr lang="pl-PL" sz="1100">
                  <a:cs typeface="Times New Roman" charset="0"/>
                </a:rPr>
                <a:t> </a:t>
              </a:r>
            </a:p>
            <a:p>
              <a:pPr eaLnBrk="0" hangingPunct="0"/>
              <a:endParaRPr lang="pl-PL" sz="3200"/>
            </a:p>
          </p:txBody>
        </p:sp>
        <p:sp>
          <p:nvSpPr>
            <p:cNvPr id="9251" name="Rectangle 35"/>
            <p:cNvSpPr>
              <a:spLocks noChangeArrowheads="1"/>
            </p:cNvSpPr>
            <p:nvPr/>
          </p:nvSpPr>
          <p:spPr bwMode="auto">
            <a:xfrm>
              <a:off x="380" y="3424"/>
              <a:ext cx="170" cy="518"/>
            </a:xfrm>
            <a:prstGeom prst="rect">
              <a:avLst/>
            </a:prstGeom>
            <a:noFill/>
            <a:ln w="9525">
              <a:noFill/>
              <a:miter lim="800000"/>
              <a:headEnd/>
              <a:tailEnd/>
            </a:ln>
            <a:effectLst/>
          </p:spPr>
          <p:txBody>
            <a:bodyPr/>
            <a:lstStyle/>
            <a:p>
              <a:r>
                <a:rPr lang="pl-PL" sz="1600">
                  <a:latin typeface="Century Schoolbook" pitchFamily="18" charset="0"/>
                  <a:cs typeface="Times New Roman" charset="0"/>
                </a:rPr>
                <a:t>c</a:t>
              </a:r>
              <a:endParaRPr lang="pl-PL" sz="1100">
                <a:cs typeface="Times New Roman" charset="0"/>
              </a:endParaRPr>
            </a:p>
            <a:p>
              <a:pPr eaLnBrk="0" hangingPunct="0"/>
              <a:endParaRPr lang="pl-PL" sz="3200"/>
            </a:p>
          </p:txBody>
        </p:sp>
        <p:sp>
          <p:nvSpPr>
            <p:cNvPr id="9252" name="Rectangle 36"/>
            <p:cNvSpPr>
              <a:spLocks noChangeArrowheads="1"/>
            </p:cNvSpPr>
            <p:nvPr/>
          </p:nvSpPr>
          <p:spPr bwMode="auto">
            <a:xfrm>
              <a:off x="550" y="3424"/>
              <a:ext cx="1435" cy="518"/>
            </a:xfrm>
            <a:prstGeom prst="rect">
              <a:avLst/>
            </a:prstGeom>
            <a:noFill/>
            <a:ln w="9525">
              <a:noFill/>
              <a:miter lim="800000"/>
              <a:headEnd/>
              <a:tailEnd/>
            </a:ln>
            <a:effectLst/>
          </p:spPr>
          <p:txBody>
            <a:bodyPr/>
            <a:lstStyle/>
            <a:p>
              <a:r>
                <a:rPr lang="pl-PL" sz="1600">
                  <a:latin typeface="Century Schoolbook" pitchFamily="18" charset="0"/>
                  <a:cs typeface="Times New Roman" charset="0"/>
                </a:rPr>
                <a:t>Był zmęczony lub bez zwykłej energii ...</a:t>
              </a:r>
              <a:endParaRPr lang="pl-PL" sz="1100">
                <a:cs typeface="Times New Roman" charset="0"/>
              </a:endParaRPr>
            </a:p>
            <a:p>
              <a:pPr eaLnBrk="0" hangingPunct="0"/>
              <a:endParaRPr lang="pl-PL" sz="3200"/>
            </a:p>
          </p:txBody>
        </p:sp>
        <p:sp>
          <p:nvSpPr>
            <p:cNvPr id="9253" name="Rectangle 37"/>
            <p:cNvSpPr>
              <a:spLocks noChangeArrowheads="1"/>
            </p:cNvSpPr>
            <p:nvPr/>
          </p:nvSpPr>
          <p:spPr bwMode="auto">
            <a:xfrm>
              <a:off x="1985" y="3424"/>
              <a:ext cx="340" cy="518"/>
            </a:xfrm>
            <a:prstGeom prst="rect">
              <a:avLst/>
            </a:prstGeom>
            <a:noFill/>
            <a:ln w="9525">
              <a:noFill/>
              <a:miter lim="800000"/>
              <a:headEnd/>
              <a:tailEnd/>
            </a:ln>
            <a:effectLst/>
          </p:spPr>
          <p:txBody>
            <a:bodyPr/>
            <a:lstStyle/>
            <a:p>
              <a:r>
                <a:rPr lang="pl-PL" sz="1600">
                  <a:latin typeface="Century Schoolbook" pitchFamily="18" charset="0"/>
                  <a:cs typeface="Times New Roman" charset="0"/>
                </a:rPr>
                <a:t>nie</a:t>
              </a:r>
              <a:endParaRPr lang="pl-PL" sz="1100">
                <a:cs typeface="Times New Roman" charset="0"/>
              </a:endParaRPr>
            </a:p>
            <a:p>
              <a:pPr eaLnBrk="0" hangingPunct="0"/>
              <a:endParaRPr lang="pl-PL" sz="3200"/>
            </a:p>
          </p:txBody>
        </p:sp>
        <p:sp>
          <p:nvSpPr>
            <p:cNvPr id="9254" name="Rectangle 38"/>
            <p:cNvSpPr>
              <a:spLocks noChangeArrowheads="1"/>
            </p:cNvSpPr>
            <p:nvPr/>
          </p:nvSpPr>
          <p:spPr bwMode="auto">
            <a:xfrm>
              <a:off x="2325" y="3424"/>
              <a:ext cx="274" cy="518"/>
            </a:xfrm>
            <a:prstGeom prst="rect">
              <a:avLst/>
            </a:prstGeom>
            <a:noFill/>
            <a:ln w="9525">
              <a:noFill/>
              <a:miter lim="800000"/>
              <a:headEnd/>
              <a:tailEnd/>
            </a:ln>
            <a:effectLst/>
          </p:spPr>
          <p:txBody>
            <a:bodyPr/>
            <a:lstStyle/>
            <a:p>
              <a:r>
                <a:rPr lang="pl-PL" sz="1600" b="1">
                  <a:latin typeface="Century Schoolbook" pitchFamily="18" charset="0"/>
                  <a:cs typeface="Times New Roman" charset="0"/>
                </a:rPr>
                <a:t>tak</a:t>
              </a:r>
              <a:endParaRPr lang="pl-PL" sz="1100">
                <a:cs typeface="Times New Roman" charset="0"/>
              </a:endParaRPr>
            </a:p>
            <a:p>
              <a:pPr eaLnBrk="0" hangingPunct="0"/>
              <a:endParaRPr lang="pl-PL" sz="3200"/>
            </a:p>
          </p:txBody>
        </p:sp>
        <p:sp>
          <p:nvSpPr>
            <p:cNvPr id="9255" name="Rectangle 39"/>
            <p:cNvSpPr>
              <a:spLocks noChangeArrowheads="1"/>
            </p:cNvSpPr>
            <p:nvPr/>
          </p:nvSpPr>
          <p:spPr bwMode="auto">
            <a:xfrm>
              <a:off x="28" y="3942"/>
              <a:ext cx="184" cy="518"/>
            </a:xfrm>
            <a:prstGeom prst="rect">
              <a:avLst/>
            </a:prstGeom>
            <a:noFill/>
            <a:ln w="9525">
              <a:noFill/>
              <a:miter lim="800000"/>
              <a:headEnd/>
              <a:tailEnd/>
            </a:ln>
            <a:effectLst/>
          </p:spPr>
          <p:txBody>
            <a:bodyPr/>
            <a:lstStyle/>
            <a:p>
              <a:r>
                <a:rPr lang="pl-PL" sz="1100">
                  <a:cs typeface="Times New Roman" charset="0"/>
                </a:rPr>
                <a:t> </a:t>
              </a:r>
            </a:p>
            <a:p>
              <a:pPr eaLnBrk="0" hangingPunct="0"/>
              <a:endParaRPr lang="pl-PL" sz="3200"/>
            </a:p>
          </p:txBody>
        </p:sp>
        <p:sp>
          <p:nvSpPr>
            <p:cNvPr id="9256" name="Rectangle 40"/>
            <p:cNvSpPr>
              <a:spLocks noChangeArrowheads="1"/>
            </p:cNvSpPr>
            <p:nvPr/>
          </p:nvSpPr>
          <p:spPr bwMode="auto">
            <a:xfrm>
              <a:off x="212" y="3942"/>
              <a:ext cx="168" cy="518"/>
            </a:xfrm>
            <a:prstGeom prst="rect">
              <a:avLst/>
            </a:prstGeom>
            <a:noFill/>
            <a:ln w="9525">
              <a:noFill/>
              <a:miter lim="800000"/>
              <a:headEnd/>
              <a:tailEnd/>
            </a:ln>
            <a:effectLst/>
          </p:spPr>
          <p:txBody>
            <a:bodyPr/>
            <a:lstStyle/>
            <a:p>
              <a:r>
                <a:rPr lang="pl-PL" sz="1100">
                  <a:cs typeface="Times New Roman" charset="0"/>
                </a:rPr>
                <a:t> </a:t>
              </a:r>
            </a:p>
            <a:p>
              <a:pPr eaLnBrk="0" hangingPunct="0"/>
              <a:endParaRPr lang="pl-PL" sz="3200"/>
            </a:p>
          </p:txBody>
        </p:sp>
        <p:sp>
          <p:nvSpPr>
            <p:cNvPr id="9257" name="Rectangle 41"/>
            <p:cNvSpPr>
              <a:spLocks noChangeArrowheads="1"/>
            </p:cNvSpPr>
            <p:nvPr/>
          </p:nvSpPr>
          <p:spPr bwMode="auto">
            <a:xfrm>
              <a:off x="380" y="3942"/>
              <a:ext cx="170" cy="518"/>
            </a:xfrm>
            <a:prstGeom prst="rect">
              <a:avLst/>
            </a:prstGeom>
            <a:noFill/>
            <a:ln w="9525">
              <a:noFill/>
              <a:miter lim="800000"/>
              <a:headEnd/>
              <a:tailEnd/>
            </a:ln>
            <a:effectLst/>
          </p:spPr>
          <p:txBody>
            <a:bodyPr/>
            <a:lstStyle/>
            <a:p>
              <a:r>
                <a:rPr lang="pl-PL" sz="1600">
                  <a:latin typeface="Century Schoolbook" pitchFamily="18" charset="0"/>
                  <a:cs typeface="Times New Roman" charset="0"/>
                </a:rPr>
                <a:t>d</a:t>
              </a:r>
              <a:endParaRPr lang="pl-PL" sz="1100">
                <a:cs typeface="Times New Roman" charset="0"/>
              </a:endParaRPr>
            </a:p>
            <a:p>
              <a:pPr eaLnBrk="0" hangingPunct="0"/>
              <a:endParaRPr lang="pl-PL" sz="3200"/>
            </a:p>
          </p:txBody>
        </p:sp>
        <p:sp>
          <p:nvSpPr>
            <p:cNvPr id="9258" name="Rectangle 42"/>
            <p:cNvSpPr>
              <a:spLocks noChangeArrowheads="1"/>
            </p:cNvSpPr>
            <p:nvPr/>
          </p:nvSpPr>
          <p:spPr bwMode="auto">
            <a:xfrm>
              <a:off x="550" y="3942"/>
              <a:ext cx="1435" cy="518"/>
            </a:xfrm>
            <a:prstGeom prst="rect">
              <a:avLst/>
            </a:prstGeom>
            <a:noFill/>
            <a:ln w="9525">
              <a:noFill/>
              <a:miter lim="800000"/>
              <a:headEnd/>
              <a:tailEnd/>
            </a:ln>
            <a:effectLst/>
          </p:spPr>
          <p:txBody>
            <a:bodyPr/>
            <a:lstStyle/>
            <a:p>
              <a:r>
                <a:rPr lang="pl-PL" sz="1600">
                  <a:latin typeface="Century Schoolbook" pitchFamily="18" charset="0"/>
                  <a:cs typeface="Times New Roman" charset="0"/>
                </a:rPr>
                <a:t>Stracił pewność siebie ...</a:t>
              </a:r>
              <a:endParaRPr lang="pl-PL" sz="1100">
                <a:cs typeface="Times New Roman" charset="0"/>
              </a:endParaRPr>
            </a:p>
            <a:p>
              <a:pPr eaLnBrk="0" hangingPunct="0"/>
              <a:endParaRPr lang="pl-PL" sz="3200"/>
            </a:p>
          </p:txBody>
        </p:sp>
        <p:sp>
          <p:nvSpPr>
            <p:cNvPr id="9259" name="Rectangle 43"/>
            <p:cNvSpPr>
              <a:spLocks noChangeArrowheads="1"/>
            </p:cNvSpPr>
            <p:nvPr/>
          </p:nvSpPr>
          <p:spPr bwMode="auto">
            <a:xfrm>
              <a:off x="1985" y="3942"/>
              <a:ext cx="340" cy="518"/>
            </a:xfrm>
            <a:prstGeom prst="rect">
              <a:avLst/>
            </a:prstGeom>
            <a:noFill/>
            <a:ln w="9525">
              <a:noFill/>
              <a:miter lim="800000"/>
              <a:headEnd/>
              <a:tailEnd/>
            </a:ln>
            <a:effectLst/>
          </p:spPr>
          <p:txBody>
            <a:bodyPr/>
            <a:lstStyle/>
            <a:p>
              <a:r>
                <a:rPr lang="pl-PL" sz="1600">
                  <a:latin typeface="Century Schoolbook" pitchFamily="18" charset="0"/>
                  <a:cs typeface="Times New Roman" charset="0"/>
                </a:rPr>
                <a:t>nie</a:t>
              </a:r>
              <a:endParaRPr lang="pl-PL" sz="1100">
                <a:cs typeface="Times New Roman" charset="0"/>
              </a:endParaRPr>
            </a:p>
            <a:p>
              <a:pPr eaLnBrk="0" hangingPunct="0"/>
              <a:endParaRPr lang="pl-PL" sz="3200"/>
            </a:p>
          </p:txBody>
        </p:sp>
        <p:sp>
          <p:nvSpPr>
            <p:cNvPr id="9260" name="Rectangle 44"/>
            <p:cNvSpPr>
              <a:spLocks noChangeArrowheads="1"/>
            </p:cNvSpPr>
            <p:nvPr/>
          </p:nvSpPr>
          <p:spPr bwMode="auto">
            <a:xfrm>
              <a:off x="2325" y="3942"/>
              <a:ext cx="274" cy="518"/>
            </a:xfrm>
            <a:prstGeom prst="rect">
              <a:avLst/>
            </a:prstGeom>
            <a:noFill/>
            <a:ln w="9525">
              <a:noFill/>
              <a:miter lim="800000"/>
              <a:headEnd/>
              <a:tailEnd/>
            </a:ln>
            <a:effectLst/>
          </p:spPr>
          <p:txBody>
            <a:bodyPr/>
            <a:lstStyle/>
            <a:p>
              <a:r>
                <a:rPr lang="pl-PL" sz="1600" b="1">
                  <a:latin typeface="Century Schoolbook" pitchFamily="18" charset="0"/>
                  <a:cs typeface="Times New Roman" charset="0"/>
                </a:rPr>
                <a:t>tak</a:t>
              </a:r>
              <a:endParaRPr lang="pl-PL" sz="1100">
                <a:cs typeface="Times New Roman" charset="0"/>
              </a:endParaRPr>
            </a:p>
            <a:p>
              <a:pPr eaLnBrk="0" hangingPunct="0"/>
              <a:endParaRPr lang="pl-PL" sz="3200"/>
            </a:p>
          </p:txBody>
        </p:sp>
        <p:sp>
          <p:nvSpPr>
            <p:cNvPr id="9261" name="Rectangle 45"/>
            <p:cNvSpPr>
              <a:spLocks noChangeArrowheads="1"/>
            </p:cNvSpPr>
            <p:nvPr/>
          </p:nvSpPr>
          <p:spPr bwMode="auto">
            <a:xfrm>
              <a:off x="28" y="4460"/>
              <a:ext cx="184" cy="518"/>
            </a:xfrm>
            <a:prstGeom prst="rect">
              <a:avLst/>
            </a:prstGeom>
            <a:noFill/>
            <a:ln w="9525">
              <a:noFill/>
              <a:miter lim="800000"/>
              <a:headEnd/>
              <a:tailEnd/>
            </a:ln>
            <a:effectLst/>
          </p:spPr>
          <p:txBody>
            <a:bodyPr/>
            <a:lstStyle/>
            <a:p>
              <a:r>
                <a:rPr lang="pl-PL" sz="1100">
                  <a:cs typeface="Times New Roman" charset="0"/>
                </a:rPr>
                <a:t> </a:t>
              </a:r>
            </a:p>
            <a:p>
              <a:pPr eaLnBrk="0" hangingPunct="0"/>
              <a:endParaRPr lang="pl-PL" sz="3200"/>
            </a:p>
          </p:txBody>
        </p:sp>
        <p:sp>
          <p:nvSpPr>
            <p:cNvPr id="9262" name="Rectangle 46"/>
            <p:cNvSpPr>
              <a:spLocks noChangeArrowheads="1"/>
            </p:cNvSpPr>
            <p:nvPr/>
          </p:nvSpPr>
          <p:spPr bwMode="auto">
            <a:xfrm>
              <a:off x="212" y="4460"/>
              <a:ext cx="168" cy="518"/>
            </a:xfrm>
            <a:prstGeom prst="rect">
              <a:avLst/>
            </a:prstGeom>
            <a:noFill/>
            <a:ln w="9525">
              <a:noFill/>
              <a:miter lim="800000"/>
              <a:headEnd/>
              <a:tailEnd/>
            </a:ln>
            <a:effectLst/>
          </p:spPr>
          <p:txBody>
            <a:bodyPr/>
            <a:lstStyle/>
            <a:p>
              <a:r>
                <a:rPr lang="pl-PL" sz="1100">
                  <a:cs typeface="Times New Roman" charset="0"/>
                </a:rPr>
                <a:t> </a:t>
              </a:r>
            </a:p>
            <a:p>
              <a:pPr eaLnBrk="0" hangingPunct="0"/>
              <a:endParaRPr lang="pl-PL" sz="3200"/>
            </a:p>
          </p:txBody>
        </p:sp>
        <p:sp>
          <p:nvSpPr>
            <p:cNvPr id="9263" name="Rectangle 47"/>
            <p:cNvSpPr>
              <a:spLocks noChangeArrowheads="1"/>
            </p:cNvSpPr>
            <p:nvPr/>
          </p:nvSpPr>
          <p:spPr bwMode="auto">
            <a:xfrm>
              <a:off x="380" y="4460"/>
              <a:ext cx="170" cy="518"/>
            </a:xfrm>
            <a:prstGeom prst="rect">
              <a:avLst/>
            </a:prstGeom>
            <a:noFill/>
            <a:ln w="9525">
              <a:noFill/>
              <a:miter lim="800000"/>
              <a:headEnd/>
              <a:tailEnd/>
            </a:ln>
            <a:effectLst/>
          </p:spPr>
          <p:txBody>
            <a:bodyPr/>
            <a:lstStyle/>
            <a:p>
              <a:r>
                <a:rPr lang="pl-PL" sz="1600">
                  <a:latin typeface="Century Schoolbook" pitchFamily="18" charset="0"/>
                  <a:cs typeface="Times New Roman" charset="0"/>
                </a:rPr>
                <a:t>e</a:t>
              </a:r>
              <a:endParaRPr lang="pl-PL" sz="1100">
                <a:cs typeface="Times New Roman" charset="0"/>
              </a:endParaRPr>
            </a:p>
            <a:p>
              <a:pPr eaLnBrk="0" hangingPunct="0"/>
              <a:endParaRPr lang="pl-PL" sz="3200"/>
            </a:p>
          </p:txBody>
        </p:sp>
        <p:sp>
          <p:nvSpPr>
            <p:cNvPr id="9264" name="Rectangle 48"/>
            <p:cNvSpPr>
              <a:spLocks noChangeArrowheads="1"/>
            </p:cNvSpPr>
            <p:nvPr/>
          </p:nvSpPr>
          <p:spPr bwMode="auto">
            <a:xfrm>
              <a:off x="550" y="4460"/>
              <a:ext cx="1435" cy="518"/>
            </a:xfrm>
            <a:prstGeom prst="rect">
              <a:avLst/>
            </a:prstGeom>
            <a:noFill/>
            <a:ln w="9525">
              <a:noFill/>
              <a:miter lim="800000"/>
              <a:headEnd/>
              <a:tailEnd/>
            </a:ln>
            <a:effectLst/>
          </p:spPr>
          <p:txBody>
            <a:bodyPr/>
            <a:lstStyle/>
            <a:p>
              <a:r>
                <a:rPr lang="pl-PL" sz="1600">
                  <a:latin typeface="Century Schoolbook" pitchFamily="18" charset="0"/>
                  <a:cs typeface="Times New Roman" charset="0"/>
                </a:rPr>
                <a:t>Miał kłopoty w koncentracji lub podejmowaniu decyzji ...</a:t>
              </a:r>
              <a:endParaRPr lang="pl-PL" sz="1100">
                <a:cs typeface="Times New Roman" charset="0"/>
              </a:endParaRPr>
            </a:p>
            <a:p>
              <a:pPr eaLnBrk="0" hangingPunct="0"/>
              <a:endParaRPr lang="pl-PL" sz="3200"/>
            </a:p>
          </p:txBody>
        </p:sp>
        <p:sp>
          <p:nvSpPr>
            <p:cNvPr id="9265" name="Rectangle 49"/>
            <p:cNvSpPr>
              <a:spLocks noChangeArrowheads="1"/>
            </p:cNvSpPr>
            <p:nvPr/>
          </p:nvSpPr>
          <p:spPr bwMode="auto">
            <a:xfrm>
              <a:off x="1985" y="4460"/>
              <a:ext cx="340" cy="518"/>
            </a:xfrm>
            <a:prstGeom prst="rect">
              <a:avLst/>
            </a:prstGeom>
            <a:noFill/>
            <a:ln w="9525">
              <a:noFill/>
              <a:miter lim="800000"/>
              <a:headEnd/>
              <a:tailEnd/>
            </a:ln>
            <a:effectLst/>
          </p:spPr>
          <p:txBody>
            <a:bodyPr/>
            <a:lstStyle/>
            <a:p>
              <a:r>
                <a:rPr lang="pl-PL" sz="1600">
                  <a:latin typeface="Century Schoolbook" pitchFamily="18" charset="0"/>
                  <a:cs typeface="Times New Roman" charset="0"/>
                </a:rPr>
                <a:t>nie</a:t>
              </a:r>
              <a:endParaRPr lang="pl-PL" sz="1100">
                <a:cs typeface="Times New Roman" charset="0"/>
              </a:endParaRPr>
            </a:p>
            <a:p>
              <a:pPr eaLnBrk="0" hangingPunct="0"/>
              <a:endParaRPr lang="pl-PL" sz="3200"/>
            </a:p>
          </p:txBody>
        </p:sp>
        <p:sp>
          <p:nvSpPr>
            <p:cNvPr id="9266" name="Rectangle 50"/>
            <p:cNvSpPr>
              <a:spLocks noChangeArrowheads="1"/>
            </p:cNvSpPr>
            <p:nvPr/>
          </p:nvSpPr>
          <p:spPr bwMode="auto">
            <a:xfrm>
              <a:off x="2325" y="4460"/>
              <a:ext cx="274" cy="518"/>
            </a:xfrm>
            <a:prstGeom prst="rect">
              <a:avLst/>
            </a:prstGeom>
            <a:noFill/>
            <a:ln w="9525">
              <a:noFill/>
              <a:miter lim="800000"/>
              <a:headEnd/>
              <a:tailEnd/>
            </a:ln>
            <a:effectLst/>
          </p:spPr>
          <p:txBody>
            <a:bodyPr/>
            <a:lstStyle/>
            <a:p>
              <a:r>
                <a:rPr lang="pl-PL" sz="1600" b="1">
                  <a:latin typeface="Century Schoolbook" pitchFamily="18" charset="0"/>
                  <a:cs typeface="Times New Roman" charset="0"/>
                </a:rPr>
                <a:t>tak</a:t>
              </a:r>
              <a:endParaRPr lang="pl-PL" sz="1100">
                <a:cs typeface="Times New Roman" charset="0"/>
              </a:endParaRPr>
            </a:p>
            <a:p>
              <a:pPr eaLnBrk="0" hangingPunct="0"/>
              <a:endParaRPr lang="pl-PL" sz="3200"/>
            </a:p>
          </p:txBody>
        </p:sp>
        <p:sp>
          <p:nvSpPr>
            <p:cNvPr id="9267" name="Rectangle 51"/>
            <p:cNvSpPr>
              <a:spLocks noChangeArrowheads="1"/>
            </p:cNvSpPr>
            <p:nvPr/>
          </p:nvSpPr>
          <p:spPr bwMode="auto">
            <a:xfrm>
              <a:off x="28" y="4978"/>
              <a:ext cx="184" cy="518"/>
            </a:xfrm>
            <a:prstGeom prst="rect">
              <a:avLst/>
            </a:prstGeom>
            <a:noFill/>
            <a:ln w="9525">
              <a:noFill/>
              <a:miter lim="800000"/>
              <a:headEnd/>
              <a:tailEnd/>
            </a:ln>
            <a:effectLst/>
          </p:spPr>
          <p:txBody>
            <a:bodyPr/>
            <a:lstStyle/>
            <a:p>
              <a:r>
                <a:rPr lang="pl-PL" sz="1100">
                  <a:cs typeface="Times New Roman" charset="0"/>
                </a:rPr>
                <a:t> </a:t>
              </a:r>
            </a:p>
            <a:p>
              <a:pPr eaLnBrk="0" hangingPunct="0"/>
              <a:endParaRPr lang="pl-PL" sz="3200"/>
            </a:p>
          </p:txBody>
        </p:sp>
        <p:sp>
          <p:nvSpPr>
            <p:cNvPr id="9268" name="Rectangle 52"/>
            <p:cNvSpPr>
              <a:spLocks noChangeArrowheads="1"/>
            </p:cNvSpPr>
            <p:nvPr/>
          </p:nvSpPr>
          <p:spPr bwMode="auto">
            <a:xfrm>
              <a:off x="212" y="4978"/>
              <a:ext cx="168" cy="518"/>
            </a:xfrm>
            <a:prstGeom prst="rect">
              <a:avLst/>
            </a:prstGeom>
            <a:noFill/>
            <a:ln w="9525">
              <a:noFill/>
              <a:miter lim="800000"/>
              <a:headEnd/>
              <a:tailEnd/>
            </a:ln>
            <a:effectLst/>
          </p:spPr>
          <p:txBody>
            <a:bodyPr/>
            <a:lstStyle/>
            <a:p>
              <a:r>
                <a:rPr lang="pl-PL" sz="1100">
                  <a:cs typeface="Times New Roman" charset="0"/>
                </a:rPr>
                <a:t> </a:t>
              </a:r>
            </a:p>
            <a:p>
              <a:pPr eaLnBrk="0" hangingPunct="0"/>
              <a:endParaRPr lang="pl-PL" sz="3200"/>
            </a:p>
          </p:txBody>
        </p:sp>
        <p:sp>
          <p:nvSpPr>
            <p:cNvPr id="9269" name="Rectangle 53"/>
            <p:cNvSpPr>
              <a:spLocks noChangeArrowheads="1"/>
            </p:cNvSpPr>
            <p:nvPr/>
          </p:nvSpPr>
          <p:spPr bwMode="auto">
            <a:xfrm>
              <a:off x="380" y="4978"/>
              <a:ext cx="170" cy="518"/>
            </a:xfrm>
            <a:prstGeom prst="rect">
              <a:avLst/>
            </a:prstGeom>
            <a:noFill/>
            <a:ln w="9525">
              <a:noFill/>
              <a:miter lim="800000"/>
              <a:headEnd/>
              <a:tailEnd/>
            </a:ln>
            <a:effectLst/>
          </p:spPr>
          <p:txBody>
            <a:bodyPr/>
            <a:lstStyle/>
            <a:p>
              <a:r>
                <a:rPr lang="pl-PL" sz="1600">
                  <a:latin typeface="Century Schoolbook" pitchFamily="18" charset="0"/>
                  <a:cs typeface="Times New Roman" charset="0"/>
                </a:rPr>
                <a:t>f</a:t>
              </a:r>
              <a:endParaRPr lang="pl-PL" sz="1100">
                <a:cs typeface="Times New Roman" charset="0"/>
              </a:endParaRPr>
            </a:p>
            <a:p>
              <a:pPr eaLnBrk="0" hangingPunct="0"/>
              <a:endParaRPr lang="pl-PL" sz="3200"/>
            </a:p>
          </p:txBody>
        </p:sp>
        <p:sp>
          <p:nvSpPr>
            <p:cNvPr id="9270" name="Rectangle 54"/>
            <p:cNvSpPr>
              <a:spLocks noChangeArrowheads="1"/>
            </p:cNvSpPr>
            <p:nvPr/>
          </p:nvSpPr>
          <p:spPr bwMode="auto">
            <a:xfrm>
              <a:off x="550" y="4978"/>
              <a:ext cx="1435" cy="518"/>
            </a:xfrm>
            <a:prstGeom prst="rect">
              <a:avLst/>
            </a:prstGeom>
            <a:noFill/>
            <a:ln w="9525">
              <a:noFill/>
              <a:miter lim="800000"/>
              <a:headEnd/>
              <a:tailEnd/>
            </a:ln>
            <a:effectLst/>
          </p:spPr>
          <p:txBody>
            <a:bodyPr/>
            <a:lstStyle/>
            <a:p>
              <a:r>
                <a:rPr lang="pl-PL" sz="1600">
                  <a:latin typeface="Century Schoolbook" pitchFamily="18" charset="0"/>
                  <a:cs typeface="Times New Roman" charset="0"/>
                </a:rPr>
                <a:t>Miał poczucie beznadziejności...</a:t>
              </a:r>
              <a:endParaRPr lang="pl-PL" sz="1100">
                <a:cs typeface="Times New Roman" charset="0"/>
              </a:endParaRPr>
            </a:p>
            <a:p>
              <a:pPr eaLnBrk="0" hangingPunct="0"/>
              <a:endParaRPr lang="pl-PL" sz="3200"/>
            </a:p>
          </p:txBody>
        </p:sp>
        <p:sp>
          <p:nvSpPr>
            <p:cNvPr id="9271" name="Rectangle 55"/>
            <p:cNvSpPr>
              <a:spLocks noChangeArrowheads="1"/>
            </p:cNvSpPr>
            <p:nvPr/>
          </p:nvSpPr>
          <p:spPr bwMode="auto">
            <a:xfrm>
              <a:off x="1985" y="4978"/>
              <a:ext cx="340" cy="518"/>
            </a:xfrm>
            <a:prstGeom prst="rect">
              <a:avLst/>
            </a:prstGeom>
            <a:noFill/>
            <a:ln w="9525">
              <a:noFill/>
              <a:miter lim="800000"/>
              <a:headEnd/>
              <a:tailEnd/>
            </a:ln>
            <a:effectLst/>
          </p:spPr>
          <p:txBody>
            <a:bodyPr/>
            <a:lstStyle/>
            <a:p>
              <a:r>
                <a:rPr lang="pl-PL" sz="1600">
                  <a:latin typeface="Century Schoolbook" pitchFamily="18" charset="0"/>
                  <a:cs typeface="Times New Roman" charset="0"/>
                </a:rPr>
                <a:t>nie</a:t>
              </a:r>
              <a:endParaRPr lang="pl-PL" sz="1100">
                <a:cs typeface="Times New Roman" charset="0"/>
              </a:endParaRPr>
            </a:p>
            <a:p>
              <a:pPr eaLnBrk="0" hangingPunct="0"/>
              <a:endParaRPr lang="pl-PL" sz="3200"/>
            </a:p>
          </p:txBody>
        </p:sp>
        <p:sp>
          <p:nvSpPr>
            <p:cNvPr id="9272" name="Rectangle 56"/>
            <p:cNvSpPr>
              <a:spLocks noChangeArrowheads="1"/>
            </p:cNvSpPr>
            <p:nvPr/>
          </p:nvSpPr>
          <p:spPr bwMode="auto">
            <a:xfrm>
              <a:off x="2325" y="4978"/>
              <a:ext cx="274" cy="518"/>
            </a:xfrm>
            <a:prstGeom prst="rect">
              <a:avLst/>
            </a:prstGeom>
            <a:noFill/>
            <a:ln w="9525">
              <a:noFill/>
              <a:miter lim="800000"/>
              <a:headEnd/>
              <a:tailEnd/>
            </a:ln>
            <a:effectLst/>
          </p:spPr>
          <p:txBody>
            <a:bodyPr/>
            <a:lstStyle/>
            <a:p>
              <a:r>
                <a:rPr lang="pl-PL" sz="1600" b="1">
                  <a:latin typeface="Century Schoolbook" pitchFamily="18" charset="0"/>
                  <a:cs typeface="Times New Roman" charset="0"/>
                </a:rPr>
                <a:t>tak</a:t>
              </a:r>
              <a:endParaRPr lang="pl-PL" sz="1100">
                <a:cs typeface="Times New Roman" charset="0"/>
              </a:endParaRPr>
            </a:p>
            <a:p>
              <a:pPr eaLnBrk="0" hangingPunct="0"/>
              <a:endParaRPr lang="pl-PL" sz="3200"/>
            </a:p>
          </p:txBody>
        </p:sp>
        <p:sp>
          <p:nvSpPr>
            <p:cNvPr id="9273" name="Rectangle 57"/>
            <p:cNvSpPr>
              <a:spLocks noChangeArrowheads="1"/>
            </p:cNvSpPr>
            <p:nvPr/>
          </p:nvSpPr>
          <p:spPr bwMode="auto">
            <a:xfrm>
              <a:off x="28" y="5496"/>
              <a:ext cx="184" cy="633"/>
            </a:xfrm>
            <a:prstGeom prst="rect">
              <a:avLst/>
            </a:prstGeom>
            <a:noFill/>
            <a:ln w="9525">
              <a:noFill/>
              <a:miter lim="800000"/>
              <a:headEnd/>
              <a:tailEnd/>
            </a:ln>
            <a:effectLst/>
          </p:spPr>
          <p:txBody>
            <a:bodyPr/>
            <a:lstStyle/>
            <a:p>
              <a:r>
                <a:rPr lang="pl-PL" sz="1600">
                  <a:latin typeface="Century Schoolbook" pitchFamily="18" charset="0"/>
                  <a:cs typeface="Times New Roman" charset="0"/>
                </a:rPr>
                <a:t>B</a:t>
              </a:r>
              <a:endParaRPr lang="pl-PL" sz="1100">
                <a:cs typeface="Times New Roman" charset="0"/>
              </a:endParaRPr>
            </a:p>
            <a:p>
              <a:pPr eaLnBrk="0" hangingPunct="0"/>
              <a:endParaRPr lang="pl-PL" sz="3200"/>
            </a:p>
          </p:txBody>
        </p:sp>
        <p:sp>
          <p:nvSpPr>
            <p:cNvPr id="9274" name="Rectangle 58"/>
            <p:cNvSpPr>
              <a:spLocks noChangeArrowheads="1"/>
            </p:cNvSpPr>
            <p:nvPr/>
          </p:nvSpPr>
          <p:spPr bwMode="auto">
            <a:xfrm>
              <a:off x="212" y="5496"/>
              <a:ext cx="168" cy="633"/>
            </a:xfrm>
            <a:prstGeom prst="rect">
              <a:avLst/>
            </a:prstGeom>
            <a:noFill/>
            <a:ln w="9525">
              <a:noFill/>
              <a:miter lim="800000"/>
              <a:headEnd/>
              <a:tailEnd/>
            </a:ln>
            <a:effectLst/>
          </p:spPr>
          <p:txBody>
            <a:bodyPr/>
            <a:lstStyle/>
            <a:p>
              <a:r>
                <a:rPr lang="pl-PL" sz="1600">
                  <a:latin typeface="Century Schoolbook" pitchFamily="18" charset="0"/>
                  <a:cs typeface="Times New Roman" charset="0"/>
                </a:rPr>
                <a:t>4</a:t>
              </a:r>
              <a:endParaRPr lang="pl-PL" sz="1100">
                <a:cs typeface="Times New Roman" charset="0"/>
              </a:endParaRPr>
            </a:p>
            <a:p>
              <a:pPr eaLnBrk="0" hangingPunct="0"/>
              <a:endParaRPr lang="pl-PL" sz="3200"/>
            </a:p>
          </p:txBody>
        </p:sp>
        <p:sp>
          <p:nvSpPr>
            <p:cNvPr id="9275" name="Rectangle 59"/>
            <p:cNvSpPr>
              <a:spLocks noChangeArrowheads="1"/>
            </p:cNvSpPr>
            <p:nvPr/>
          </p:nvSpPr>
          <p:spPr bwMode="auto">
            <a:xfrm>
              <a:off x="380" y="5496"/>
              <a:ext cx="170" cy="633"/>
            </a:xfrm>
            <a:prstGeom prst="rect">
              <a:avLst/>
            </a:prstGeom>
            <a:noFill/>
            <a:ln w="9525">
              <a:noFill/>
              <a:miter lim="800000"/>
              <a:headEnd/>
              <a:tailEnd/>
            </a:ln>
            <a:effectLst/>
          </p:spPr>
          <p:txBody>
            <a:bodyPr/>
            <a:lstStyle/>
            <a:p>
              <a:r>
                <a:rPr lang="pl-PL" sz="1100">
                  <a:cs typeface="Times New Roman" charset="0"/>
                </a:rPr>
                <a:t> </a:t>
              </a:r>
            </a:p>
            <a:p>
              <a:pPr eaLnBrk="0" hangingPunct="0"/>
              <a:endParaRPr lang="pl-PL" sz="3200"/>
            </a:p>
          </p:txBody>
        </p:sp>
        <p:sp>
          <p:nvSpPr>
            <p:cNvPr id="9276" name="Rectangle 60"/>
            <p:cNvSpPr>
              <a:spLocks noChangeArrowheads="1"/>
            </p:cNvSpPr>
            <p:nvPr/>
          </p:nvSpPr>
          <p:spPr bwMode="auto">
            <a:xfrm>
              <a:off x="550" y="5496"/>
              <a:ext cx="1435" cy="633"/>
            </a:xfrm>
            <a:prstGeom prst="rect">
              <a:avLst/>
            </a:prstGeom>
            <a:noFill/>
            <a:ln w="9525">
              <a:noFill/>
              <a:miter lim="800000"/>
              <a:headEnd/>
              <a:tailEnd/>
            </a:ln>
            <a:effectLst/>
          </p:spPr>
          <p:txBody>
            <a:bodyPr/>
            <a:lstStyle/>
            <a:p>
              <a:r>
                <a:rPr lang="pl-PL" sz="1600">
                  <a:latin typeface="Century Schoolbook" pitchFamily="18" charset="0"/>
                  <a:cs typeface="Times New Roman" charset="0"/>
                </a:rPr>
                <a:t>Objawy w/w pogorszyły funkcjonowanie pacjenta w jego podstawowych rolach</a:t>
              </a:r>
              <a:endParaRPr lang="pl-PL" sz="1100">
                <a:cs typeface="Times New Roman" charset="0"/>
              </a:endParaRPr>
            </a:p>
            <a:p>
              <a:pPr eaLnBrk="0" hangingPunct="0"/>
              <a:endParaRPr lang="pl-PL" sz="3200"/>
            </a:p>
          </p:txBody>
        </p:sp>
        <p:sp>
          <p:nvSpPr>
            <p:cNvPr id="9277" name="Rectangle 61"/>
            <p:cNvSpPr>
              <a:spLocks noChangeArrowheads="1"/>
            </p:cNvSpPr>
            <p:nvPr/>
          </p:nvSpPr>
          <p:spPr bwMode="auto">
            <a:xfrm>
              <a:off x="1985" y="5496"/>
              <a:ext cx="340" cy="633"/>
            </a:xfrm>
            <a:prstGeom prst="rect">
              <a:avLst/>
            </a:prstGeom>
            <a:noFill/>
            <a:ln w="9525">
              <a:noFill/>
              <a:miter lim="800000"/>
              <a:headEnd/>
              <a:tailEnd/>
            </a:ln>
            <a:effectLst/>
          </p:spPr>
          <p:txBody>
            <a:bodyPr/>
            <a:lstStyle/>
            <a:p>
              <a:r>
                <a:rPr lang="pl-PL" sz="1600">
                  <a:latin typeface="Century Schoolbook" pitchFamily="18" charset="0"/>
                  <a:cs typeface="Times New Roman" charset="0"/>
                </a:rPr>
                <a:t>nie</a:t>
              </a:r>
              <a:endParaRPr lang="pl-PL" sz="1100">
                <a:cs typeface="Times New Roman" charset="0"/>
              </a:endParaRPr>
            </a:p>
            <a:p>
              <a:pPr eaLnBrk="0" hangingPunct="0"/>
              <a:endParaRPr lang="pl-PL" sz="3200"/>
            </a:p>
          </p:txBody>
        </p:sp>
        <p:sp>
          <p:nvSpPr>
            <p:cNvPr id="9278" name="Rectangle 62"/>
            <p:cNvSpPr>
              <a:spLocks noChangeArrowheads="1"/>
            </p:cNvSpPr>
            <p:nvPr/>
          </p:nvSpPr>
          <p:spPr bwMode="auto">
            <a:xfrm>
              <a:off x="2325" y="5496"/>
              <a:ext cx="274" cy="633"/>
            </a:xfrm>
            <a:prstGeom prst="rect">
              <a:avLst/>
            </a:prstGeom>
            <a:noFill/>
            <a:ln w="9525">
              <a:noFill/>
              <a:miter lim="800000"/>
              <a:headEnd/>
              <a:tailEnd/>
            </a:ln>
            <a:effectLst/>
          </p:spPr>
          <p:txBody>
            <a:bodyPr/>
            <a:lstStyle/>
            <a:p>
              <a:r>
                <a:rPr lang="pl-PL" sz="1600" b="1">
                  <a:latin typeface="Century Schoolbook" pitchFamily="18" charset="0"/>
                  <a:cs typeface="Times New Roman" charset="0"/>
                </a:rPr>
                <a:t>tak</a:t>
              </a:r>
              <a:endParaRPr lang="pl-PL" sz="1100">
                <a:cs typeface="Times New Roman" charset="0"/>
              </a:endParaRPr>
            </a:p>
            <a:p>
              <a:pPr eaLnBrk="0" hangingPunct="0"/>
              <a:endParaRPr lang="pl-PL" sz="3200"/>
            </a:p>
          </p:txBody>
        </p:sp>
        <p:sp>
          <p:nvSpPr>
            <p:cNvPr id="9279" name="Rectangle 63"/>
            <p:cNvSpPr>
              <a:spLocks noChangeArrowheads="1"/>
            </p:cNvSpPr>
            <p:nvPr/>
          </p:nvSpPr>
          <p:spPr bwMode="auto">
            <a:xfrm>
              <a:off x="28" y="6129"/>
              <a:ext cx="184" cy="863"/>
            </a:xfrm>
            <a:prstGeom prst="rect">
              <a:avLst/>
            </a:prstGeom>
            <a:noFill/>
            <a:ln w="9525">
              <a:noFill/>
              <a:miter lim="800000"/>
              <a:headEnd/>
              <a:tailEnd/>
            </a:ln>
            <a:effectLst/>
          </p:spPr>
          <p:txBody>
            <a:bodyPr/>
            <a:lstStyle/>
            <a:p>
              <a:r>
                <a:rPr lang="pl-PL" sz="1100">
                  <a:cs typeface="Times New Roman" charset="0"/>
                </a:rPr>
                <a:t> </a:t>
              </a:r>
            </a:p>
            <a:p>
              <a:pPr eaLnBrk="0" hangingPunct="0"/>
              <a:endParaRPr lang="pl-PL" sz="3200"/>
            </a:p>
          </p:txBody>
        </p:sp>
        <p:sp>
          <p:nvSpPr>
            <p:cNvPr id="9280" name="Rectangle 64"/>
            <p:cNvSpPr>
              <a:spLocks noChangeArrowheads="1"/>
            </p:cNvSpPr>
            <p:nvPr/>
          </p:nvSpPr>
          <p:spPr bwMode="auto">
            <a:xfrm>
              <a:off x="212" y="6129"/>
              <a:ext cx="168" cy="863"/>
            </a:xfrm>
            <a:prstGeom prst="rect">
              <a:avLst/>
            </a:prstGeom>
            <a:noFill/>
            <a:ln w="9525">
              <a:noFill/>
              <a:miter lim="800000"/>
              <a:headEnd/>
              <a:tailEnd/>
            </a:ln>
            <a:effectLst/>
          </p:spPr>
          <p:txBody>
            <a:bodyPr/>
            <a:lstStyle/>
            <a:p>
              <a:r>
                <a:rPr lang="pl-PL" sz="1100">
                  <a:cs typeface="Times New Roman" charset="0"/>
                </a:rPr>
                <a:t> </a:t>
              </a:r>
            </a:p>
            <a:p>
              <a:pPr eaLnBrk="0" hangingPunct="0"/>
              <a:endParaRPr lang="pl-PL" sz="3200"/>
            </a:p>
          </p:txBody>
        </p:sp>
        <p:sp>
          <p:nvSpPr>
            <p:cNvPr id="9281" name="Rectangle 65"/>
            <p:cNvSpPr>
              <a:spLocks noChangeArrowheads="1"/>
            </p:cNvSpPr>
            <p:nvPr/>
          </p:nvSpPr>
          <p:spPr bwMode="auto">
            <a:xfrm>
              <a:off x="380" y="6129"/>
              <a:ext cx="170" cy="863"/>
            </a:xfrm>
            <a:prstGeom prst="rect">
              <a:avLst/>
            </a:prstGeom>
            <a:noFill/>
            <a:ln w="9525">
              <a:noFill/>
              <a:miter lim="800000"/>
              <a:headEnd/>
              <a:tailEnd/>
            </a:ln>
            <a:effectLst/>
          </p:spPr>
          <p:txBody>
            <a:bodyPr/>
            <a:lstStyle/>
            <a:p>
              <a:r>
                <a:rPr lang="pl-PL" sz="1100">
                  <a:cs typeface="Times New Roman" charset="0"/>
                </a:rPr>
                <a:t> </a:t>
              </a:r>
            </a:p>
            <a:p>
              <a:pPr eaLnBrk="0" hangingPunct="0"/>
              <a:endParaRPr lang="pl-PL" sz="3200"/>
            </a:p>
          </p:txBody>
        </p:sp>
        <p:sp>
          <p:nvSpPr>
            <p:cNvPr id="9282" name="Rectangle 66"/>
            <p:cNvSpPr>
              <a:spLocks noChangeArrowheads="1"/>
            </p:cNvSpPr>
            <p:nvPr/>
          </p:nvSpPr>
          <p:spPr bwMode="auto">
            <a:xfrm>
              <a:off x="550" y="6129"/>
              <a:ext cx="1435" cy="863"/>
            </a:xfrm>
            <a:prstGeom prst="rect">
              <a:avLst/>
            </a:prstGeom>
            <a:noFill/>
            <a:ln w="9525">
              <a:noFill/>
              <a:miter lim="800000"/>
              <a:headEnd/>
              <a:tailEnd/>
            </a:ln>
            <a:effectLst/>
          </p:spPr>
          <p:txBody>
            <a:bodyPr/>
            <a:lstStyle/>
            <a:p>
              <a:r>
                <a:rPr lang="pl-PL" sz="1600">
                  <a:latin typeface="Century Schoolbook" pitchFamily="18" charset="0"/>
                  <a:cs typeface="Times New Roman" charset="0"/>
                </a:rPr>
                <a:t>Jeśli A1 </a:t>
              </a:r>
              <a:r>
                <a:rPr lang="pl-PL" sz="1600" i="1">
                  <a:latin typeface="Century Schoolbook" pitchFamily="18" charset="0"/>
                  <a:cs typeface="Times New Roman" charset="0"/>
                </a:rPr>
                <a:t>tak</a:t>
              </a:r>
              <a:r>
                <a:rPr lang="pl-PL" sz="1600">
                  <a:latin typeface="Century Schoolbook" pitchFamily="18" charset="0"/>
                  <a:cs typeface="Times New Roman" charset="0"/>
                </a:rPr>
                <a:t>, i A2 </a:t>
              </a:r>
              <a:r>
                <a:rPr lang="pl-PL" sz="1600" i="1">
                  <a:latin typeface="Century Schoolbook" pitchFamily="18" charset="0"/>
                  <a:cs typeface="Times New Roman" charset="0"/>
                </a:rPr>
                <a:t>nie</a:t>
              </a:r>
              <a:r>
                <a:rPr lang="pl-PL" sz="1600">
                  <a:latin typeface="Century Schoolbook" pitchFamily="18" charset="0"/>
                  <a:cs typeface="Times New Roman" charset="0"/>
                </a:rPr>
                <a:t>, i  2 lub więcej odpowiedzi na </a:t>
              </a:r>
              <a:r>
                <a:rPr lang="pl-PL" sz="1600" i="1">
                  <a:latin typeface="Century Schoolbook" pitchFamily="18" charset="0"/>
                  <a:cs typeface="Times New Roman" charset="0"/>
                </a:rPr>
                <a:t>tak</a:t>
              </a:r>
              <a:r>
                <a:rPr lang="pl-PL" sz="1600">
                  <a:latin typeface="Century Schoolbook" pitchFamily="18" charset="0"/>
                  <a:cs typeface="Times New Roman" charset="0"/>
                </a:rPr>
                <a:t> z B3 &amp; odpowiedź na B4 </a:t>
              </a:r>
              <a:r>
                <a:rPr lang="pl-PL" sz="1600" i="1">
                  <a:latin typeface="Century Schoolbook" pitchFamily="18" charset="0"/>
                  <a:cs typeface="Times New Roman" charset="0"/>
                </a:rPr>
                <a:t>tak</a:t>
              </a:r>
              <a:r>
                <a:rPr lang="pl-PL" sz="1600">
                  <a:latin typeface="Century Schoolbook" pitchFamily="18" charset="0"/>
                  <a:cs typeface="Times New Roman" charset="0"/>
                </a:rPr>
                <a:t> -  to rozpoznaniem jest </a:t>
              </a:r>
              <a:r>
                <a:rPr lang="pl-PL" sz="1600" b="1" i="1">
                  <a:latin typeface="Century Schoolbook" pitchFamily="18" charset="0"/>
                  <a:cs typeface="Times New Roman" charset="0"/>
                </a:rPr>
                <a:t>dystymia</a:t>
              </a:r>
              <a:r>
                <a:rPr lang="pl-PL" sz="1600">
                  <a:latin typeface="Century Schoolbook" pitchFamily="18" charset="0"/>
                  <a:cs typeface="Times New Roman" charset="0"/>
                </a:rPr>
                <a:t> ...</a:t>
              </a:r>
              <a:endParaRPr lang="pl-PL" sz="1100">
                <a:cs typeface="Times New Roman" charset="0"/>
              </a:endParaRPr>
            </a:p>
            <a:p>
              <a:pPr eaLnBrk="0" hangingPunct="0"/>
              <a:endParaRPr lang="pl-PL" sz="3200"/>
            </a:p>
          </p:txBody>
        </p:sp>
        <p:sp>
          <p:nvSpPr>
            <p:cNvPr id="9283" name="Rectangle 67"/>
            <p:cNvSpPr>
              <a:spLocks noChangeArrowheads="1"/>
            </p:cNvSpPr>
            <p:nvPr/>
          </p:nvSpPr>
          <p:spPr bwMode="auto">
            <a:xfrm>
              <a:off x="1985" y="6129"/>
              <a:ext cx="340" cy="863"/>
            </a:xfrm>
            <a:prstGeom prst="rect">
              <a:avLst/>
            </a:prstGeom>
            <a:noFill/>
            <a:ln w="9525">
              <a:noFill/>
              <a:miter lim="800000"/>
              <a:headEnd/>
              <a:tailEnd/>
            </a:ln>
            <a:effectLst/>
          </p:spPr>
          <p:txBody>
            <a:bodyPr/>
            <a:lstStyle/>
            <a:p>
              <a:r>
                <a:rPr lang="pl-PL" sz="1600">
                  <a:latin typeface="Century Schoolbook" pitchFamily="18" charset="0"/>
                  <a:cs typeface="Times New Roman" charset="0"/>
                </a:rPr>
                <a:t>nie</a:t>
              </a:r>
              <a:endParaRPr lang="pl-PL" sz="1100">
                <a:cs typeface="Times New Roman" charset="0"/>
              </a:endParaRPr>
            </a:p>
            <a:p>
              <a:pPr eaLnBrk="0" hangingPunct="0"/>
              <a:endParaRPr lang="pl-PL" sz="3200"/>
            </a:p>
          </p:txBody>
        </p:sp>
        <p:sp>
          <p:nvSpPr>
            <p:cNvPr id="9284" name="Rectangle 68"/>
            <p:cNvSpPr>
              <a:spLocks noChangeArrowheads="1"/>
            </p:cNvSpPr>
            <p:nvPr/>
          </p:nvSpPr>
          <p:spPr bwMode="auto">
            <a:xfrm>
              <a:off x="2325" y="6129"/>
              <a:ext cx="274" cy="863"/>
            </a:xfrm>
            <a:prstGeom prst="rect">
              <a:avLst/>
            </a:prstGeom>
            <a:noFill/>
            <a:ln w="9525">
              <a:noFill/>
              <a:miter lim="800000"/>
              <a:headEnd/>
              <a:tailEnd/>
            </a:ln>
            <a:effectLst/>
          </p:spPr>
          <p:txBody>
            <a:bodyPr/>
            <a:lstStyle/>
            <a:p>
              <a:r>
                <a:rPr lang="pl-PL" sz="1600" b="1">
                  <a:latin typeface="Century Schoolbook" pitchFamily="18" charset="0"/>
                  <a:cs typeface="Times New Roman" charset="0"/>
                </a:rPr>
                <a:t>tak</a:t>
              </a:r>
              <a:endParaRPr lang="pl-PL" sz="1100">
                <a:cs typeface="Times New Roman" charset="0"/>
              </a:endParaRPr>
            </a:p>
            <a:p>
              <a:pPr eaLnBrk="0" hangingPunct="0"/>
              <a:endParaRPr lang="pl-PL" sz="3200"/>
            </a:p>
          </p:txBody>
        </p:sp>
      </p:grpSp>
      <p:sp>
        <p:nvSpPr>
          <p:cNvPr id="9286" name="Rectangle 70"/>
          <p:cNvSpPr>
            <a:spLocks noChangeArrowheads="1"/>
          </p:cNvSpPr>
          <p:nvPr/>
        </p:nvSpPr>
        <p:spPr bwMode="auto">
          <a:xfrm>
            <a:off x="0" y="8674100"/>
            <a:ext cx="9144000" cy="754053"/>
          </a:xfrm>
          <a:prstGeom prst="rect">
            <a:avLst/>
          </a:prstGeom>
          <a:noFill/>
          <a:ln w="9525">
            <a:noFill/>
            <a:miter lim="800000"/>
            <a:headEnd/>
            <a:tailEnd/>
          </a:ln>
          <a:effectLst/>
        </p:spPr>
        <p:txBody>
          <a:bodyPr>
            <a:spAutoFit/>
          </a:bodyPr>
          <a:lstStyle/>
          <a:p>
            <a:r>
              <a:rPr lang="pl-PL" sz="1100">
                <a:cs typeface="Times New Roman" charset="0"/>
              </a:rPr>
              <a:t> </a:t>
            </a:r>
          </a:p>
          <a:p>
            <a:pPr eaLnBrk="0" hangingPunct="0"/>
            <a:endParaRPr lang="pl-PL" sz="3200"/>
          </a:p>
        </p:txBody>
      </p:sp>
      <p:sp>
        <p:nvSpPr>
          <p:cNvPr id="9288" name="Rectangle 72"/>
          <p:cNvSpPr>
            <a:spLocks noChangeArrowheads="1"/>
          </p:cNvSpPr>
          <p:nvPr/>
        </p:nvSpPr>
        <p:spPr bwMode="auto">
          <a:xfrm>
            <a:off x="609600" y="304800"/>
            <a:ext cx="9144000" cy="784830"/>
          </a:xfrm>
          <a:prstGeom prst="rect">
            <a:avLst/>
          </a:prstGeom>
          <a:noFill/>
          <a:ln w="9525">
            <a:noFill/>
            <a:miter lim="800000"/>
            <a:headEnd/>
            <a:tailEnd/>
          </a:ln>
          <a:effectLst/>
        </p:spPr>
        <p:txBody>
          <a:bodyPr lIns="228528" bIns="0">
            <a:spAutoFit/>
          </a:bodyPr>
          <a:lstStyle/>
          <a:p>
            <a:r>
              <a:rPr lang="pl-PL" sz="1600" b="1">
                <a:solidFill>
                  <a:schemeClr val="tx2"/>
                </a:solidFill>
                <a:latin typeface="Century Schoolbook" pitchFamily="18" charset="0"/>
              </a:rPr>
              <a:t>B.</a:t>
            </a:r>
            <a:r>
              <a:rPr lang="pl-PL" sz="900" b="1">
                <a:solidFill>
                  <a:schemeClr val="tx2"/>
                </a:solidFill>
                <a:cs typeface="Times New Roman" charset="0"/>
              </a:rPr>
              <a:t>    </a:t>
            </a:r>
            <a:r>
              <a:rPr lang="pl-PL" sz="1600" b="1">
                <a:solidFill>
                  <a:schemeClr val="tx2"/>
                </a:solidFill>
                <a:latin typeface="Century Schoolbook" pitchFamily="18" charset="0"/>
              </a:rPr>
              <a:t>Dystymia. F.34.1</a:t>
            </a:r>
          </a:p>
          <a:p>
            <a:pPr eaLnBrk="0" hangingPunct="0"/>
            <a:endParaRPr lang="pl-PL" sz="3200"/>
          </a:p>
        </p:txBody>
      </p:sp>
    </p:spTree>
  </p:cSld>
  <p:clrMapOvr>
    <a:masterClrMapping/>
  </p:clrMapOvr>
  <p:transition spd="slow">
    <p:wipe dir="u"/>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ChangeArrowheads="1"/>
          </p:cNvSpPr>
          <p:nvPr/>
        </p:nvSpPr>
        <p:spPr bwMode="auto">
          <a:xfrm>
            <a:off x="0" y="-749300"/>
            <a:ext cx="9144000" cy="969496"/>
          </a:xfrm>
          <a:prstGeom prst="rect">
            <a:avLst/>
          </a:prstGeom>
          <a:noFill/>
          <a:ln w="9525">
            <a:noFill/>
            <a:miter lim="800000"/>
            <a:headEnd/>
            <a:tailEnd/>
          </a:ln>
          <a:effectLst/>
        </p:spPr>
        <p:txBody>
          <a:bodyPr bIns="0">
            <a:spAutoFit/>
          </a:bodyPr>
          <a:lstStyle/>
          <a:p>
            <a:r>
              <a:rPr lang="pl-PL" sz="2800" b="1">
                <a:latin typeface="Century Schoolbook" pitchFamily="18" charset="0"/>
              </a:rPr>
              <a:t>E. Agorafobia. F.40.0</a:t>
            </a:r>
          </a:p>
          <a:p>
            <a:pPr eaLnBrk="0" hangingPunct="0"/>
            <a:endParaRPr lang="pl-PL" sz="3200"/>
          </a:p>
        </p:txBody>
      </p:sp>
      <p:grpSp>
        <p:nvGrpSpPr>
          <p:cNvPr id="10273" name="Group 33"/>
          <p:cNvGrpSpPr>
            <a:grpSpLocks/>
          </p:cNvGrpSpPr>
          <p:nvPr/>
        </p:nvGrpSpPr>
        <p:grpSpPr bwMode="auto">
          <a:xfrm>
            <a:off x="0" y="685800"/>
            <a:ext cx="8666163" cy="6686550"/>
            <a:chOff x="28" y="451"/>
            <a:chExt cx="2467" cy="4430"/>
          </a:xfrm>
        </p:grpSpPr>
        <p:sp>
          <p:nvSpPr>
            <p:cNvPr id="10243" name="Rectangle 3"/>
            <p:cNvSpPr>
              <a:spLocks noChangeArrowheads="1"/>
            </p:cNvSpPr>
            <p:nvPr/>
          </p:nvSpPr>
          <p:spPr bwMode="auto">
            <a:xfrm>
              <a:off x="28" y="451"/>
              <a:ext cx="173" cy="863"/>
            </a:xfrm>
            <a:prstGeom prst="rect">
              <a:avLst/>
            </a:prstGeom>
            <a:noFill/>
            <a:ln w="9525">
              <a:noFill/>
              <a:miter lim="800000"/>
              <a:headEnd/>
              <a:tailEnd/>
            </a:ln>
            <a:effectLst/>
          </p:spPr>
          <p:txBody>
            <a:bodyPr/>
            <a:lstStyle/>
            <a:p>
              <a:r>
                <a:rPr lang="pl-PL" sz="1600">
                  <a:latin typeface="Century Schoolbook" pitchFamily="18" charset="0"/>
                  <a:cs typeface="Times New Roman" charset="0"/>
                </a:rPr>
                <a:t>E</a:t>
              </a:r>
              <a:endParaRPr lang="pl-PL" sz="1100">
                <a:cs typeface="Times New Roman" charset="0"/>
              </a:endParaRPr>
            </a:p>
            <a:p>
              <a:pPr eaLnBrk="0" hangingPunct="0"/>
              <a:endParaRPr lang="pl-PL" sz="3200"/>
            </a:p>
          </p:txBody>
        </p:sp>
        <p:sp>
          <p:nvSpPr>
            <p:cNvPr id="10244" name="Rectangle 4"/>
            <p:cNvSpPr>
              <a:spLocks noChangeArrowheads="1"/>
            </p:cNvSpPr>
            <p:nvPr/>
          </p:nvSpPr>
          <p:spPr bwMode="auto">
            <a:xfrm>
              <a:off x="201" y="451"/>
              <a:ext cx="158" cy="863"/>
            </a:xfrm>
            <a:prstGeom prst="rect">
              <a:avLst/>
            </a:prstGeom>
            <a:noFill/>
            <a:ln w="9525">
              <a:noFill/>
              <a:miter lim="800000"/>
              <a:headEnd/>
              <a:tailEnd/>
            </a:ln>
            <a:effectLst/>
          </p:spPr>
          <p:txBody>
            <a:bodyPr/>
            <a:lstStyle/>
            <a:p>
              <a:r>
                <a:rPr lang="pl-PL" sz="1600">
                  <a:latin typeface="Century Schoolbook" pitchFamily="18" charset="0"/>
                  <a:cs typeface="Times New Roman" charset="0"/>
                </a:rPr>
                <a:t>1</a:t>
              </a:r>
              <a:endParaRPr lang="pl-PL" sz="1100">
                <a:cs typeface="Times New Roman" charset="0"/>
              </a:endParaRPr>
            </a:p>
            <a:p>
              <a:pPr eaLnBrk="0" hangingPunct="0"/>
              <a:endParaRPr lang="pl-PL" sz="3200"/>
            </a:p>
          </p:txBody>
        </p:sp>
        <p:sp>
          <p:nvSpPr>
            <p:cNvPr id="10245" name="Rectangle 5"/>
            <p:cNvSpPr>
              <a:spLocks noChangeArrowheads="1"/>
            </p:cNvSpPr>
            <p:nvPr/>
          </p:nvSpPr>
          <p:spPr bwMode="auto">
            <a:xfrm>
              <a:off x="359" y="451"/>
              <a:ext cx="160" cy="863"/>
            </a:xfrm>
            <a:prstGeom prst="rect">
              <a:avLst/>
            </a:prstGeom>
            <a:noFill/>
            <a:ln w="9525">
              <a:noFill/>
              <a:miter lim="800000"/>
              <a:headEnd/>
              <a:tailEnd/>
            </a:ln>
            <a:effectLst/>
          </p:spPr>
          <p:txBody>
            <a:bodyPr/>
            <a:lstStyle/>
            <a:p>
              <a:r>
                <a:rPr lang="pl-PL" sz="1600">
                  <a:latin typeface="Century Schoolbook" pitchFamily="18" charset="0"/>
                  <a:cs typeface="Times New Roman" charset="0"/>
                </a:rPr>
                <a:t>a</a:t>
              </a:r>
              <a:endParaRPr lang="pl-PL" sz="1100">
                <a:cs typeface="Times New Roman" charset="0"/>
              </a:endParaRPr>
            </a:p>
            <a:p>
              <a:pPr eaLnBrk="0" hangingPunct="0"/>
              <a:endParaRPr lang="pl-PL" sz="3200"/>
            </a:p>
          </p:txBody>
        </p:sp>
        <p:sp>
          <p:nvSpPr>
            <p:cNvPr id="10246" name="Rectangle 6"/>
            <p:cNvSpPr>
              <a:spLocks noChangeArrowheads="1"/>
            </p:cNvSpPr>
            <p:nvPr/>
          </p:nvSpPr>
          <p:spPr bwMode="auto">
            <a:xfrm>
              <a:off x="519" y="451"/>
              <a:ext cx="1408" cy="863"/>
            </a:xfrm>
            <a:prstGeom prst="rect">
              <a:avLst/>
            </a:prstGeom>
            <a:noFill/>
            <a:ln w="9525">
              <a:noFill/>
              <a:miter lim="800000"/>
              <a:headEnd/>
              <a:tailEnd/>
            </a:ln>
            <a:effectLst/>
          </p:spPr>
          <p:txBody>
            <a:bodyPr/>
            <a:lstStyle/>
            <a:p>
              <a:r>
                <a:rPr lang="pl-PL" sz="1600">
                  <a:latin typeface="Century Schoolbook" pitchFamily="18" charset="0"/>
                  <a:cs typeface="Times New Roman" charset="0"/>
                </a:rPr>
                <a:t>Pacjent czuje niepokój w miejscach lub sytuacjach z których ucieczka może być utrudniona, lub w których trudno będzie mu pomóc</a:t>
              </a:r>
              <a:endParaRPr lang="pl-PL" sz="1100">
                <a:cs typeface="Times New Roman" charset="0"/>
              </a:endParaRPr>
            </a:p>
            <a:p>
              <a:pPr eaLnBrk="0" hangingPunct="0"/>
              <a:endParaRPr lang="pl-PL" sz="3200"/>
            </a:p>
          </p:txBody>
        </p:sp>
        <p:sp>
          <p:nvSpPr>
            <p:cNvPr id="10247" name="Rectangle 7"/>
            <p:cNvSpPr>
              <a:spLocks noChangeArrowheads="1"/>
            </p:cNvSpPr>
            <p:nvPr/>
          </p:nvSpPr>
          <p:spPr bwMode="auto">
            <a:xfrm>
              <a:off x="1927" y="451"/>
              <a:ext cx="284" cy="863"/>
            </a:xfrm>
            <a:prstGeom prst="rect">
              <a:avLst/>
            </a:prstGeom>
            <a:noFill/>
            <a:ln w="9525">
              <a:noFill/>
              <a:miter lim="800000"/>
              <a:headEnd/>
              <a:tailEnd/>
            </a:ln>
            <a:effectLst/>
          </p:spPr>
          <p:txBody>
            <a:bodyPr/>
            <a:lstStyle/>
            <a:p>
              <a:r>
                <a:rPr lang="pl-PL" sz="1600">
                  <a:latin typeface="Century Schoolbook" pitchFamily="18" charset="0"/>
                  <a:cs typeface="Times New Roman" charset="0"/>
                </a:rPr>
                <a:t>nie</a:t>
              </a:r>
              <a:endParaRPr lang="pl-PL" sz="1100">
                <a:cs typeface="Times New Roman" charset="0"/>
              </a:endParaRPr>
            </a:p>
            <a:p>
              <a:pPr eaLnBrk="0" hangingPunct="0"/>
              <a:endParaRPr lang="pl-PL" sz="3200"/>
            </a:p>
          </p:txBody>
        </p:sp>
        <p:sp>
          <p:nvSpPr>
            <p:cNvPr id="10248" name="Rectangle 8"/>
            <p:cNvSpPr>
              <a:spLocks noChangeArrowheads="1"/>
            </p:cNvSpPr>
            <p:nvPr/>
          </p:nvSpPr>
          <p:spPr bwMode="auto">
            <a:xfrm>
              <a:off x="2211" y="451"/>
              <a:ext cx="284" cy="863"/>
            </a:xfrm>
            <a:prstGeom prst="rect">
              <a:avLst/>
            </a:prstGeom>
            <a:noFill/>
            <a:ln w="9525">
              <a:noFill/>
              <a:miter lim="800000"/>
              <a:headEnd/>
              <a:tailEnd/>
            </a:ln>
            <a:effectLst/>
          </p:spPr>
          <p:txBody>
            <a:bodyPr/>
            <a:lstStyle/>
            <a:p>
              <a:r>
                <a:rPr lang="pl-PL" sz="1600" b="1">
                  <a:latin typeface="Century Schoolbook" pitchFamily="18" charset="0"/>
                  <a:cs typeface="Times New Roman" charset="0"/>
                </a:rPr>
                <a:t>tak</a:t>
              </a:r>
              <a:endParaRPr lang="pl-PL" sz="1100">
                <a:cs typeface="Times New Roman" charset="0"/>
              </a:endParaRPr>
            </a:p>
            <a:p>
              <a:pPr eaLnBrk="0" hangingPunct="0"/>
              <a:endParaRPr lang="pl-PL" sz="3200"/>
            </a:p>
          </p:txBody>
        </p:sp>
        <p:sp>
          <p:nvSpPr>
            <p:cNvPr id="10249" name="Rectangle 9"/>
            <p:cNvSpPr>
              <a:spLocks noChangeArrowheads="1"/>
            </p:cNvSpPr>
            <p:nvPr/>
          </p:nvSpPr>
          <p:spPr bwMode="auto">
            <a:xfrm>
              <a:off x="28" y="1314"/>
              <a:ext cx="173" cy="1093"/>
            </a:xfrm>
            <a:prstGeom prst="rect">
              <a:avLst/>
            </a:prstGeom>
            <a:noFill/>
            <a:ln w="9525">
              <a:noFill/>
              <a:miter lim="800000"/>
              <a:headEnd/>
              <a:tailEnd/>
            </a:ln>
            <a:effectLst/>
          </p:spPr>
          <p:txBody>
            <a:bodyPr/>
            <a:lstStyle/>
            <a:p>
              <a:r>
                <a:rPr lang="pl-PL" sz="1100">
                  <a:cs typeface="Times New Roman" charset="0"/>
                </a:rPr>
                <a:t> </a:t>
              </a:r>
            </a:p>
            <a:p>
              <a:pPr eaLnBrk="0" hangingPunct="0"/>
              <a:endParaRPr lang="pl-PL" sz="3200"/>
            </a:p>
          </p:txBody>
        </p:sp>
        <p:sp>
          <p:nvSpPr>
            <p:cNvPr id="10250" name="Rectangle 10"/>
            <p:cNvSpPr>
              <a:spLocks noChangeArrowheads="1"/>
            </p:cNvSpPr>
            <p:nvPr/>
          </p:nvSpPr>
          <p:spPr bwMode="auto">
            <a:xfrm>
              <a:off x="201" y="1314"/>
              <a:ext cx="158" cy="1093"/>
            </a:xfrm>
            <a:prstGeom prst="rect">
              <a:avLst/>
            </a:prstGeom>
            <a:noFill/>
            <a:ln w="9525">
              <a:noFill/>
              <a:miter lim="800000"/>
              <a:headEnd/>
              <a:tailEnd/>
            </a:ln>
            <a:effectLst/>
          </p:spPr>
          <p:txBody>
            <a:bodyPr/>
            <a:lstStyle/>
            <a:p>
              <a:r>
                <a:rPr lang="pl-PL" sz="1100">
                  <a:cs typeface="Times New Roman" charset="0"/>
                </a:rPr>
                <a:t> </a:t>
              </a:r>
            </a:p>
            <a:p>
              <a:pPr eaLnBrk="0" hangingPunct="0"/>
              <a:endParaRPr lang="pl-PL" sz="3200"/>
            </a:p>
          </p:txBody>
        </p:sp>
        <p:sp>
          <p:nvSpPr>
            <p:cNvPr id="10251" name="Rectangle 11"/>
            <p:cNvSpPr>
              <a:spLocks noChangeArrowheads="1"/>
            </p:cNvSpPr>
            <p:nvPr/>
          </p:nvSpPr>
          <p:spPr bwMode="auto">
            <a:xfrm>
              <a:off x="359" y="1314"/>
              <a:ext cx="160" cy="1093"/>
            </a:xfrm>
            <a:prstGeom prst="rect">
              <a:avLst/>
            </a:prstGeom>
            <a:noFill/>
            <a:ln w="9525">
              <a:noFill/>
              <a:miter lim="800000"/>
              <a:headEnd/>
              <a:tailEnd/>
            </a:ln>
            <a:effectLst/>
          </p:spPr>
          <p:txBody>
            <a:bodyPr/>
            <a:lstStyle/>
            <a:p>
              <a:r>
                <a:rPr lang="pl-PL" sz="1600">
                  <a:latin typeface="Century Schoolbook" pitchFamily="18" charset="0"/>
                  <a:cs typeface="Times New Roman" charset="0"/>
                </a:rPr>
                <a:t>b</a:t>
              </a:r>
              <a:endParaRPr lang="pl-PL" sz="1100">
                <a:cs typeface="Times New Roman" charset="0"/>
              </a:endParaRPr>
            </a:p>
            <a:p>
              <a:pPr eaLnBrk="0" hangingPunct="0"/>
              <a:endParaRPr lang="pl-PL" sz="3200"/>
            </a:p>
          </p:txBody>
        </p:sp>
        <p:sp>
          <p:nvSpPr>
            <p:cNvPr id="10252" name="Rectangle 12"/>
            <p:cNvSpPr>
              <a:spLocks noChangeArrowheads="1"/>
            </p:cNvSpPr>
            <p:nvPr/>
          </p:nvSpPr>
          <p:spPr bwMode="auto">
            <a:xfrm>
              <a:off x="519" y="1314"/>
              <a:ext cx="1408" cy="1093"/>
            </a:xfrm>
            <a:prstGeom prst="rect">
              <a:avLst/>
            </a:prstGeom>
            <a:noFill/>
            <a:ln w="9525">
              <a:noFill/>
              <a:miter lim="800000"/>
              <a:headEnd/>
              <a:tailEnd/>
            </a:ln>
            <a:effectLst/>
          </p:spPr>
          <p:txBody>
            <a:bodyPr/>
            <a:lstStyle/>
            <a:p>
              <a:r>
                <a:rPr lang="pl-PL" sz="1600">
                  <a:latin typeface="Century Schoolbook" pitchFamily="18" charset="0"/>
                  <a:cs typeface="Times New Roman" charset="0"/>
                </a:rPr>
                <a:t>Obawia się tych sytuacji, unika ich, cierpi z tego powodu, lub potrzebuje towarzystwa w takich sytuacjach ... jeśli </a:t>
              </a:r>
              <a:r>
                <a:rPr lang="pl-PL" sz="1600" i="1">
                  <a:latin typeface="Century Schoolbook" pitchFamily="18" charset="0"/>
                  <a:cs typeface="Times New Roman" charset="0"/>
                </a:rPr>
                <a:t>tak</a:t>
              </a:r>
              <a:r>
                <a:rPr lang="pl-PL" sz="1600">
                  <a:latin typeface="Century Schoolbook" pitchFamily="18" charset="0"/>
                  <a:cs typeface="Times New Roman" charset="0"/>
                </a:rPr>
                <a:t>  E1a i E1b - to aktualna </a:t>
              </a:r>
              <a:r>
                <a:rPr lang="pl-PL" sz="1600" b="1">
                  <a:latin typeface="Century Schoolbook" pitchFamily="18" charset="0"/>
                  <a:cs typeface="Times New Roman" charset="0"/>
                </a:rPr>
                <a:t>agorafobia</a:t>
              </a:r>
              <a:endParaRPr lang="pl-PL" sz="1100">
                <a:cs typeface="Times New Roman" charset="0"/>
              </a:endParaRPr>
            </a:p>
            <a:p>
              <a:pPr eaLnBrk="0" hangingPunct="0"/>
              <a:endParaRPr lang="pl-PL" sz="3200"/>
            </a:p>
          </p:txBody>
        </p:sp>
        <p:sp>
          <p:nvSpPr>
            <p:cNvPr id="10253" name="Rectangle 13"/>
            <p:cNvSpPr>
              <a:spLocks noChangeArrowheads="1"/>
            </p:cNvSpPr>
            <p:nvPr/>
          </p:nvSpPr>
          <p:spPr bwMode="auto">
            <a:xfrm>
              <a:off x="1927" y="1314"/>
              <a:ext cx="284" cy="1093"/>
            </a:xfrm>
            <a:prstGeom prst="rect">
              <a:avLst/>
            </a:prstGeom>
            <a:noFill/>
            <a:ln w="9525">
              <a:noFill/>
              <a:miter lim="800000"/>
              <a:headEnd/>
              <a:tailEnd/>
            </a:ln>
            <a:effectLst/>
          </p:spPr>
          <p:txBody>
            <a:bodyPr/>
            <a:lstStyle/>
            <a:p>
              <a:r>
                <a:rPr lang="pl-PL" sz="1600">
                  <a:latin typeface="Century Schoolbook" pitchFamily="18" charset="0"/>
                  <a:cs typeface="Times New Roman" charset="0"/>
                </a:rPr>
                <a:t>nie</a:t>
              </a:r>
              <a:endParaRPr lang="pl-PL" sz="1100">
                <a:cs typeface="Times New Roman" charset="0"/>
              </a:endParaRPr>
            </a:p>
            <a:p>
              <a:pPr eaLnBrk="0" hangingPunct="0"/>
              <a:endParaRPr lang="pl-PL" sz="3200"/>
            </a:p>
          </p:txBody>
        </p:sp>
        <p:sp>
          <p:nvSpPr>
            <p:cNvPr id="10254" name="Rectangle 14"/>
            <p:cNvSpPr>
              <a:spLocks noChangeArrowheads="1"/>
            </p:cNvSpPr>
            <p:nvPr/>
          </p:nvSpPr>
          <p:spPr bwMode="auto">
            <a:xfrm>
              <a:off x="2211" y="1314"/>
              <a:ext cx="284" cy="1093"/>
            </a:xfrm>
            <a:prstGeom prst="rect">
              <a:avLst/>
            </a:prstGeom>
            <a:noFill/>
            <a:ln w="9525">
              <a:noFill/>
              <a:miter lim="800000"/>
              <a:headEnd/>
              <a:tailEnd/>
            </a:ln>
            <a:effectLst/>
          </p:spPr>
          <p:txBody>
            <a:bodyPr/>
            <a:lstStyle/>
            <a:p>
              <a:r>
                <a:rPr lang="pl-PL" sz="1600" b="1">
                  <a:latin typeface="Century Schoolbook" pitchFamily="18" charset="0"/>
                  <a:cs typeface="Times New Roman" charset="0"/>
                </a:rPr>
                <a:t>tak</a:t>
              </a:r>
              <a:endParaRPr lang="pl-PL" sz="1100">
                <a:cs typeface="Times New Roman" charset="0"/>
              </a:endParaRPr>
            </a:p>
            <a:p>
              <a:pPr eaLnBrk="0" hangingPunct="0"/>
              <a:endParaRPr lang="pl-PL" sz="3200"/>
            </a:p>
          </p:txBody>
        </p:sp>
        <p:sp>
          <p:nvSpPr>
            <p:cNvPr id="10255" name="Rectangle 15"/>
            <p:cNvSpPr>
              <a:spLocks noChangeArrowheads="1"/>
            </p:cNvSpPr>
            <p:nvPr/>
          </p:nvSpPr>
          <p:spPr bwMode="auto">
            <a:xfrm>
              <a:off x="28" y="2407"/>
              <a:ext cx="173" cy="863"/>
            </a:xfrm>
            <a:prstGeom prst="rect">
              <a:avLst/>
            </a:prstGeom>
            <a:noFill/>
            <a:ln w="9525">
              <a:noFill/>
              <a:miter lim="800000"/>
              <a:headEnd/>
              <a:tailEnd/>
            </a:ln>
            <a:effectLst/>
          </p:spPr>
          <p:txBody>
            <a:bodyPr/>
            <a:lstStyle/>
            <a:p>
              <a:r>
                <a:rPr lang="pl-PL" sz="1100">
                  <a:cs typeface="Times New Roman" charset="0"/>
                </a:rPr>
                <a:t> </a:t>
              </a:r>
            </a:p>
            <a:p>
              <a:pPr eaLnBrk="0" hangingPunct="0"/>
              <a:endParaRPr lang="pl-PL" sz="3200"/>
            </a:p>
          </p:txBody>
        </p:sp>
        <p:sp>
          <p:nvSpPr>
            <p:cNvPr id="10256" name="Rectangle 16"/>
            <p:cNvSpPr>
              <a:spLocks noChangeArrowheads="1"/>
            </p:cNvSpPr>
            <p:nvPr/>
          </p:nvSpPr>
          <p:spPr bwMode="auto">
            <a:xfrm>
              <a:off x="201" y="2407"/>
              <a:ext cx="158" cy="863"/>
            </a:xfrm>
            <a:prstGeom prst="rect">
              <a:avLst/>
            </a:prstGeom>
            <a:noFill/>
            <a:ln w="9525">
              <a:noFill/>
              <a:miter lim="800000"/>
              <a:headEnd/>
              <a:tailEnd/>
            </a:ln>
            <a:effectLst/>
          </p:spPr>
          <p:txBody>
            <a:bodyPr/>
            <a:lstStyle/>
            <a:p>
              <a:r>
                <a:rPr lang="pl-PL" sz="1100">
                  <a:cs typeface="Times New Roman" charset="0"/>
                </a:rPr>
                <a:t> </a:t>
              </a:r>
            </a:p>
            <a:p>
              <a:pPr eaLnBrk="0" hangingPunct="0"/>
              <a:endParaRPr lang="pl-PL" sz="3200"/>
            </a:p>
          </p:txBody>
        </p:sp>
        <p:sp>
          <p:nvSpPr>
            <p:cNvPr id="10257" name="Rectangle 17"/>
            <p:cNvSpPr>
              <a:spLocks noChangeArrowheads="1"/>
            </p:cNvSpPr>
            <p:nvPr/>
          </p:nvSpPr>
          <p:spPr bwMode="auto">
            <a:xfrm>
              <a:off x="359" y="2407"/>
              <a:ext cx="160" cy="863"/>
            </a:xfrm>
            <a:prstGeom prst="rect">
              <a:avLst/>
            </a:prstGeom>
            <a:noFill/>
            <a:ln w="9525">
              <a:noFill/>
              <a:miter lim="800000"/>
              <a:headEnd/>
              <a:tailEnd/>
            </a:ln>
            <a:effectLst/>
          </p:spPr>
          <p:txBody>
            <a:bodyPr/>
            <a:lstStyle/>
            <a:p>
              <a:r>
                <a:rPr lang="pl-PL" sz="1600">
                  <a:latin typeface="Century Schoolbook" pitchFamily="18" charset="0"/>
                  <a:cs typeface="Times New Roman" charset="0"/>
                </a:rPr>
                <a:t>c</a:t>
              </a:r>
              <a:endParaRPr lang="pl-PL" sz="1100">
                <a:cs typeface="Times New Roman" charset="0"/>
              </a:endParaRPr>
            </a:p>
            <a:p>
              <a:pPr eaLnBrk="0" hangingPunct="0"/>
              <a:endParaRPr lang="pl-PL" sz="3200"/>
            </a:p>
          </p:txBody>
        </p:sp>
        <p:sp>
          <p:nvSpPr>
            <p:cNvPr id="10258" name="Rectangle 18"/>
            <p:cNvSpPr>
              <a:spLocks noChangeArrowheads="1"/>
            </p:cNvSpPr>
            <p:nvPr/>
          </p:nvSpPr>
          <p:spPr bwMode="auto">
            <a:xfrm>
              <a:off x="519" y="2407"/>
              <a:ext cx="1408" cy="863"/>
            </a:xfrm>
            <a:prstGeom prst="rect">
              <a:avLst/>
            </a:prstGeom>
            <a:noFill/>
            <a:ln w="9525">
              <a:noFill/>
              <a:miter lim="800000"/>
              <a:headEnd/>
              <a:tailEnd/>
            </a:ln>
            <a:effectLst/>
          </p:spPr>
          <p:txBody>
            <a:bodyPr/>
            <a:lstStyle/>
            <a:p>
              <a:r>
                <a:rPr lang="pl-PL" sz="1600">
                  <a:latin typeface="Century Schoolbook" pitchFamily="18" charset="0"/>
                  <a:cs typeface="Times New Roman" charset="0"/>
                </a:rPr>
                <a:t>Jeśli E1b </a:t>
              </a:r>
              <a:r>
                <a:rPr lang="pl-PL" sz="1600" i="1">
                  <a:latin typeface="Century Schoolbook" pitchFamily="18" charset="0"/>
                  <a:cs typeface="Times New Roman" charset="0"/>
                </a:rPr>
                <a:t>nie</a:t>
              </a:r>
              <a:r>
                <a:rPr lang="pl-PL" sz="1600">
                  <a:latin typeface="Century Schoolbook" pitchFamily="18" charset="0"/>
                  <a:cs typeface="Times New Roman" charset="0"/>
                </a:rPr>
                <a:t>, a pacjent ma lęk paniczny (D) to rozpoznanie – </a:t>
              </a:r>
              <a:r>
                <a:rPr lang="pl-PL" sz="1600" b="1">
                  <a:latin typeface="Century Schoolbook" pitchFamily="18" charset="0"/>
                  <a:cs typeface="Times New Roman" charset="0"/>
                </a:rPr>
                <a:t>zespół lęku panicznego bez agorafobii (F.41.) ...</a:t>
              </a:r>
              <a:endParaRPr lang="pl-PL" sz="1100">
                <a:cs typeface="Times New Roman" charset="0"/>
              </a:endParaRPr>
            </a:p>
            <a:p>
              <a:pPr eaLnBrk="0" hangingPunct="0"/>
              <a:endParaRPr lang="pl-PL" sz="3200"/>
            </a:p>
          </p:txBody>
        </p:sp>
        <p:sp>
          <p:nvSpPr>
            <p:cNvPr id="10259" name="Rectangle 19"/>
            <p:cNvSpPr>
              <a:spLocks noChangeArrowheads="1"/>
            </p:cNvSpPr>
            <p:nvPr/>
          </p:nvSpPr>
          <p:spPr bwMode="auto">
            <a:xfrm>
              <a:off x="1927" y="2407"/>
              <a:ext cx="284" cy="863"/>
            </a:xfrm>
            <a:prstGeom prst="rect">
              <a:avLst/>
            </a:prstGeom>
            <a:noFill/>
            <a:ln w="9525">
              <a:noFill/>
              <a:miter lim="800000"/>
              <a:headEnd/>
              <a:tailEnd/>
            </a:ln>
            <a:effectLst/>
          </p:spPr>
          <p:txBody>
            <a:bodyPr/>
            <a:lstStyle/>
            <a:p>
              <a:r>
                <a:rPr lang="pl-PL" sz="1600">
                  <a:latin typeface="Century Schoolbook" pitchFamily="18" charset="0"/>
                  <a:cs typeface="Times New Roman" charset="0"/>
                </a:rPr>
                <a:t>nie</a:t>
              </a:r>
              <a:endParaRPr lang="pl-PL" sz="1100">
                <a:cs typeface="Times New Roman" charset="0"/>
              </a:endParaRPr>
            </a:p>
            <a:p>
              <a:pPr eaLnBrk="0" hangingPunct="0"/>
              <a:endParaRPr lang="pl-PL" sz="3200"/>
            </a:p>
          </p:txBody>
        </p:sp>
        <p:sp>
          <p:nvSpPr>
            <p:cNvPr id="10260" name="Rectangle 20"/>
            <p:cNvSpPr>
              <a:spLocks noChangeArrowheads="1"/>
            </p:cNvSpPr>
            <p:nvPr/>
          </p:nvSpPr>
          <p:spPr bwMode="auto">
            <a:xfrm>
              <a:off x="2211" y="2407"/>
              <a:ext cx="284" cy="863"/>
            </a:xfrm>
            <a:prstGeom prst="rect">
              <a:avLst/>
            </a:prstGeom>
            <a:noFill/>
            <a:ln w="9525">
              <a:noFill/>
              <a:miter lim="800000"/>
              <a:headEnd/>
              <a:tailEnd/>
            </a:ln>
            <a:effectLst/>
          </p:spPr>
          <p:txBody>
            <a:bodyPr/>
            <a:lstStyle/>
            <a:p>
              <a:r>
                <a:rPr lang="pl-PL" sz="1600" b="1">
                  <a:latin typeface="Century Schoolbook" pitchFamily="18" charset="0"/>
                  <a:cs typeface="Times New Roman" charset="0"/>
                </a:rPr>
                <a:t>tak</a:t>
              </a:r>
              <a:endParaRPr lang="pl-PL" sz="1100">
                <a:cs typeface="Times New Roman" charset="0"/>
              </a:endParaRPr>
            </a:p>
            <a:p>
              <a:pPr eaLnBrk="0" hangingPunct="0"/>
              <a:endParaRPr lang="pl-PL" sz="3200"/>
            </a:p>
          </p:txBody>
        </p:sp>
        <p:sp>
          <p:nvSpPr>
            <p:cNvPr id="10261" name="Rectangle 21"/>
            <p:cNvSpPr>
              <a:spLocks noChangeArrowheads="1"/>
            </p:cNvSpPr>
            <p:nvPr/>
          </p:nvSpPr>
          <p:spPr bwMode="auto">
            <a:xfrm>
              <a:off x="28" y="3270"/>
              <a:ext cx="173" cy="748"/>
            </a:xfrm>
            <a:prstGeom prst="rect">
              <a:avLst/>
            </a:prstGeom>
            <a:noFill/>
            <a:ln w="9525">
              <a:noFill/>
              <a:miter lim="800000"/>
              <a:headEnd/>
              <a:tailEnd/>
            </a:ln>
            <a:effectLst/>
          </p:spPr>
          <p:txBody>
            <a:bodyPr/>
            <a:lstStyle/>
            <a:p>
              <a:r>
                <a:rPr lang="pl-PL" sz="1100">
                  <a:cs typeface="Times New Roman" charset="0"/>
                </a:rPr>
                <a:t> </a:t>
              </a:r>
            </a:p>
            <a:p>
              <a:pPr eaLnBrk="0" hangingPunct="0"/>
              <a:endParaRPr lang="pl-PL" sz="3200"/>
            </a:p>
          </p:txBody>
        </p:sp>
        <p:sp>
          <p:nvSpPr>
            <p:cNvPr id="10262" name="Rectangle 22"/>
            <p:cNvSpPr>
              <a:spLocks noChangeArrowheads="1"/>
            </p:cNvSpPr>
            <p:nvPr/>
          </p:nvSpPr>
          <p:spPr bwMode="auto">
            <a:xfrm>
              <a:off x="201" y="3270"/>
              <a:ext cx="158" cy="748"/>
            </a:xfrm>
            <a:prstGeom prst="rect">
              <a:avLst/>
            </a:prstGeom>
            <a:noFill/>
            <a:ln w="9525">
              <a:noFill/>
              <a:miter lim="800000"/>
              <a:headEnd/>
              <a:tailEnd/>
            </a:ln>
            <a:effectLst/>
          </p:spPr>
          <p:txBody>
            <a:bodyPr/>
            <a:lstStyle/>
            <a:p>
              <a:r>
                <a:rPr lang="pl-PL" sz="1100">
                  <a:cs typeface="Times New Roman" charset="0"/>
                </a:rPr>
                <a:t> </a:t>
              </a:r>
            </a:p>
            <a:p>
              <a:pPr eaLnBrk="0" hangingPunct="0"/>
              <a:endParaRPr lang="pl-PL" sz="3200"/>
            </a:p>
          </p:txBody>
        </p:sp>
        <p:sp>
          <p:nvSpPr>
            <p:cNvPr id="10263" name="Rectangle 23"/>
            <p:cNvSpPr>
              <a:spLocks noChangeArrowheads="1"/>
            </p:cNvSpPr>
            <p:nvPr/>
          </p:nvSpPr>
          <p:spPr bwMode="auto">
            <a:xfrm>
              <a:off x="359" y="3270"/>
              <a:ext cx="160" cy="748"/>
            </a:xfrm>
            <a:prstGeom prst="rect">
              <a:avLst/>
            </a:prstGeom>
            <a:noFill/>
            <a:ln w="9525">
              <a:noFill/>
              <a:miter lim="800000"/>
              <a:headEnd/>
              <a:tailEnd/>
            </a:ln>
            <a:effectLst/>
          </p:spPr>
          <p:txBody>
            <a:bodyPr/>
            <a:lstStyle/>
            <a:p>
              <a:r>
                <a:rPr lang="pl-PL" sz="1600">
                  <a:latin typeface="Century Schoolbook" pitchFamily="18" charset="0"/>
                  <a:cs typeface="Times New Roman" charset="0"/>
                </a:rPr>
                <a:t>d</a:t>
              </a:r>
              <a:endParaRPr lang="pl-PL" sz="1100">
                <a:cs typeface="Times New Roman" charset="0"/>
              </a:endParaRPr>
            </a:p>
            <a:p>
              <a:pPr eaLnBrk="0" hangingPunct="0"/>
              <a:endParaRPr lang="pl-PL" sz="3200"/>
            </a:p>
          </p:txBody>
        </p:sp>
        <p:sp>
          <p:nvSpPr>
            <p:cNvPr id="10264" name="Rectangle 24"/>
            <p:cNvSpPr>
              <a:spLocks noChangeArrowheads="1"/>
            </p:cNvSpPr>
            <p:nvPr/>
          </p:nvSpPr>
          <p:spPr bwMode="auto">
            <a:xfrm>
              <a:off x="519" y="3270"/>
              <a:ext cx="1408" cy="748"/>
            </a:xfrm>
            <a:prstGeom prst="rect">
              <a:avLst/>
            </a:prstGeom>
            <a:noFill/>
            <a:ln w="9525">
              <a:noFill/>
              <a:miter lim="800000"/>
              <a:headEnd/>
              <a:tailEnd/>
            </a:ln>
            <a:effectLst/>
          </p:spPr>
          <p:txBody>
            <a:bodyPr/>
            <a:lstStyle/>
            <a:p>
              <a:r>
                <a:rPr lang="pl-PL" sz="1600">
                  <a:latin typeface="Century Schoolbook" pitchFamily="18" charset="0"/>
                  <a:cs typeface="Times New Roman" charset="0"/>
                </a:rPr>
                <a:t>Jeśli E1 a i E1b </a:t>
              </a:r>
              <a:r>
                <a:rPr lang="pl-PL" sz="1600" i="1">
                  <a:latin typeface="Century Schoolbook" pitchFamily="18" charset="0"/>
                  <a:cs typeface="Times New Roman" charset="0"/>
                </a:rPr>
                <a:t>tak</a:t>
              </a:r>
              <a:r>
                <a:rPr lang="pl-PL" sz="1600">
                  <a:latin typeface="Century Schoolbook" pitchFamily="18" charset="0"/>
                  <a:cs typeface="Times New Roman" charset="0"/>
                </a:rPr>
                <a:t> i lęk paniczny – to rozpoznanie – </a:t>
              </a:r>
              <a:r>
                <a:rPr lang="pl-PL" sz="1600" b="1">
                  <a:latin typeface="Century Schoolbook" pitchFamily="18" charset="0"/>
                  <a:cs typeface="Times New Roman" charset="0"/>
                </a:rPr>
                <a:t>zespół lęku panicznego z agorafobią (</a:t>
              </a:r>
              <a:r>
                <a:rPr lang="pl-PL" sz="1600">
                  <a:latin typeface="Century Schoolbook" pitchFamily="18" charset="0"/>
                  <a:cs typeface="Times New Roman" charset="0"/>
                </a:rPr>
                <a:t> F.40.01)</a:t>
              </a:r>
              <a:endParaRPr lang="pl-PL" sz="1100">
                <a:cs typeface="Times New Roman" charset="0"/>
              </a:endParaRPr>
            </a:p>
            <a:p>
              <a:pPr eaLnBrk="0" hangingPunct="0"/>
              <a:endParaRPr lang="pl-PL" sz="3200"/>
            </a:p>
          </p:txBody>
        </p:sp>
        <p:sp>
          <p:nvSpPr>
            <p:cNvPr id="10265" name="Rectangle 25"/>
            <p:cNvSpPr>
              <a:spLocks noChangeArrowheads="1"/>
            </p:cNvSpPr>
            <p:nvPr/>
          </p:nvSpPr>
          <p:spPr bwMode="auto">
            <a:xfrm>
              <a:off x="1927" y="3270"/>
              <a:ext cx="284" cy="748"/>
            </a:xfrm>
            <a:prstGeom prst="rect">
              <a:avLst/>
            </a:prstGeom>
            <a:noFill/>
            <a:ln w="9525">
              <a:noFill/>
              <a:miter lim="800000"/>
              <a:headEnd/>
              <a:tailEnd/>
            </a:ln>
            <a:effectLst/>
          </p:spPr>
          <p:txBody>
            <a:bodyPr/>
            <a:lstStyle/>
            <a:p>
              <a:r>
                <a:rPr lang="pl-PL" sz="1600">
                  <a:latin typeface="Century Schoolbook" pitchFamily="18" charset="0"/>
                  <a:cs typeface="Times New Roman" charset="0"/>
                </a:rPr>
                <a:t>nie</a:t>
              </a:r>
              <a:endParaRPr lang="pl-PL" sz="1100">
                <a:cs typeface="Times New Roman" charset="0"/>
              </a:endParaRPr>
            </a:p>
            <a:p>
              <a:pPr eaLnBrk="0" hangingPunct="0"/>
              <a:endParaRPr lang="pl-PL" sz="3200"/>
            </a:p>
          </p:txBody>
        </p:sp>
        <p:sp>
          <p:nvSpPr>
            <p:cNvPr id="10266" name="Rectangle 26"/>
            <p:cNvSpPr>
              <a:spLocks noChangeArrowheads="1"/>
            </p:cNvSpPr>
            <p:nvPr/>
          </p:nvSpPr>
          <p:spPr bwMode="auto">
            <a:xfrm>
              <a:off x="2211" y="3270"/>
              <a:ext cx="284" cy="748"/>
            </a:xfrm>
            <a:prstGeom prst="rect">
              <a:avLst/>
            </a:prstGeom>
            <a:noFill/>
            <a:ln w="9525">
              <a:noFill/>
              <a:miter lim="800000"/>
              <a:headEnd/>
              <a:tailEnd/>
            </a:ln>
            <a:effectLst/>
          </p:spPr>
          <p:txBody>
            <a:bodyPr/>
            <a:lstStyle/>
            <a:p>
              <a:r>
                <a:rPr lang="pl-PL" sz="1600" b="1">
                  <a:latin typeface="Century Schoolbook" pitchFamily="18" charset="0"/>
                  <a:cs typeface="Times New Roman" charset="0"/>
                </a:rPr>
                <a:t>tak</a:t>
              </a:r>
              <a:endParaRPr lang="pl-PL" sz="1100">
                <a:cs typeface="Times New Roman" charset="0"/>
              </a:endParaRPr>
            </a:p>
            <a:p>
              <a:pPr eaLnBrk="0" hangingPunct="0"/>
              <a:endParaRPr lang="pl-PL" sz="3200"/>
            </a:p>
          </p:txBody>
        </p:sp>
        <p:sp>
          <p:nvSpPr>
            <p:cNvPr id="10267" name="Rectangle 27"/>
            <p:cNvSpPr>
              <a:spLocks noChangeArrowheads="1"/>
            </p:cNvSpPr>
            <p:nvPr/>
          </p:nvSpPr>
          <p:spPr bwMode="auto">
            <a:xfrm>
              <a:off x="28" y="4018"/>
              <a:ext cx="173" cy="863"/>
            </a:xfrm>
            <a:prstGeom prst="rect">
              <a:avLst/>
            </a:prstGeom>
            <a:noFill/>
            <a:ln w="9525">
              <a:noFill/>
              <a:miter lim="800000"/>
              <a:headEnd/>
              <a:tailEnd/>
            </a:ln>
            <a:effectLst/>
          </p:spPr>
          <p:txBody>
            <a:bodyPr/>
            <a:lstStyle/>
            <a:p>
              <a:r>
                <a:rPr lang="pl-PL" sz="1100">
                  <a:cs typeface="Times New Roman" charset="0"/>
                </a:rPr>
                <a:t> </a:t>
              </a:r>
            </a:p>
            <a:p>
              <a:pPr eaLnBrk="0" hangingPunct="0"/>
              <a:endParaRPr lang="pl-PL" sz="3200"/>
            </a:p>
          </p:txBody>
        </p:sp>
        <p:sp>
          <p:nvSpPr>
            <p:cNvPr id="10268" name="Rectangle 28"/>
            <p:cNvSpPr>
              <a:spLocks noChangeArrowheads="1"/>
            </p:cNvSpPr>
            <p:nvPr/>
          </p:nvSpPr>
          <p:spPr bwMode="auto">
            <a:xfrm>
              <a:off x="201" y="4018"/>
              <a:ext cx="158" cy="863"/>
            </a:xfrm>
            <a:prstGeom prst="rect">
              <a:avLst/>
            </a:prstGeom>
            <a:noFill/>
            <a:ln w="9525">
              <a:noFill/>
              <a:miter lim="800000"/>
              <a:headEnd/>
              <a:tailEnd/>
            </a:ln>
            <a:effectLst/>
          </p:spPr>
          <p:txBody>
            <a:bodyPr/>
            <a:lstStyle/>
            <a:p>
              <a:r>
                <a:rPr lang="pl-PL" sz="1100">
                  <a:cs typeface="Times New Roman" charset="0"/>
                </a:rPr>
                <a:t> </a:t>
              </a:r>
            </a:p>
            <a:p>
              <a:pPr eaLnBrk="0" hangingPunct="0"/>
              <a:endParaRPr lang="pl-PL" sz="3200"/>
            </a:p>
          </p:txBody>
        </p:sp>
        <p:sp>
          <p:nvSpPr>
            <p:cNvPr id="10269" name="Rectangle 29"/>
            <p:cNvSpPr>
              <a:spLocks noChangeArrowheads="1"/>
            </p:cNvSpPr>
            <p:nvPr/>
          </p:nvSpPr>
          <p:spPr bwMode="auto">
            <a:xfrm>
              <a:off x="359" y="4018"/>
              <a:ext cx="160" cy="863"/>
            </a:xfrm>
            <a:prstGeom prst="rect">
              <a:avLst/>
            </a:prstGeom>
            <a:noFill/>
            <a:ln w="9525">
              <a:noFill/>
              <a:miter lim="800000"/>
              <a:headEnd/>
              <a:tailEnd/>
            </a:ln>
            <a:effectLst/>
          </p:spPr>
          <p:txBody>
            <a:bodyPr/>
            <a:lstStyle/>
            <a:p>
              <a:r>
                <a:rPr lang="pl-PL" sz="1600">
                  <a:latin typeface="Century Schoolbook" pitchFamily="18" charset="0"/>
                  <a:cs typeface="Times New Roman" charset="0"/>
                </a:rPr>
                <a:t>e</a:t>
              </a:r>
              <a:endParaRPr lang="pl-PL" sz="1100">
                <a:cs typeface="Times New Roman" charset="0"/>
              </a:endParaRPr>
            </a:p>
            <a:p>
              <a:pPr eaLnBrk="0" hangingPunct="0"/>
              <a:endParaRPr lang="pl-PL" sz="3200"/>
            </a:p>
          </p:txBody>
        </p:sp>
        <p:sp>
          <p:nvSpPr>
            <p:cNvPr id="10270" name="Rectangle 30"/>
            <p:cNvSpPr>
              <a:spLocks noChangeArrowheads="1"/>
            </p:cNvSpPr>
            <p:nvPr/>
          </p:nvSpPr>
          <p:spPr bwMode="auto">
            <a:xfrm>
              <a:off x="519" y="4018"/>
              <a:ext cx="1408" cy="863"/>
            </a:xfrm>
            <a:prstGeom prst="rect">
              <a:avLst/>
            </a:prstGeom>
            <a:noFill/>
            <a:ln w="9525">
              <a:noFill/>
              <a:miter lim="800000"/>
              <a:headEnd/>
              <a:tailEnd/>
            </a:ln>
            <a:effectLst/>
          </p:spPr>
          <p:txBody>
            <a:bodyPr/>
            <a:lstStyle/>
            <a:p>
              <a:r>
                <a:rPr lang="pl-PL" sz="1600">
                  <a:latin typeface="Century Schoolbook" pitchFamily="18" charset="0"/>
                  <a:cs typeface="Times New Roman" charset="0"/>
                </a:rPr>
                <a:t>Jeśli E1a i E1b </a:t>
              </a:r>
              <a:r>
                <a:rPr lang="pl-PL" sz="1600" i="1">
                  <a:latin typeface="Century Schoolbook" pitchFamily="18" charset="0"/>
                  <a:cs typeface="Times New Roman" charset="0"/>
                </a:rPr>
                <a:t>tak</a:t>
              </a:r>
              <a:r>
                <a:rPr lang="pl-PL" sz="1600">
                  <a:latin typeface="Century Schoolbook" pitchFamily="18" charset="0"/>
                  <a:cs typeface="Times New Roman" charset="0"/>
                </a:rPr>
                <a:t> i nie ma objawów lęku panicznego to rozpoznanie – </a:t>
              </a:r>
              <a:r>
                <a:rPr lang="pl-PL" sz="1600" b="1">
                  <a:latin typeface="Century Schoolbook" pitchFamily="18" charset="0"/>
                  <a:cs typeface="Times New Roman" charset="0"/>
                </a:rPr>
                <a:t>agorafobia bez lęku panicznego (F.40.00)</a:t>
              </a:r>
              <a:endParaRPr lang="pl-PL" sz="1100">
                <a:cs typeface="Times New Roman" charset="0"/>
              </a:endParaRPr>
            </a:p>
            <a:p>
              <a:pPr eaLnBrk="0" hangingPunct="0"/>
              <a:endParaRPr lang="pl-PL" sz="3200"/>
            </a:p>
          </p:txBody>
        </p:sp>
        <p:sp>
          <p:nvSpPr>
            <p:cNvPr id="10271" name="Rectangle 31"/>
            <p:cNvSpPr>
              <a:spLocks noChangeArrowheads="1"/>
            </p:cNvSpPr>
            <p:nvPr/>
          </p:nvSpPr>
          <p:spPr bwMode="auto">
            <a:xfrm>
              <a:off x="1927" y="4018"/>
              <a:ext cx="284" cy="863"/>
            </a:xfrm>
            <a:prstGeom prst="rect">
              <a:avLst/>
            </a:prstGeom>
            <a:noFill/>
            <a:ln w="9525">
              <a:noFill/>
              <a:miter lim="800000"/>
              <a:headEnd/>
              <a:tailEnd/>
            </a:ln>
            <a:effectLst/>
          </p:spPr>
          <p:txBody>
            <a:bodyPr/>
            <a:lstStyle/>
            <a:p>
              <a:r>
                <a:rPr lang="pl-PL" sz="1600">
                  <a:latin typeface="Century Schoolbook" pitchFamily="18" charset="0"/>
                  <a:cs typeface="Times New Roman" charset="0"/>
                </a:rPr>
                <a:t>nie</a:t>
              </a:r>
              <a:endParaRPr lang="pl-PL" sz="1100">
                <a:cs typeface="Times New Roman" charset="0"/>
              </a:endParaRPr>
            </a:p>
            <a:p>
              <a:pPr eaLnBrk="0" hangingPunct="0"/>
              <a:endParaRPr lang="pl-PL" sz="3200"/>
            </a:p>
          </p:txBody>
        </p:sp>
        <p:sp>
          <p:nvSpPr>
            <p:cNvPr id="10272" name="Rectangle 32"/>
            <p:cNvSpPr>
              <a:spLocks noChangeArrowheads="1"/>
            </p:cNvSpPr>
            <p:nvPr/>
          </p:nvSpPr>
          <p:spPr bwMode="auto">
            <a:xfrm>
              <a:off x="2211" y="4018"/>
              <a:ext cx="284" cy="863"/>
            </a:xfrm>
            <a:prstGeom prst="rect">
              <a:avLst/>
            </a:prstGeom>
            <a:noFill/>
            <a:ln w="9525">
              <a:noFill/>
              <a:miter lim="800000"/>
              <a:headEnd/>
              <a:tailEnd/>
            </a:ln>
            <a:effectLst/>
          </p:spPr>
          <p:txBody>
            <a:bodyPr/>
            <a:lstStyle/>
            <a:p>
              <a:r>
                <a:rPr lang="pl-PL" sz="1600" b="1">
                  <a:latin typeface="Century Schoolbook" pitchFamily="18" charset="0"/>
                  <a:cs typeface="Times New Roman" charset="0"/>
                </a:rPr>
                <a:t>tak</a:t>
              </a:r>
              <a:endParaRPr lang="pl-PL" sz="1100">
                <a:cs typeface="Times New Roman" charset="0"/>
              </a:endParaRPr>
            </a:p>
            <a:p>
              <a:pPr eaLnBrk="0" hangingPunct="0"/>
              <a:endParaRPr lang="pl-PL" sz="3200"/>
            </a:p>
          </p:txBody>
        </p:sp>
      </p:grpSp>
      <p:sp>
        <p:nvSpPr>
          <p:cNvPr id="10274" name="Rectangle 34"/>
          <p:cNvSpPr>
            <a:spLocks noChangeArrowheads="1"/>
          </p:cNvSpPr>
          <p:nvPr/>
        </p:nvSpPr>
        <p:spPr bwMode="auto">
          <a:xfrm>
            <a:off x="0" y="6999288"/>
            <a:ext cx="9144000" cy="754053"/>
          </a:xfrm>
          <a:prstGeom prst="rect">
            <a:avLst/>
          </a:prstGeom>
          <a:noFill/>
          <a:ln w="9525">
            <a:noFill/>
            <a:miter lim="800000"/>
            <a:headEnd/>
            <a:tailEnd/>
          </a:ln>
          <a:effectLst/>
        </p:spPr>
        <p:txBody>
          <a:bodyPr>
            <a:spAutoFit/>
          </a:bodyPr>
          <a:lstStyle/>
          <a:p>
            <a:r>
              <a:rPr lang="pl-PL" sz="1100">
                <a:cs typeface="Times New Roman" charset="0"/>
              </a:rPr>
              <a:t> </a:t>
            </a:r>
          </a:p>
          <a:p>
            <a:pPr eaLnBrk="0" hangingPunct="0"/>
            <a:endParaRPr lang="pl-PL" sz="3200"/>
          </a:p>
        </p:txBody>
      </p:sp>
      <p:sp>
        <p:nvSpPr>
          <p:cNvPr id="10275" name="Rectangle 35"/>
          <p:cNvSpPr>
            <a:spLocks noChangeArrowheads="1"/>
          </p:cNvSpPr>
          <p:nvPr/>
        </p:nvSpPr>
        <p:spPr bwMode="auto">
          <a:xfrm>
            <a:off x="0" y="0"/>
            <a:ext cx="9144000" cy="969496"/>
          </a:xfrm>
          <a:prstGeom prst="rect">
            <a:avLst/>
          </a:prstGeom>
          <a:noFill/>
          <a:ln w="9525">
            <a:noFill/>
            <a:miter lim="800000"/>
            <a:headEnd/>
            <a:tailEnd/>
          </a:ln>
          <a:effectLst/>
        </p:spPr>
        <p:txBody>
          <a:bodyPr bIns="0">
            <a:spAutoFit/>
          </a:bodyPr>
          <a:lstStyle/>
          <a:p>
            <a:r>
              <a:rPr lang="pl-PL" sz="2800" b="1">
                <a:solidFill>
                  <a:schemeClr val="tx2"/>
                </a:solidFill>
                <a:latin typeface="Century Schoolbook" pitchFamily="18" charset="0"/>
              </a:rPr>
              <a:t>E. Agorafobia. F.40.0</a:t>
            </a:r>
          </a:p>
          <a:p>
            <a:pPr eaLnBrk="0" hangingPunct="0"/>
            <a:endParaRPr lang="pl-PL" sz="3200"/>
          </a:p>
        </p:txBody>
      </p:sp>
    </p:spTree>
  </p:cSld>
  <p:clrMapOvr>
    <a:masterClrMapping/>
  </p:clrMapOvr>
  <p:transition spd="slow">
    <p:wipe dir="u"/>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ChangeArrowheads="1"/>
          </p:cNvSpPr>
          <p:nvPr/>
        </p:nvSpPr>
        <p:spPr bwMode="auto">
          <a:xfrm>
            <a:off x="304800" y="304800"/>
            <a:ext cx="9144000" cy="1138773"/>
          </a:xfrm>
          <a:prstGeom prst="rect">
            <a:avLst/>
          </a:prstGeom>
          <a:noFill/>
          <a:ln w="9525">
            <a:noFill/>
            <a:miter lim="800000"/>
            <a:headEnd/>
            <a:tailEnd/>
          </a:ln>
          <a:effectLst/>
        </p:spPr>
        <p:txBody>
          <a:bodyPr>
            <a:spAutoFit/>
          </a:bodyPr>
          <a:lstStyle/>
          <a:p>
            <a:r>
              <a:rPr lang="pl-PL" b="1">
                <a:solidFill>
                  <a:schemeClr val="tx2"/>
                </a:solidFill>
                <a:latin typeface="Century Schoolbook" pitchFamily="18" charset="0"/>
                <a:cs typeface="Times New Roman" charset="0"/>
              </a:rPr>
              <a:t>F. Fobia socjalna. </a:t>
            </a:r>
            <a:r>
              <a:rPr lang="en-US" b="1">
                <a:solidFill>
                  <a:schemeClr val="tx2"/>
                </a:solidFill>
                <a:latin typeface="Century Schoolbook" pitchFamily="18" charset="0"/>
                <a:cs typeface="Times New Roman" charset="0"/>
              </a:rPr>
              <a:t>F.40.1</a:t>
            </a:r>
            <a:endParaRPr lang="pl-PL" sz="1600">
              <a:solidFill>
                <a:schemeClr val="tx2"/>
              </a:solidFill>
              <a:cs typeface="Times New Roman" charset="0"/>
            </a:endParaRPr>
          </a:p>
          <a:p>
            <a:pPr eaLnBrk="0" hangingPunct="0"/>
            <a:endParaRPr lang="pl-PL" sz="4400"/>
          </a:p>
        </p:txBody>
      </p:sp>
      <p:grpSp>
        <p:nvGrpSpPr>
          <p:cNvPr id="11291" name="Group 27"/>
          <p:cNvGrpSpPr>
            <a:grpSpLocks/>
          </p:cNvGrpSpPr>
          <p:nvPr/>
        </p:nvGrpSpPr>
        <p:grpSpPr bwMode="auto">
          <a:xfrm>
            <a:off x="477838" y="838200"/>
            <a:ext cx="8666162" cy="4873625"/>
            <a:chOff x="28" y="413"/>
            <a:chExt cx="2531" cy="2636"/>
          </a:xfrm>
        </p:grpSpPr>
        <p:sp>
          <p:nvSpPr>
            <p:cNvPr id="11267" name="Rectangle 3"/>
            <p:cNvSpPr>
              <a:spLocks noChangeArrowheads="1"/>
            </p:cNvSpPr>
            <p:nvPr/>
          </p:nvSpPr>
          <p:spPr bwMode="auto">
            <a:xfrm>
              <a:off x="28" y="413"/>
              <a:ext cx="150" cy="712"/>
            </a:xfrm>
            <a:prstGeom prst="rect">
              <a:avLst/>
            </a:prstGeom>
            <a:noFill/>
            <a:ln w="9525">
              <a:noFill/>
              <a:miter lim="800000"/>
              <a:headEnd/>
              <a:tailEnd/>
            </a:ln>
            <a:effectLst/>
          </p:spPr>
          <p:txBody>
            <a:bodyPr/>
            <a:lstStyle/>
            <a:p>
              <a:r>
                <a:rPr lang="en-US" sz="2000">
                  <a:latin typeface="Century Schoolbook" pitchFamily="18" charset="0"/>
                  <a:cs typeface="Times New Roman" charset="0"/>
                </a:rPr>
                <a:t>F</a:t>
              </a:r>
              <a:endParaRPr lang="pl-PL" sz="1600">
                <a:cs typeface="Times New Roman" charset="0"/>
              </a:endParaRPr>
            </a:p>
            <a:p>
              <a:pPr eaLnBrk="0" hangingPunct="0"/>
              <a:endParaRPr lang="pl-PL" sz="4400"/>
            </a:p>
          </p:txBody>
        </p:sp>
        <p:sp>
          <p:nvSpPr>
            <p:cNvPr id="11268" name="Rectangle 4"/>
            <p:cNvSpPr>
              <a:spLocks noChangeArrowheads="1"/>
            </p:cNvSpPr>
            <p:nvPr/>
          </p:nvSpPr>
          <p:spPr bwMode="auto">
            <a:xfrm>
              <a:off x="178" y="413"/>
              <a:ext cx="170" cy="712"/>
            </a:xfrm>
            <a:prstGeom prst="rect">
              <a:avLst/>
            </a:prstGeom>
            <a:noFill/>
            <a:ln w="9525">
              <a:noFill/>
              <a:miter lim="800000"/>
              <a:headEnd/>
              <a:tailEnd/>
            </a:ln>
            <a:effectLst/>
          </p:spPr>
          <p:txBody>
            <a:bodyPr/>
            <a:lstStyle/>
            <a:p>
              <a:r>
                <a:rPr lang="en-US" sz="2000">
                  <a:latin typeface="Century Schoolbook" pitchFamily="18" charset="0"/>
                  <a:cs typeface="Times New Roman" charset="0"/>
                </a:rPr>
                <a:t>1</a:t>
              </a:r>
              <a:endParaRPr lang="pl-PL" sz="1600">
                <a:cs typeface="Times New Roman" charset="0"/>
              </a:endParaRPr>
            </a:p>
            <a:p>
              <a:pPr eaLnBrk="0" hangingPunct="0"/>
              <a:endParaRPr lang="pl-PL" sz="4400"/>
            </a:p>
          </p:txBody>
        </p:sp>
        <p:sp>
          <p:nvSpPr>
            <p:cNvPr id="11269" name="Rectangle 5"/>
            <p:cNvSpPr>
              <a:spLocks noChangeArrowheads="1"/>
            </p:cNvSpPr>
            <p:nvPr/>
          </p:nvSpPr>
          <p:spPr bwMode="auto">
            <a:xfrm>
              <a:off x="348" y="413"/>
              <a:ext cx="170" cy="712"/>
            </a:xfrm>
            <a:prstGeom prst="rect">
              <a:avLst/>
            </a:prstGeom>
            <a:noFill/>
            <a:ln w="9525">
              <a:noFill/>
              <a:miter lim="800000"/>
              <a:headEnd/>
              <a:tailEnd/>
            </a:ln>
            <a:effectLst/>
          </p:spPr>
          <p:txBody>
            <a:bodyPr/>
            <a:lstStyle/>
            <a:p>
              <a:r>
                <a:rPr lang="en-US" sz="2000">
                  <a:latin typeface="Century Schoolbook" pitchFamily="18" charset="0"/>
                  <a:cs typeface="Times New Roman" charset="0"/>
                </a:rPr>
                <a:t>a</a:t>
              </a:r>
              <a:endParaRPr lang="pl-PL" sz="1600">
                <a:cs typeface="Times New Roman" charset="0"/>
              </a:endParaRPr>
            </a:p>
            <a:p>
              <a:pPr eaLnBrk="0" hangingPunct="0"/>
              <a:endParaRPr lang="pl-PL" sz="4400"/>
            </a:p>
          </p:txBody>
        </p:sp>
        <p:sp>
          <p:nvSpPr>
            <p:cNvPr id="11270" name="Rectangle 6"/>
            <p:cNvSpPr>
              <a:spLocks noChangeArrowheads="1"/>
            </p:cNvSpPr>
            <p:nvPr/>
          </p:nvSpPr>
          <p:spPr bwMode="auto">
            <a:xfrm>
              <a:off x="518" y="413"/>
              <a:ext cx="1474" cy="712"/>
            </a:xfrm>
            <a:prstGeom prst="rect">
              <a:avLst/>
            </a:prstGeom>
            <a:noFill/>
            <a:ln w="9525">
              <a:noFill/>
              <a:miter lim="800000"/>
              <a:headEnd/>
              <a:tailEnd/>
            </a:ln>
            <a:effectLst/>
          </p:spPr>
          <p:txBody>
            <a:bodyPr/>
            <a:lstStyle/>
            <a:p>
              <a:r>
                <a:rPr lang="pl-PL" sz="2000">
                  <a:latin typeface="Century Schoolbook" pitchFamily="18" charset="0"/>
                  <a:cs typeface="Times New Roman" charset="0"/>
                </a:rPr>
                <a:t>W ciągu ostatniego miesiąca pacjent obawiał się znalezienia w ośrodku uwagi lub kompromitacji w sytuacjach społecznych ...</a:t>
              </a:r>
              <a:endParaRPr lang="pl-PL" sz="1600">
                <a:cs typeface="Times New Roman" charset="0"/>
              </a:endParaRPr>
            </a:p>
            <a:p>
              <a:pPr eaLnBrk="0" hangingPunct="0"/>
              <a:endParaRPr lang="pl-PL" sz="4400"/>
            </a:p>
          </p:txBody>
        </p:sp>
        <p:sp>
          <p:nvSpPr>
            <p:cNvPr id="11271" name="Rectangle 7"/>
            <p:cNvSpPr>
              <a:spLocks noChangeArrowheads="1"/>
            </p:cNvSpPr>
            <p:nvPr/>
          </p:nvSpPr>
          <p:spPr bwMode="auto">
            <a:xfrm>
              <a:off x="1992" y="413"/>
              <a:ext cx="284" cy="712"/>
            </a:xfrm>
            <a:prstGeom prst="rect">
              <a:avLst/>
            </a:prstGeom>
            <a:noFill/>
            <a:ln w="9525">
              <a:noFill/>
              <a:miter lim="800000"/>
              <a:headEnd/>
              <a:tailEnd/>
            </a:ln>
            <a:effectLst/>
          </p:spPr>
          <p:txBody>
            <a:bodyPr/>
            <a:lstStyle/>
            <a:p>
              <a:r>
                <a:rPr lang="pl-PL" sz="2000">
                  <a:latin typeface="Century Schoolbook" pitchFamily="18" charset="0"/>
                  <a:cs typeface="Times New Roman" charset="0"/>
                </a:rPr>
                <a:t>nie</a:t>
              </a:r>
              <a:endParaRPr lang="pl-PL" sz="1600">
                <a:cs typeface="Times New Roman" charset="0"/>
              </a:endParaRPr>
            </a:p>
            <a:p>
              <a:pPr eaLnBrk="0" hangingPunct="0"/>
              <a:endParaRPr lang="pl-PL" sz="4400"/>
            </a:p>
          </p:txBody>
        </p:sp>
        <p:sp>
          <p:nvSpPr>
            <p:cNvPr id="11272" name="Rectangle 8"/>
            <p:cNvSpPr>
              <a:spLocks noChangeArrowheads="1"/>
            </p:cNvSpPr>
            <p:nvPr/>
          </p:nvSpPr>
          <p:spPr bwMode="auto">
            <a:xfrm>
              <a:off x="2276" y="413"/>
              <a:ext cx="283" cy="712"/>
            </a:xfrm>
            <a:prstGeom prst="rect">
              <a:avLst/>
            </a:prstGeom>
            <a:noFill/>
            <a:ln w="9525">
              <a:noFill/>
              <a:miter lim="800000"/>
              <a:headEnd/>
              <a:tailEnd/>
            </a:ln>
            <a:effectLst/>
          </p:spPr>
          <p:txBody>
            <a:bodyPr/>
            <a:lstStyle/>
            <a:p>
              <a:r>
                <a:rPr lang="pl-PL" sz="2000" b="1">
                  <a:latin typeface="Century Schoolbook" pitchFamily="18" charset="0"/>
                  <a:cs typeface="Times New Roman" charset="0"/>
                </a:rPr>
                <a:t>tak</a:t>
              </a:r>
              <a:endParaRPr lang="pl-PL" sz="1600">
                <a:cs typeface="Times New Roman" charset="0"/>
              </a:endParaRPr>
            </a:p>
            <a:p>
              <a:pPr eaLnBrk="0" hangingPunct="0"/>
              <a:endParaRPr lang="pl-PL" sz="4400"/>
            </a:p>
          </p:txBody>
        </p:sp>
        <p:sp>
          <p:nvSpPr>
            <p:cNvPr id="11273" name="Rectangle 9"/>
            <p:cNvSpPr>
              <a:spLocks noChangeArrowheads="1"/>
            </p:cNvSpPr>
            <p:nvPr/>
          </p:nvSpPr>
          <p:spPr bwMode="auto">
            <a:xfrm>
              <a:off x="28" y="1125"/>
              <a:ext cx="150" cy="500"/>
            </a:xfrm>
            <a:prstGeom prst="rect">
              <a:avLst/>
            </a:prstGeom>
            <a:noFill/>
            <a:ln w="9525">
              <a:noFill/>
              <a:miter lim="800000"/>
              <a:headEnd/>
              <a:tailEnd/>
            </a:ln>
            <a:effectLst/>
          </p:spPr>
          <p:txBody>
            <a:bodyPr/>
            <a:lstStyle/>
            <a:p>
              <a:r>
                <a:rPr lang="pl-PL" sz="1600">
                  <a:cs typeface="Times New Roman" charset="0"/>
                </a:rPr>
                <a:t> </a:t>
              </a:r>
            </a:p>
            <a:p>
              <a:pPr eaLnBrk="0" hangingPunct="0"/>
              <a:endParaRPr lang="pl-PL" sz="4400"/>
            </a:p>
          </p:txBody>
        </p:sp>
        <p:sp>
          <p:nvSpPr>
            <p:cNvPr id="11274" name="Rectangle 10"/>
            <p:cNvSpPr>
              <a:spLocks noChangeArrowheads="1"/>
            </p:cNvSpPr>
            <p:nvPr/>
          </p:nvSpPr>
          <p:spPr bwMode="auto">
            <a:xfrm>
              <a:off x="178" y="1125"/>
              <a:ext cx="170" cy="500"/>
            </a:xfrm>
            <a:prstGeom prst="rect">
              <a:avLst/>
            </a:prstGeom>
            <a:noFill/>
            <a:ln w="9525">
              <a:noFill/>
              <a:miter lim="800000"/>
              <a:headEnd/>
              <a:tailEnd/>
            </a:ln>
            <a:effectLst/>
          </p:spPr>
          <p:txBody>
            <a:bodyPr/>
            <a:lstStyle/>
            <a:p>
              <a:r>
                <a:rPr lang="pl-PL" sz="1600">
                  <a:cs typeface="Times New Roman" charset="0"/>
                </a:rPr>
                <a:t> </a:t>
              </a:r>
            </a:p>
            <a:p>
              <a:pPr eaLnBrk="0" hangingPunct="0"/>
              <a:endParaRPr lang="pl-PL" sz="4400"/>
            </a:p>
          </p:txBody>
        </p:sp>
        <p:sp>
          <p:nvSpPr>
            <p:cNvPr id="11275" name="Rectangle 11"/>
            <p:cNvSpPr>
              <a:spLocks noChangeArrowheads="1"/>
            </p:cNvSpPr>
            <p:nvPr/>
          </p:nvSpPr>
          <p:spPr bwMode="auto">
            <a:xfrm>
              <a:off x="348" y="1125"/>
              <a:ext cx="170" cy="500"/>
            </a:xfrm>
            <a:prstGeom prst="rect">
              <a:avLst/>
            </a:prstGeom>
            <a:noFill/>
            <a:ln w="9525">
              <a:noFill/>
              <a:miter lim="800000"/>
              <a:headEnd/>
              <a:tailEnd/>
            </a:ln>
            <a:effectLst/>
          </p:spPr>
          <p:txBody>
            <a:bodyPr/>
            <a:lstStyle/>
            <a:p>
              <a:r>
                <a:rPr lang="pl-PL" sz="2000">
                  <a:latin typeface="Century Schoolbook" pitchFamily="18" charset="0"/>
                  <a:cs typeface="Times New Roman" charset="0"/>
                </a:rPr>
                <a:t>b</a:t>
              </a:r>
              <a:endParaRPr lang="pl-PL" sz="1600">
                <a:cs typeface="Times New Roman" charset="0"/>
              </a:endParaRPr>
            </a:p>
            <a:p>
              <a:pPr eaLnBrk="0" hangingPunct="0"/>
              <a:endParaRPr lang="pl-PL" sz="4400"/>
            </a:p>
          </p:txBody>
        </p:sp>
        <p:sp>
          <p:nvSpPr>
            <p:cNvPr id="11276" name="Rectangle 12"/>
            <p:cNvSpPr>
              <a:spLocks noChangeArrowheads="1"/>
            </p:cNvSpPr>
            <p:nvPr/>
          </p:nvSpPr>
          <p:spPr bwMode="auto">
            <a:xfrm>
              <a:off x="518" y="1125"/>
              <a:ext cx="1474" cy="500"/>
            </a:xfrm>
            <a:prstGeom prst="rect">
              <a:avLst/>
            </a:prstGeom>
            <a:noFill/>
            <a:ln w="9525">
              <a:noFill/>
              <a:miter lim="800000"/>
              <a:headEnd/>
              <a:tailEnd/>
            </a:ln>
            <a:effectLst/>
          </p:spPr>
          <p:txBody>
            <a:bodyPr/>
            <a:lstStyle/>
            <a:p>
              <a:r>
                <a:rPr lang="pl-PL" sz="2000">
                  <a:latin typeface="Century Schoolbook" pitchFamily="18" charset="0"/>
                  <a:cs typeface="Times New Roman" charset="0"/>
                </a:rPr>
                <a:t>Ta obawa była nadmierna lub nieuzasadniona ...</a:t>
              </a:r>
              <a:endParaRPr lang="pl-PL" sz="1600">
                <a:cs typeface="Times New Roman" charset="0"/>
              </a:endParaRPr>
            </a:p>
            <a:p>
              <a:pPr eaLnBrk="0" hangingPunct="0"/>
              <a:endParaRPr lang="pl-PL" sz="4400"/>
            </a:p>
          </p:txBody>
        </p:sp>
        <p:sp>
          <p:nvSpPr>
            <p:cNvPr id="11277" name="Rectangle 13"/>
            <p:cNvSpPr>
              <a:spLocks noChangeArrowheads="1"/>
            </p:cNvSpPr>
            <p:nvPr/>
          </p:nvSpPr>
          <p:spPr bwMode="auto">
            <a:xfrm>
              <a:off x="1992" y="1125"/>
              <a:ext cx="284" cy="500"/>
            </a:xfrm>
            <a:prstGeom prst="rect">
              <a:avLst/>
            </a:prstGeom>
            <a:noFill/>
            <a:ln w="9525">
              <a:noFill/>
              <a:miter lim="800000"/>
              <a:headEnd/>
              <a:tailEnd/>
            </a:ln>
            <a:effectLst/>
          </p:spPr>
          <p:txBody>
            <a:bodyPr/>
            <a:lstStyle/>
            <a:p>
              <a:r>
                <a:rPr lang="pl-PL" sz="2000">
                  <a:latin typeface="Century Schoolbook" pitchFamily="18" charset="0"/>
                  <a:cs typeface="Times New Roman" charset="0"/>
                </a:rPr>
                <a:t>nie</a:t>
              </a:r>
              <a:endParaRPr lang="pl-PL" sz="1600">
                <a:cs typeface="Times New Roman" charset="0"/>
              </a:endParaRPr>
            </a:p>
            <a:p>
              <a:pPr eaLnBrk="0" hangingPunct="0"/>
              <a:endParaRPr lang="pl-PL" sz="4400"/>
            </a:p>
          </p:txBody>
        </p:sp>
        <p:sp>
          <p:nvSpPr>
            <p:cNvPr id="11278" name="Rectangle 14"/>
            <p:cNvSpPr>
              <a:spLocks noChangeArrowheads="1"/>
            </p:cNvSpPr>
            <p:nvPr/>
          </p:nvSpPr>
          <p:spPr bwMode="auto">
            <a:xfrm>
              <a:off x="2276" y="1125"/>
              <a:ext cx="283" cy="500"/>
            </a:xfrm>
            <a:prstGeom prst="rect">
              <a:avLst/>
            </a:prstGeom>
            <a:noFill/>
            <a:ln w="9525">
              <a:noFill/>
              <a:miter lim="800000"/>
              <a:headEnd/>
              <a:tailEnd/>
            </a:ln>
            <a:effectLst/>
          </p:spPr>
          <p:txBody>
            <a:bodyPr/>
            <a:lstStyle/>
            <a:p>
              <a:r>
                <a:rPr lang="pl-PL" sz="2000" b="1">
                  <a:latin typeface="Century Schoolbook" pitchFamily="18" charset="0"/>
                  <a:cs typeface="Times New Roman" charset="0"/>
                </a:rPr>
                <a:t>tak</a:t>
              </a:r>
              <a:endParaRPr lang="pl-PL" sz="1600">
                <a:cs typeface="Times New Roman" charset="0"/>
              </a:endParaRPr>
            </a:p>
            <a:p>
              <a:pPr eaLnBrk="0" hangingPunct="0"/>
              <a:endParaRPr lang="pl-PL" sz="4400"/>
            </a:p>
          </p:txBody>
        </p:sp>
        <p:sp>
          <p:nvSpPr>
            <p:cNvPr id="11279" name="Rectangle 15"/>
            <p:cNvSpPr>
              <a:spLocks noChangeArrowheads="1"/>
            </p:cNvSpPr>
            <p:nvPr/>
          </p:nvSpPr>
          <p:spPr bwMode="auto">
            <a:xfrm>
              <a:off x="28" y="1625"/>
              <a:ext cx="150" cy="500"/>
            </a:xfrm>
            <a:prstGeom prst="rect">
              <a:avLst/>
            </a:prstGeom>
            <a:noFill/>
            <a:ln w="9525">
              <a:noFill/>
              <a:miter lim="800000"/>
              <a:headEnd/>
              <a:tailEnd/>
            </a:ln>
            <a:effectLst/>
          </p:spPr>
          <p:txBody>
            <a:bodyPr/>
            <a:lstStyle/>
            <a:p>
              <a:r>
                <a:rPr lang="pl-PL" sz="1600">
                  <a:cs typeface="Times New Roman" charset="0"/>
                </a:rPr>
                <a:t> </a:t>
              </a:r>
            </a:p>
            <a:p>
              <a:pPr eaLnBrk="0" hangingPunct="0"/>
              <a:endParaRPr lang="pl-PL" sz="4400"/>
            </a:p>
          </p:txBody>
        </p:sp>
        <p:sp>
          <p:nvSpPr>
            <p:cNvPr id="11280" name="Rectangle 16"/>
            <p:cNvSpPr>
              <a:spLocks noChangeArrowheads="1"/>
            </p:cNvSpPr>
            <p:nvPr/>
          </p:nvSpPr>
          <p:spPr bwMode="auto">
            <a:xfrm>
              <a:off x="178" y="1625"/>
              <a:ext cx="170" cy="500"/>
            </a:xfrm>
            <a:prstGeom prst="rect">
              <a:avLst/>
            </a:prstGeom>
            <a:noFill/>
            <a:ln w="9525">
              <a:noFill/>
              <a:miter lim="800000"/>
              <a:headEnd/>
              <a:tailEnd/>
            </a:ln>
            <a:effectLst/>
          </p:spPr>
          <p:txBody>
            <a:bodyPr/>
            <a:lstStyle/>
            <a:p>
              <a:r>
                <a:rPr lang="pl-PL" sz="1600">
                  <a:cs typeface="Times New Roman" charset="0"/>
                </a:rPr>
                <a:t> </a:t>
              </a:r>
            </a:p>
            <a:p>
              <a:pPr eaLnBrk="0" hangingPunct="0"/>
              <a:endParaRPr lang="pl-PL" sz="4400"/>
            </a:p>
          </p:txBody>
        </p:sp>
        <p:sp>
          <p:nvSpPr>
            <p:cNvPr id="11281" name="Rectangle 17"/>
            <p:cNvSpPr>
              <a:spLocks noChangeArrowheads="1"/>
            </p:cNvSpPr>
            <p:nvPr/>
          </p:nvSpPr>
          <p:spPr bwMode="auto">
            <a:xfrm>
              <a:off x="348" y="1625"/>
              <a:ext cx="170" cy="500"/>
            </a:xfrm>
            <a:prstGeom prst="rect">
              <a:avLst/>
            </a:prstGeom>
            <a:noFill/>
            <a:ln w="9525">
              <a:noFill/>
              <a:miter lim="800000"/>
              <a:headEnd/>
              <a:tailEnd/>
            </a:ln>
            <a:effectLst/>
          </p:spPr>
          <p:txBody>
            <a:bodyPr/>
            <a:lstStyle/>
            <a:p>
              <a:r>
                <a:rPr lang="pl-PL" sz="2000">
                  <a:latin typeface="Century Schoolbook" pitchFamily="18" charset="0"/>
                  <a:cs typeface="Times New Roman" charset="0"/>
                </a:rPr>
                <a:t>c</a:t>
              </a:r>
              <a:endParaRPr lang="pl-PL" sz="1600">
                <a:cs typeface="Times New Roman" charset="0"/>
              </a:endParaRPr>
            </a:p>
            <a:p>
              <a:pPr eaLnBrk="0" hangingPunct="0"/>
              <a:endParaRPr lang="pl-PL" sz="4400"/>
            </a:p>
          </p:txBody>
        </p:sp>
        <p:sp>
          <p:nvSpPr>
            <p:cNvPr id="11282" name="Rectangle 18"/>
            <p:cNvSpPr>
              <a:spLocks noChangeArrowheads="1"/>
            </p:cNvSpPr>
            <p:nvPr/>
          </p:nvSpPr>
          <p:spPr bwMode="auto">
            <a:xfrm>
              <a:off x="518" y="1625"/>
              <a:ext cx="1474" cy="500"/>
            </a:xfrm>
            <a:prstGeom prst="rect">
              <a:avLst/>
            </a:prstGeom>
            <a:noFill/>
            <a:ln w="9525">
              <a:noFill/>
              <a:miter lim="800000"/>
              <a:headEnd/>
              <a:tailEnd/>
            </a:ln>
            <a:effectLst/>
          </p:spPr>
          <p:txBody>
            <a:bodyPr/>
            <a:lstStyle/>
            <a:p>
              <a:r>
                <a:rPr lang="pl-PL" sz="2000">
                  <a:latin typeface="Century Schoolbook" pitchFamily="18" charset="0"/>
                  <a:cs typeface="Times New Roman" charset="0"/>
                </a:rPr>
                <a:t>Pacjent unika takich sytuacji lub cierpi w ich toku ...</a:t>
              </a:r>
              <a:endParaRPr lang="pl-PL" sz="1600">
                <a:cs typeface="Times New Roman" charset="0"/>
              </a:endParaRPr>
            </a:p>
            <a:p>
              <a:pPr eaLnBrk="0" hangingPunct="0"/>
              <a:endParaRPr lang="pl-PL" sz="4400"/>
            </a:p>
          </p:txBody>
        </p:sp>
        <p:sp>
          <p:nvSpPr>
            <p:cNvPr id="11283" name="Rectangle 19"/>
            <p:cNvSpPr>
              <a:spLocks noChangeArrowheads="1"/>
            </p:cNvSpPr>
            <p:nvPr/>
          </p:nvSpPr>
          <p:spPr bwMode="auto">
            <a:xfrm>
              <a:off x="1992" y="1625"/>
              <a:ext cx="284" cy="500"/>
            </a:xfrm>
            <a:prstGeom prst="rect">
              <a:avLst/>
            </a:prstGeom>
            <a:noFill/>
            <a:ln w="9525">
              <a:noFill/>
              <a:miter lim="800000"/>
              <a:headEnd/>
              <a:tailEnd/>
            </a:ln>
            <a:effectLst/>
          </p:spPr>
          <p:txBody>
            <a:bodyPr/>
            <a:lstStyle/>
            <a:p>
              <a:r>
                <a:rPr lang="pl-PL" sz="2000">
                  <a:latin typeface="Century Schoolbook" pitchFamily="18" charset="0"/>
                  <a:cs typeface="Times New Roman" charset="0"/>
                </a:rPr>
                <a:t>nie</a:t>
              </a:r>
              <a:endParaRPr lang="pl-PL" sz="1600">
                <a:cs typeface="Times New Roman" charset="0"/>
              </a:endParaRPr>
            </a:p>
            <a:p>
              <a:pPr eaLnBrk="0" hangingPunct="0"/>
              <a:endParaRPr lang="pl-PL" sz="4400"/>
            </a:p>
          </p:txBody>
        </p:sp>
        <p:sp>
          <p:nvSpPr>
            <p:cNvPr id="11284" name="Rectangle 20"/>
            <p:cNvSpPr>
              <a:spLocks noChangeArrowheads="1"/>
            </p:cNvSpPr>
            <p:nvPr/>
          </p:nvSpPr>
          <p:spPr bwMode="auto">
            <a:xfrm>
              <a:off x="2276" y="1625"/>
              <a:ext cx="283" cy="500"/>
            </a:xfrm>
            <a:prstGeom prst="rect">
              <a:avLst/>
            </a:prstGeom>
            <a:noFill/>
            <a:ln w="9525">
              <a:noFill/>
              <a:miter lim="800000"/>
              <a:headEnd/>
              <a:tailEnd/>
            </a:ln>
            <a:effectLst/>
          </p:spPr>
          <p:txBody>
            <a:bodyPr/>
            <a:lstStyle/>
            <a:p>
              <a:r>
                <a:rPr lang="pl-PL" sz="2000" b="1">
                  <a:latin typeface="Century Schoolbook" pitchFamily="18" charset="0"/>
                  <a:cs typeface="Times New Roman" charset="0"/>
                </a:rPr>
                <a:t>tak</a:t>
              </a:r>
              <a:endParaRPr lang="pl-PL" sz="1600">
                <a:cs typeface="Times New Roman" charset="0"/>
              </a:endParaRPr>
            </a:p>
            <a:p>
              <a:pPr eaLnBrk="0" hangingPunct="0"/>
              <a:endParaRPr lang="pl-PL" sz="4400"/>
            </a:p>
          </p:txBody>
        </p:sp>
        <p:sp>
          <p:nvSpPr>
            <p:cNvPr id="11285" name="Rectangle 21"/>
            <p:cNvSpPr>
              <a:spLocks noChangeArrowheads="1"/>
            </p:cNvSpPr>
            <p:nvPr/>
          </p:nvSpPr>
          <p:spPr bwMode="auto">
            <a:xfrm>
              <a:off x="28" y="2125"/>
              <a:ext cx="150" cy="924"/>
            </a:xfrm>
            <a:prstGeom prst="rect">
              <a:avLst/>
            </a:prstGeom>
            <a:noFill/>
            <a:ln w="9525">
              <a:noFill/>
              <a:miter lim="800000"/>
              <a:headEnd/>
              <a:tailEnd/>
            </a:ln>
            <a:effectLst/>
          </p:spPr>
          <p:txBody>
            <a:bodyPr/>
            <a:lstStyle/>
            <a:p>
              <a:r>
                <a:rPr lang="pl-PL" sz="1600">
                  <a:cs typeface="Times New Roman" charset="0"/>
                </a:rPr>
                <a:t> </a:t>
              </a:r>
            </a:p>
            <a:p>
              <a:pPr eaLnBrk="0" hangingPunct="0"/>
              <a:endParaRPr lang="pl-PL" sz="4400"/>
            </a:p>
          </p:txBody>
        </p:sp>
        <p:sp>
          <p:nvSpPr>
            <p:cNvPr id="11286" name="Rectangle 22"/>
            <p:cNvSpPr>
              <a:spLocks noChangeArrowheads="1"/>
            </p:cNvSpPr>
            <p:nvPr/>
          </p:nvSpPr>
          <p:spPr bwMode="auto">
            <a:xfrm>
              <a:off x="178" y="2125"/>
              <a:ext cx="170" cy="924"/>
            </a:xfrm>
            <a:prstGeom prst="rect">
              <a:avLst/>
            </a:prstGeom>
            <a:noFill/>
            <a:ln w="9525">
              <a:noFill/>
              <a:miter lim="800000"/>
              <a:headEnd/>
              <a:tailEnd/>
            </a:ln>
            <a:effectLst/>
          </p:spPr>
          <p:txBody>
            <a:bodyPr/>
            <a:lstStyle/>
            <a:p>
              <a:r>
                <a:rPr lang="pl-PL" sz="1600">
                  <a:cs typeface="Times New Roman" charset="0"/>
                </a:rPr>
                <a:t> </a:t>
              </a:r>
            </a:p>
            <a:p>
              <a:pPr eaLnBrk="0" hangingPunct="0"/>
              <a:endParaRPr lang="pl-PL" sz="4400"/>
            </a:p>
          </p:txBody>
        </p:sp>
        <p:sp>
          <p:nvSpPr>
            <p:cNvPr id="11287" name="Rectangle 23"/>
            <p:cNvSpPr>
              <a:spLocks noChangeArrowheads="1"/>
            </p:cNvSpPr>
            <p:nvPr/>
          </p:nvSpPr>
          <p:spPr bwMode="auto">
            <a:xfrm>
              <a:off x="348" y="2125"/>
              <a:ext cx="170" cy="924"/>
            </a:xfrm>
            <a:prstGeom prst="rect">
              <a:avLst/>
            </a:prstGeom>
            <a:noFill/>
            <a:ln w="9525">
              <a:noFill/>
              <a:miter lim="800000"/>
              <a:headEnd/>
              <a:tailEnd/>
            </a:ln>
            <a:effectLst/>
          </p:spPr>
          <p:txBody>
            <a:bodyPr/>
            <a:lstStyle/>
            <a:p>
              <a:r>
                <a:rPr lang="pl-PL" sz="2000">
                  <a:latin typeface="Century Schoolbook" pitchFamily="18" charset="0"/>
                  <a:cs typeface="Times New Roman" charset="0"/>
                </a:rPr>
                <a:t>d</a:t>
              </a:r>
              <a:endParaRPr lang="pl-PL" sz="1600">
                <a:cs typeface="Times New Roman" charset="0"/>
              </a:endParaRPr>
            </a:p>
            <a:p>
              <a:pPr eaLnBrk="0" hangingPunct="0"/>
              <a:endParaRPr lang="pl-PL" sz="4400"/>
            </a:p>
          </p:txBody>
        </p:sp>
        <p:sp>
          <p:nvSpPr>
            <p:cNvPr id="11288" name="Rectangle 24"/>
            <p:cNvSpPr>
              <a:spLocks noChangeArrowheads="1"/>
            </p:cNvSpPr>
            <p:nvPr/>
          </p:nvSpPr>
          <p:spPr bwMode="auto">
            <a:xfrm>
              <a:off x="518" y="2125"/>
              <a:ext cx="1474" cy="924"/>
            </a:xfrm>
            <a:prstGeom prst="rect">
              <a:avLst/>
            </a:prstGeom>
            <a:noFill/>
            <a:ln w="9525">
              <a:noFill/>
              <a:miter lim="800000"/>
              <a:headEnd/>
              <a:tailEnd/>
            </a:ln>
            <a:effectLst/>
          </p:spPr>
          <p:txBody>
            <a:bodyPr/>
            <a:lstStyle/>
            <a:p>
              <a:r>
                <a:rPr lang="pl-PL" sz="2000">
                  <a:latin typeface="Century Schoolbook" pitchFamily="18" charset="0"/>
                  <a:cs typeface="Times New Roman" charset="0"/>
                </a:rPr>
                <a:t>Pogorszyło to jego zwykłe funkcjonowanie zawodowe lub socjalne lub powoduje znaczy dystres ... jeśli F1a, F1b, F1c i F1d </a:t>
              </a:r>
              <a:r>
                <a:rPr lang="pl-PL" sz="2000" i="1">
                  <a:latin typeface="Century Schoolbook" pitchFamily="18" charset="0"/>
                  <a:cs typeface="Times New Roman" charset="0"/>
                </a:rPr>
                <a:t>tak</a:t>
              </a:r>
              <a:r>
                <a:rPr lang="pl-PL" sz="2000">
                  <a:latin typeface="Century Schoolbook" pitchFamily="18" charset="0"/>
                  <a:cs typeface="Times New Roman" charset="0"/>
                </a:rPr>
                <a:t> – to rozpoznanie – </a:t>
              </a:r>
              <a:r>
                <a:rPr lang="pl-PL" sz="2000" b="1">
                  <a:latin typeface="Century Schoolbook" pitchFamily="18" charset="0"/>
                  <a:cs typeface="Times New Roman" charset="0"/>
                </a:rPr>
                <a:t>fobia socjalna</a:t>
              </a:r>
              <a:endParaRPr lang="pl-PL" sz="1600">
                <a:cs typeface="Times New Roman" charset="0"/>
              </a:endParaRPr>
            </a:p>
            <a:p>
              <a:pPr eaLnBrk="0" hangingPunct="0"/>
              <a:endParaRPr lang="pl-PL" sz="4400"/>
            </a:p>
          </p:txBody>
        </p:sp>
        <p:sp>
          <p:nvSpPr>
            <p:cNvPr id="11289" name="Rectangle 25"/>
            <p:cNvSpPr>
              <a:spLocks noChangeArrowheads="1"/>
            </p:cNvSpPr>
            <p:nvPr/>
          </p:nvSpPr>
          <p:spPr bwMode="auto">
            <a:xfrm>
              <a:off x="1992" y="2125"/>
              <a:ext cx="284" cy="924"/>
            </a:xfrm>
            <a:prstGeom prst="rect">
              <a:avLst/>
            </a:prstGeom>
            <a:noFill/>
            <a:ln w="9525">
              <a:noFill/>
              <a:miter lim="800000"/>
              <a:headEnd/>
              <a:tailEnd/>
            </a:ln>
            <a:effectLst/>
          </p:spPr>
          <p:txBody>
            <a:bodyPr/>
            <a:lstStyle/>
            <a:p>
              <a:r>
                <a:rPr lang="pl-PL" sz="2000">
                  <a:latin typeface="Century Schoolbook" pitchFamily="18" charset="0"/>
                  <a:cs typeface="Times New Roman" charset="0"/>
                </a:rPr>
                <a:t>nie</a:t>
              </a:r>
              <a:endParaRPr lang="pl-PL" sz="1600">
                <a:cs typeface="Times New Roman" charset="0"/>
              </a:endParaRPr>
            </a:p>
            <a:p>
              <a:pPr eaLnBrk="0" hangingPunct="0"/>
              <a:endParaRPr lang="pl-PL" sz="4400"/>
            </a:p>
          </p:txBody>
        </p:sp>
        <p:sp>
          <p:nvSpPr>
            <p:cNvPr id="11290" name="Rectangle 26"/>
            <p:cNvSpPr>
              <a:spLocks noChangeArrowheads="1"/>
            </p:cNvSpPr>
            <p:nvPr/>
          </p:nvSpPr>
          <p:spPr bwMode="auto">
            <a:xfrm>
              <a:off x="2276" y="2125"/>
              <a:ext cx="283" cy="924"/>
            </a:xfrm>
            <a:prstGeom prst="rect">
              <a:avLst/>
            </a:prstGeom>
            <a:noFill/>
            <a:ln w="9525">
              <a:noFill/>
              <a:miter lim="800000"/>
              <a:headEnd/>
              <a:tailEnd/>
            </a:ln>
            <a:effectLst/>
          </p:spPr>
          <p:txBody>
            <a:bodyPr/>
            <a:lstStyle/>
            <a:p>
              <a:r>
                <a:rPr lang="pl-PL" sz="2000" b="1">
                  <a:latin typeface="Century Schoolbook" pitchFamily="18" charset="0"/>
                  <a:cs typeface="Times New Roman" charset="0"/>
                </a:rPr>
                <a:t>tak</a:t>
              </a:r>
              <a:endParaRPr lang="pl-PL" sz="1600">
                <a:cs typeface="Times New Roman" charset="0"/>
              </a:endParaRPr>
            </a:p>
            <a:p>
              <a:pPr eaLnBrk="0" hangingPunct="0"/>
              <a:endParaRPr lang="pl-PL" sz="4400"/>
            </a:p>
          </p:txBody>
        </p:sp>
      </p:grpSp>
    </p:spTree>
  </p:cSld>
  <p:clrMapOvr>
    <a:masterClrMapping/>
  </p:clrMapOvr>
  <p:transition spd="slow">
    <p:wipe dir="u"/>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title"/>
          </p:nvPr>
        </p:nvSpPr>
        <p:spPr/>
        <p:txBody>
          <a:bodyPr/>
          <a:lstStyle/>
          <a:p>
            <a:r>
              <a:rPr lang="pl-PL"/>
              <a:t>Problem </a:t>
            </a:r>
          </a:p>
        </p:txBody>
      </p:sp>
      <p:sp>
        <p:nvSpPr>
          <p:cNvPr id="4" name="Symbol zastępczy numeru slajdu 5"/>
          <p:cNvSpPr>
            <a:spLocks noGrp="1"/>
          </p:cNvSpPr>
          <p:nvPr>
            <p:ph type="sldNum" sz="quarter" idx="12"/>
          </p:nvPr>
        </p:nvSpPr>
        <p:spPr/>
        <p:txBody>
          <a:bodyPr/>
          <a:lstStyle/>
          <a:p>
            <a:fld id="{FC57746F-F201-47BC-8FB8-5291BB83A3C1}" type="slidenum">
              <a:rPr lang="pl-PL"/>
              <a:pPr/>
              <a:t>14</a:t>
            </a:fld>
            <a:endParaRPr lang="pl-PL"/>
          </a:p>
        </p:txBody>
      </p:sp>
      <p:sp>
        <p:nvSpPr>
          <p:cNvPr id="64515" name="Rectangle 3"/>
          <p:cNvSpPr>
            <a:spLocks noGrp="1" noChangeArrowheads="1"/>
          </p:cNvSpPr>
          <p:nvPr>
            <p:ph sz="quarter" idx="1"/>
          </p:nvPr>
        </p:nvSpPr>
        <p:spPr/>
        <p:txBody>
          <a:bodyPr>
            <a:normAutofit/>
          </a:bodyPr>
          <a:lstStyle/>
          <a:p>
            <a:pPr>
              <a:lnSpc>
                <a:spcPct val="80000"/>
              </a:lnSpc>
            </a:pPr>
            <a:r>
              <a:rPr lang="pl-PL" sz="2000"/>
              <a:t>Pan S. ma 35 lat, jest żonaty i pracuje jako księgowy w „dobrej firmie”. Mimo, że jako księgowy nie ma zbyt dużo okazji do publicznych wystąpień, to jednak od czasu przejścia do „dobrej firmy” ma obowiązek prezentować aktualne wyniki na „dosyć licznych zebraniach”. Budzi to w nim znaczącą obawę, ponieważ przeżywa wtedy „dramatyczne chwile” z: kołataniem serca, poceniem się, drżeniem rąk, rumienieniem się, nudnościami i wrażeniem „nierealności”. Poszukuje pomocy „nie ze względu na nasilenie tych objawów, ale ze względu na obawę, że ktoś to wreszcie zauważy i wyleci z pracy z wilczym biletem”. Inne sytuacje, które wywołują u niego lęk to wizyty w hipermarketach i konieczność stania w kolejce. Tego typu obawy nigdy nie zdarzyły mu się w domu, czy w sytuacji, gdy towarzyszy mu żona. Po dłuższej rozmowie ujawnia, że przeżywa „katorgi”, gdy rozmawia przez telefon w czyjejś obecności. W czasie zebrań ma wrażenie, że „zrobi z siebie głupka”. Pierwsze objawy tego typu pojawiły się w okresie dorastania i stopniowo narastały w czasie studiów – ostatnio stały się nieznośne.</a:t>
            </a:r>
          </a:p>
        </p:txBody>
      </p:sp>
    </p:spTree>
  </p:cSld>
  <p:clrMapOvr>
    <a:masterClrMapping/>
  </p:clrMapOvr>
  <p:transition spd="slow">
    <p:wipe dir="u"/>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ChangeArrowheads="1"/>
          </p:cNvSpPr>
          <p:nvPr>
            <p:ph type="title"/>
          </p:nvPr>
        </p:nvSpPr>
        <p:spPr/>
        <p:txBody>
          <a:bodyPr/>
          <a:lstStyle/>
          <a:p>
            <a:r>
              <a:rPr lang="pl-PL"/>
              <a:t>c.d.</a:t>
            </a:r>
          </a:p>
        </p:txBody>
      </p:sp>
      <p:sp>
        <p:nvSpPr>
          <p:cNvPr id="4" name="Symbol zastępczy numeru slajdu 5"/>
          <p:cNvSpPr>
            <a:spLocks noGrp="1"/>
          </p:cNvSpPr>
          <p:nvPr>
            <p:ph type="sldNum" sz="quarter" idx="12"/>
          </p:nvPr>
        </p:nvSpPr>
        <p:spPr/>
        <p:txBody>
          <a:bodyPr/>
          <a:lstStyle/>
          <a:p>
            <a:fld id="{896B8B17-8E9A-43C5-8FD6-A735FD35AE00}" type="slidenum">
              <a:rPr lang="pl-PL"/>
              <a:pPr/>
              <a:t>15</a:t>
            </a:fld>
            <a:endParaRPr lang="pl-PL"/>
          </a:p>
        </p:txBody>
      </p:sp>
      <p:sp>
        <p:nvSpPr>
          <p:cNvPr id="65539" name="Rectangle 3"/>
          <p:cNvSpPr>
            <a:spLocks noGrp="1" noChangeArrowheads="1"/>
          </p:cNvSpPr>
          <p:nvPr>
            <p:ph sz="quarter" idx="1"/>
          </p:nvPr>
        </p:nvSpPr>
        <p:spPr/>
        <p:txBody>
          <a:bodyPr/>
          <a:lstStyle/>
          <a:p>
            <a:pPr>
              <a:lnSpc>
                <a:spcPct val="80000"/>
              </a:lnSpc>
            </a:pPr>
            <a:r>
              <a:rPr lang="pl-PL" sz="2800"/>
              <a:t>Wywiad psychiatryczny</a:t>
            </a:r>
          </a:p>
          <a:p>
            <a:pPr lvl="1">
              <a:lnSpc>
                <a:spcPct val="80000"/>
              </a:lnSpc>
            </a:pPr>
            <a:r>
              <a:rPr lang="pl-PL" sz="2400"/>
              <a:t>Nigdy do tej pory nie był u psychiatry. W historii życia: bez urazów głowy. W czasie studiów redukował sobie lęk wypijając dwa-trzy piwa „na wszelki wypadek”. Od roku nie pije w ogóle alkoholu „bo chce być wreszcie zdrowy”.</a:t>
            </a:r>
          </a:p>
          <a:p>
            <a:pPr>
              <a:lnSpc>
                <a:spcPct val="80000"/>
              </a:lnSpc>
            </a:pPr>
            <a:r>
              <a:rPr lang="pl-PL" sz="2800"/>
              <a:t>Wywiad rodzinny</a:t>
            </a:r>
          </a:p>
          <a:p>
            <a:pPr lvl="1">
              <a:lnSpc>
                <a:spcPct val="80000"/>
              </a:lnSpc>
            </a:pPr>
            <a:r>
              <a:rPr lang="pl-PL" sz="2400"/>
              <a:t>Nikt z rodziny nigdy nie kontaktował się z psychiatrą, ale matka jest „nerwowa”, a młodsza siostra „o wszystko się martwi”</a:t>
            </a:r>
          </a:p>
          <a:p>
            <a:pPr>
              <a:lnSpc>
                <a:spcPct val="80000"/>
              </a:lnSpc>
            </a:pPr>
            <a:r>
              <a:rPr lang="pl-PL" sz="2800"/>
              <a:t>Osobowość przedchorobowa</a:t>
            </a:r>
          </a:p>
          <a:p>
            <a:pPr lvl="1">
              <a:lnSpc>
                <a:spcPct val="80000"/>
              </a:lnSpc>
            </a:pPr>
            <a:r>
              <a:rPr lang="pl-PL" sz="2400"/>
              <a:t>Jako dziecko nie był nieśmiały, wszystko zaczęło się w okresie „nastu lat”.</a:t>
            </a:r>
          </a:p>
          <a:p>
            <a:pPr>
              <a:lnSpc>
                <a:spcPct val="80000"/>
              </a:lnSpc>
            </a:pPr>
            <a:endParaRPr lang="pl-PL" sz="2800"/>
          </a:p>
        </p:txBody>
      </p:sp>
    </p:spTree>
  </p:cSld>
  <p:clrMapOvr>
    <a:masterClrMapping/>
  </p:clrMapOvr>
  <p:transition spd="slow">
    <p:wipe dir="u"/>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ChangeArrowheads="1"/>
          </p:cNvSpPr>
          <p:nvPr>
            <p:ph type="title"/>
          </p:nvPr>
        </p:nvSpPr>
        <p:spPr/>
        <p:txBody>
          <a:bodyPr/>
          <a:lstStyle/>
          <a:p>
            <a:r>
              <a:rPr lang="pl-PL"/>
              <a:t>c.d.</a:t>
            </a:r>
          </a:p>
        </p:txBody>
      </p:sp>
      <p:sp>
        <p:nvSpPr>
          <p:cNvPr id="4" name="Symbol zastępczy numeru slajdu 5"/>
          <p:cNvSpPr>
            <a:spLocks noGrp="1"/>
          </p:cNvSpPr>
          <p:nvPr>
            <p:ph type="sldNum" sz="quarter" idx="12"/>
          </p:nvPr>
        </p:nvSpPr>
        <p:spPr/>
        <p:txBody>
          <a:bodyPr/>
          <a:lstStyle/>
          <a:p>
            <a:fld id="{5A386139-D860-4A48-9679-B356E6053D0E}" type="slidenum">
              <a:rPr lang="pl-PL"/>
              <a:pPr/>
              <a:t>16</a:t>
            </a:fld>
            <a:endParaRPr lang="pl-PL"/>
          </a:p>
        </p:txBody>
      </p:sp>
      <p:sp>
        <p:nvSpPr>
          <p:cNvPr id="66563" name="Rectangle 3"/>
          <p:cNvSpPr>
            <a:spLocks noGrp="1" noChangeArrowheads="1"/>
          </p:cNvSpPr>
          <p:nvPr>
            <p:ph sz="quarter" idx="1"/>
          </p:nvPr>
        </p:nvSpPr>
        <p:spPr/>
        <p:txBody>
          <a:bodyPr/>
          <a:lstStyle/>
          <a:p>
            <a:r>
              <a:rPr lang="pl-PL"/>
              <a:t>Stan psychiczny w czasie badania</a:t>
            </a:r>
          </a:p>
          <a:p>
            <a:pPr lvl="1"/>
            <a:r>
              <a:rPr lang="pl-PL"/>
              <a:t>Unika kontaktu wzrokowego</a:t>
            </a:r>
          </a:p>
          <a:p>
            <a:pPr lvl="1"/>
            <a:r>
              <a:rPr lang="pl-PL"/>
              <a:t>Często się rumieni</a:t>
            </a:r>
          </a:p>
          <a:p>
            <a:pPr lvl="1"/>
            <a:r>
              <a:rPr lang="pl-PL"/>
              <a:t>Mówi płynnie, ale czasami się jąka</a:t>
            </a:r>
          </a:p>
          <a:p>
            <a:pPr lvl="1"/>
            <a:r>
              <a:rPr lang="pl-PL"/>
              <a:t>Prosi o pomoc</a:t>
            </a:r>
          </a:p>
          <a:p>
            <a:pPr lvl="1"/>
            <a:r>
              <a:rPr lang="pl-PL"/>
              <a:t>Bez objawów psychotycznych</a:t>
            </a:r>
          </a:p>
          <a:p>
            <a:pPr lvl="1"/>
            <a:r>
              <a:rPr lang="pl-PL"/>
              <a:t>Eutymiczny </a:t>
            </a:r>
          </a:p>
          <a:p>
            <a:pPr>
              <a:buFont typeface="Wingdings" pitchFamily="2" charset="2"/>
              <a:buNone/>
            </a:pPr>
            <a:endParaRPr lang="pl-PL"/>
          </a:p>
          <a:p>
            <a:pPr>
              <a:buFont typeface="Wingdings" pitchFamily="2" charset="2"/>
              <a:buNone/>
            </a:pPr>
            <a:endParaRPr lang="pl-PL"/>
          </a:p>
        </p:txBody>
      </p:sp>
    </p:spTree>
  </p:cSld>
  <p:clrMapOvr>
    <a:masterClrMapping/>
  </p:clrMapOvr>
  <p:transition spd="slow">
    <p:wipe dir="u"/>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 name="Symbol zastępczy numeru slajdu 3"/>
          <p:cNvSpPr>
            <a:spLocks noGrp="1"/>
          </p:cNvSpPr>
          <p:nvPr>
            <p:ph type="sldNum" sz="quarter" idx="12"/>
          </p:nvPr>
        </p:nvSpPr>
        <p:spPr/>
        <p:txBody>
          <a:bodyPr/>
          <a:lstStyle/>
          <a:p>
            <a:fld id="{54F73546-A623-4CFE-80A0-149210AD98E5}" type="slidenum">
              <a:rPr lang="pl-PL"/>
              <a:pPr/>
              <a:t>17</a:t>
            </a:fld>
            <a:endParaRPr lang="pl-PL"/>
          </a:p>
        </p:txBody>
      </p:sp>
      <p:graphicFrame>
        <p:nvGraphicFramePr>
          <p:cNvPr id="69974" name="Group 342"/>
          <p:cNvGraphicFramePr>
            <a:graphicFrameLocks noGrp="1"/>
          </p:cNvGraphicFramePr>
          <p:nvPr/>
        </p:nvGraphicFramePr>
        <p:xfrm>
          <a:off x="611188" y="620713"/>
          <a:ext cx="8064500" cy="6019800"/>
        </p:xfrm>
        <a:graphic>
          <a:graphicData uri="http://schemas.openxmlformats.org/drawingml/2006/table">
            <a:tbl>
              <a:tblPr/>
              <a:tblGrid>
                <a:gridCol w="6026150">
                  <a:extLst>
                    <a:ext uri="{9D8B030D-6E8A-4147-A177-3AD203B41FA5}">
                      <a16:colId xmlns:a16="http://schemas.microsoft.com/office/drawing/2014/main" val="20000"/>
                    </a:ext>
                  </a:extLst>
                </a:gridCol>
                <a:gridCol w="1087437">
                  <a:extLst>
                    <a:ext uri="{9D8B030D-6E8A-4147-A177-3AD203B41FA5}">
                      <a16:colId xmlns:a16="http://schemas.microsoft.com/office/drawing/2014/main" val="20001"/>
                    </a:ext>
                  </a:extLst>
                </a:gridCol>
                <a:gridCol w="950913">
                  <a:extLst>
                    <a:ext uri="{9D8B030D-6E8A-4147-A177-3AD203B41FA5}">
                      <a16:colId xmlns:a16="http://schemas.microsoft.com/office/drawing/2014/main" val="20002"/>
                    </a:ext>
                  </a:extLst>
                </a:gridCol>
              </a:tblGrid>
              <a:tr h="1458913">
                <a:tc>
                  <a:txBody>
                    <a:bodyPr/>
                    <a:lstStyle/>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endParaRPr kumimoji="0" lang="pl-PL" sz="3600" b="0" i="0" u="none" strike="noStrike" cap="none" normalizeH="0" baseline="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342900" marR="0" lvl="0" indent="-342900" algn="l" defTabSz="914400" rtl="0" eaLnBrk="0" fontAlgn="base" latinLnBrk="0" hangingPunct="0">
                        <a:lnSpc>
                          <a:spcPct val="100000"/>
                        </a:lnSpc>
                        <a:spcBef>
                          <a:spcPct val="0"/>
                        </a:spcBef>
                        <a:spcAft>
                          <a:spcPct val="0"/>
                        </a:spcAft>
                        <a:buClrTx/>
                        <a:buSzPct val="80000"/>
                        <a:buFontTx/>
                        <a:buNone/>
                        <a:tabLst/>
                      </a:pPr>
                      <a:r>
                        <a:rPr kumimoji="0" lang="pl-PL" sz="1500" b="0" i="0" u="none" strike="noStrike" cap="none" normalizeH="0" baseline="0">
                          <a:ln>
                            <a:noFill/>
                          </a:ln>
                          <a:solidFill>
                            <a:schemeClr val="tx1"/>
                          </a:solidFill>
                          <a:effectLst/>
                          <a:latin typeface="Times New Roman" pitchFamily="18" charset="0"/>
                          <a:cs typeface="Times New Roman" pitchFamily="18" charset="0"/>
                        </a:rPr>
                        <a:t>strach lub lęk:</a:t>
                      </a:r>
                      <a:endParaRPr kumimoji="0" lang="pl-PL" sz="1400" b="0" i="0" u="none" strike="noStrike" cap="none" normalizeH="0" baseline="0">
                        <a:ln>
                          <a:noFill/>
                        </a:ln>
                        <a:solidFill>
                          <a:schemeClr val="tx1"/>
                        </a:solidFill>
                        <a:effectLst/>
                        <a:latin typeface="Times New Roman" pitchFamily="18" charset="0"/>
                        <a:cs typeface="Times New Roman" pitchFamily="18" charset="0"/>
                      </a:endParaRPr>
                    </a:p>
                    <a:p>
                      <a:pPr marL="342900" marR="0" lvl="0" indent="-342900" algn="l" defTabSz="914400" rtl="0" eaLnBrk="0" fontAlgn="base" latinLnBrk="0" hangingPunct="0">
                        <a:lnSpc>
                          <a:spcPct val="100000"/>
                        </a:lnSpc>
                        <a:spcBef>
                          <a:spcPct val="0"/>
                        </a:spcBef>
                        <a:spcAft>
                          <a:spcPct val="0"/>
                        </a:spcAft>
                        <a:buClrTx/>
                        <a:buSzPct val="80000"/>
                        <a:buFontTx/>
                        <a:buNone/>
                        <a:tabLst/>
                      </a:pPr>
                      <a:r>
                        <a:rPr kumimoji="0" lang="pl-PL" sz="1500" b="0" i="0" u="none" strike="noStrike" cap="none" normalizeH="0" baseline="0">
                          <a:ln>
                            <a:noFill/>
                          </a:ln>
                          <a:solidFill>
                            <a:schemeClr val="tx1"/>
                          </a:solidFill>
                          <a:effectLst/>
                          <a:latin typeface="Times New Roman" pitchFamily="18" charset="0"/>
                          <a:cs typeface="Times New Roman" pitchFamily="18" charset="0"/>
                        </a:rPr>
                        <a:t>1=brak</a:t>
                      </a:r>
                      <a:endParaRPr kumimoji="0" lang="pl-PL" sz="1400" b="0" i="0" u="none" strike="noStrike" cap="none" normalizeH="0" baseline="0">
                        <a:ln>
                          <a:noFill/>
                        </a:ln>
                        <a:solidFill>
                          <a:schemeClr val="tx1"/>
                        </a:solidFill>
                        <a:effectLst/>
                        <a:latin typeface="Times New Roman" pitchFamily="18" charset="0"/>
                        <a:cs typeface="Times New Roman" pitchFamily="18" charset="0"/>
                      </a:endParaRPr>
                    </a:p>
                    <a:p>
                      <a:pPr marL="342900" marR="0" lvl="0" indent="-342900" algn="l" defTabSz="914400" rtl="0" eaLnBrk="0" fontAlgn="base" latinLnBrk="0" hangingPunct="0">
                        <a:lnSpc>
                          <a:spcPct val="100000"/>
                        </a:lnSpc>
                        <a:spcBef>
                          <a:spcPct val="0"/>
                        </a:spcBef>
                        <a:spcAft>
                          <a:spcPct val="0"/>
                        </a:spcAft>
                        <a:buClrTx/>
                        <a:buSzPct val="80000"/>
                        <a:buFontTx/>
                        <a:buNone/>
                        <a:tabLst/>
                      </a:pPr>
                      <a:r>
                        <a:rPr kumimoji="0" lang="pl-PL" sz="1500" b="0" i="0" u="none" strike="noStrike" cap="none" normalizeH="0" baseline="0">
                          <a:ln>
                            <a:noFill/>
                          </a:ln>
                          <a:solidFill>
                            <a:schemeClr val="tx1"/>
                          </a:solidFill>
                          <a:effectLst/>
                          <a:latin typeface="Times New Roman" pitchFamily="18" charset="0"/>
                          <a:cs typeface="Times New Roman" pitchFamily="18" charset="0"/>
                        </a:rPr>
                        <a:t>2=lekki</a:t>
                      </a:r>
                      <a:endParaRPr kumimoji="0" lang="pl-PL" sz="1400" b="0" i="0" u="none" strike="noStrike" cap="none" normalizeH="0" baseline="0">
                        <a:ln>
                          <a:noFill/>
                        </a:ln>
                        <a:solidFill>
                          <a:schemeClr val="tx1"/>
                        </a:solidFill>
                        <a:effectLst/>
                        <a:latin typeface="Times New Roman" pitchFamily="18" charset="0"/>
                        <a:cs typeface="Times New Roman" pitchFamily="18" charset="0"/>
                      </a:endParaRPr>
                    </a:p>
                    <a:p>
                      <a:pPr marL="342900" marR="0" lvl="0" indent="-342900" algn="l" defTabSz="914400" rtl="0" eaLnBrk="0" fontAlgn="base" latinLnBrk="0" hangingPunct="0">
                        <a:lnSpc>
                          <a:spcPct val="100000"/>
                        </a:lnSpc>
                        <a:spcBef>
                          <a:spcPct val="0"/>
                        </a:spcBef>
                        <a:spcAft>
                          <a:spcPct val="0"/>
                        </a:spcAft>
                        <a:buClrTx/>
                        <a:buSzPct val="80000"/>
                        <a:buFontTx/>
                        <a:buNone/>
                        <a:tabLst/>
                      </a:pPr>
                      <a:r>
                        <a:rPr kumimoji="0" lang="pl-PL" sz="1500" b="0" i="0" u="none" strike="noStrike" cap="none" normalizeH="0" baseline="0">
                          <a:ln>
                            <a:noFill/>
                          </a:ln>
                          <a:solidFill>
                            <a:schemeClr val="tx1"/>
                          </a:solidFill>
                          <a:effectLst/>
                          <a:latin typeface="Times New Roman" pitchFamily="18" charset="0"/>
                          <a:cs typeface="Times New Roman" pitchFamily="18" charset="0"/>
                        </a:rPr>
                        <a:t>3=znaczny</a:t>
                      </a:r>
                      <a:endParaRPr kumimoji="0" lang="pl-PL" sz="1400" b="0" i="0" u="none" strike="noStrike" cap="none" normalizeH="0" baseline="0">
                        <a:ln>
                          <a:noFill/>
                        </a:ln>
                        <a:solidFill>
                          <a:schemeClr val="tx1"/>
                        </a:solidFill>
                        <a:effectLst/>
                        <a:latin typeface="Times New Roman" pitchFamily="18" charset="0"/>
                        <a:cs typeface="Times New Roman" pitchFamily="18" charset="0"/>
                      </a:endParaRPr>
                    </a:p>
                    <a:p>
                      <a:pPr marL="342900" marR="0" lvl="0" indent="-342900" algn="l" defTabSz="914400" rtl="0" eaLnBrk="0" fontAlgn="base" latinLnBrk="0" hangingPunct="0">
                        <a:lnSpc>
                          <a:spcPct val="100000"/>
                        </a:lnSpc>
                        <a:spcBef>
                          <a:spcPct val="0"/>
                        </a:spcBef>
                        <a:spcAft>
                          <a:spcPct val="0"/>
                        </a:spcAft>
                        <a:buClrTx/>
                        <a:buSzPct val="80000"/>
                        <a:buFontTx/>
                        <a:buNone/>
                        <a:tabLst/>
                      </a:pPr>
                      <a:r>
                        <a:rPr kumimoji="0" lang="pl-PL" sz="1500" b="0" i="0" u="none" strike="noStrike" cap="none" normalizeH="0" baseline="0">
                          <a:ln>
                            <a:noFill/>
                          </a:ln>
                          <a:solidFill>
                            <a:schemeClr val="tx1"/>
                          </a:solidFill>
                          <a:effectLst/>
                          <a:latin typeface="Times New Roman" pitchFamily="18" charset="0"/>
                          <a:cs typeface="Times New Roman" pitchFamily="18" charset="0"/>
                        </a:rPr>
                        <a:t>4=ciężki</a:t>
                      </a:r>
                      <a:endParaRPr kumimoji="0" lang="pl-PL" sz="32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342900" marR="0" lvl="0" indent="-342900" algn="l" defTabSz="914400" rtl="0" eaLnBrk="0" fontAlgn="base" latinLnBrk="0" hangingPunct="0">
                        <a:lnSpc>
                          <a:spcPct val="100000"/>
                        </a:lnSpc>
                        <a:spcBef>
                          <a:spcPct val="0"/>
                        </a:spcBef>
                        <a:spcAft>
                          <a:spcPct val="0"/>
                        </a:spcAft>
                        <a:buClrTx/>
                        <a:buSzPct val="80000"/>
                        <a:buFontTx/>
                        <a:buNone/>
                        <a:tabLst/>
                      </a:pPr>
                      <a:r>
                        <a:rPr kumimoji="0" lang="pl-PL" sz="1500" b="0" i="0" u="none" strike="noStrike" cap="none" normalizeH="0" baseline="0">
                          <a:ln>
                            <a:noFill/>
                          </a:ln>
                          <a:solidFill>
                            <a:schemeClr val="tx1"/>
                          </a:solidFill>
                          <a:effectLst/>
                          <a:latin typeface="Times New Roman" pitchFamily="18" charset="0"/>
                          <a:cs typeface="Times New Roman" pitchFamily="18" charset="0"/>
                        </a:rPr>
                        <a:t>unikanie:</a:t>
                      </a:r>
                      <a:endParaRPr kumimoji="0" lang="pl-PL" sz="1400" b="0" i="0" u="none" strike="noStrike" cap="none" normalizeH="0" baseline="0">
                        <a:ln>
                          <a:noFill/>
                        </a:ln>
                        <a:solidFill>
                          <a:schemeClr val="tx1"/>
                        </a:solidFill>
                        <a:effectLst/>
                        <a:latin typeface="Times New Roman" pitchFamily="18" charset="0"/>
                        <a:cs typeface="Times New Roman" pitchFamily="18" charset="0"/>
                      </a:endParaRPr>
                    </a:p>
                    <a:p>
                      <a:pPr marL="342900" marR="0" lvl="0" indent="-342900" algn="l" defTabSz="914400" rtl="0" eaLnBrk="0" fontAlgn="base" latinLnBrk="0" hangingPunct="0">
                        <a:lnSpc>
                          <a:spcPct val="100000"/>
                        </a:lnSpc>
                        <a:spcBef>
                          <a:spcPct val="0"/>
                        </a:spcBef>
                        <a:spcAft>
                          <a:spcPct val="0"/>
                        </a:spcAft>
                        <a:buClrTx/>
                        <a:buSzPct val="80000"/>
                        <a:buFontTx/>
                        <a:buNone/>
                        <a:tabLst/>
                      </a:pPr>
                      <a:r>
                        <a:rPr kumimoji="0" lang="pl-PL" sz="1500" b="0" i="0" u="none" strike="noStrike" cap="none" normalizeH="0" baseline="0">
                          <a:ln>
                            <a:noFill/>
                          </a:ln>
                          <a:solidFill>
                            <a:schemeClr val="tx1"/>
                          </a:solidFill>
                          <a:effectLst/>
                          <a:latin typeface="Times New Roman" pitchFamily="18" charset="0"/>
                          <a:cs typeface="Times New Roman" pitchFamily="18" charset="0"/>
                        </a:rPr>
                        <a:t>1=nigdy</a:t>
                      </a:r>
                      <a:endParaRPr kumimoji="0" lang="pl-PL" sz="1400" b="0" i="0" u="none" strike="noStrike" cap="none" normalizeH="0" baseline="0">
                        <a:ln>
                          <a:noFill/>
                        </a:ln>
                        <a:solidFill>
                          <a:schemeClr val="tx1"/>
                        </a:solidFill>
                        <a:effectLst/>
                        <a:latin typeface="Times New Roman" pitchFamily="18" charset="0"/>
                        <a:cs typeface="Times New Roman" pitchFamily="18" charset="0"/>
                      </a:endParaRPr>
                    </a:p>
                    <a:p>
                      <a:pPr marL="342900" marR="0" lvl="0" indent="-342900" algn="l" defTabSz="914400" rtl="0" eaLnBrk="0" fontAlgn="base" latinLnBrk="0" hangingPunct="0">
                        <a:lnSpc>
                          <a:spcPct val="100000"/>
                        </a:lnSpc>
                        <a:spcBef>
                          <a:spcPct val="0"/>
                        </a:spcBef>
                        <a:spcAft>
                          <a:spcPct val="0"/>
                        </a:spcAft>
                        <a:buClrTx/>
                        <a:buSzPct val="80000"/>
                        <a:buFontTx/>
                        <a:buNone/>
                        <a:tabLst/>
                      </a:pPr>
                      <a:r>
                        <a:rPr kumimoji="0" lang="pl-PL" sz="1500" b="0" i="0" u="none" strike="noStrike" cap="none" normalizeH="0" baseline="0">
                          <a:ln>
                            <a:noFill/>
                          </a:ln>
                          <a:solidFill>
                            <a:schemeClr val="tx1"/>
                          </a:solidFill>
                          <a:effectLst/>
                          <a:latin typeface="Times New Roman" pitchFamily="18" charset="0"/>
                          <a:cs typeface="Times New Roman" pitchFamily="18" charset="0"/>
                        </a:rPr>
                        <a:t>2=okazyjnie</a:t>
                      </a:r>
                      <a:endParaRPr kumimoji="0" lang="pl-PL" sz="1400" b="0" i="0" u="none" strike="noStrike" cap="none" normalizeH="0" baseline="0">
                        <a:ln>
                          <a:noFill/>
                        </a:ln>
                        <a:solidFill>
                          <a:schemeClr val="tx1"/>
                        </a:solidFill>
                        <a:effectLst/>
                        <a:latin typeface="Times New Roman" pitchFamily="18" charset="0"/>
                        <a:cs typeface="Times New Roman" pitchFamily="18" charset="0"/>
                      </a:endParaRPr>
                    </a:p>
                    <a:p>
                      <a:pPr marL="342900" marR="0" lvl="0" indent="-342900" algn="l" defTabSz="914400" rtl="0" eaLnBrk="0" fontAlgn="base" latinLnBrk="0" hangingPunct="0">
                        <a:lnSpc>
                          <a:spcPct val="100000"/>
                        </a:lnSpc>
                        <a:spcBef>
                          <a:spcPct val="0"/>
                        </a:spcBef>
                        <a:spcAft>
                          <a:spcPct val="0"/>
                        </a:spcAft>
                        <a:buClrTx/>
                        <a:buSzPct val="80000"/>
                        <a:buFontTx/>
                        <a:buNone/>
                        <a:tabLst/>
                      </a:pPr>
                      <a:r>
                        <a:rPr kumimoji="0" lang="pl-PL" sz="1500" b="0" i="0" u="none" strike="noStrike" cap="none" normalizeH="0" baseline="0">
                          <a:ln>
                            <a:noFill/>
                          </a:ln>
                          <a:solidFill>
                            <a:schemeClr val="tx1"/>
                          </a:solidFill>
                          <a:effectLst/>
                          <a:latin typeface="Times New Roman" pitchFamily="18" charset="0"/>
                          <a:cs typeface="Times New Roman" pitchFamily="18" charset="0"/>
                        </a:rPr>
                        <a:t>3=często</a:t>
                      </a:r>
                      <a:endParaRPr kumimoji="0" lang="pl-PL" sz="1400" b="0" i="0" u="none" strike="noStrike" cap="none" normalizeH="0" baseline="0">
                        <a:ln>
                          <a:noFill/>
                        </a:ln>
                        <a:solidFill>
                          <a:schemeClr val="tx1"/>
                        </a:solidFill>
                        <a:effectLst/>
                        <a:latin typeface="Times New Roman" pitchFamily="18" charset="0"/>
                        <a:cs typeface="Times New Roman" pitchFamily="18" charset="0"/>
                      </a:endParaRPr>
                    </a:p>
                    <a:p>
                      <a:pPr marL="342900" marR="0" lvl="0" indent="-342900" algn="l" defTabSz="914400" rtl="0" eaLnBrk="0" fontAlgn="base" latinLnBrk="0" hangingPunct="0">
                        <a:lnSpc>
                          <a:spcPct val="100000"/>
                        </a:lnSpc>
                        <a:spcBef>
                          <a:spcPct val="0"/>
                        </a:spcBef>
                        <a:spcAft>
                          <a:spcPct val="0"/>
                        </a:spcAft>
                        <a:buClrTx/>
                        <a:buSzPct val="80000"/>
                        <a:buFontTx/>
                        <a:buNone/>
                        <a:tabLst/>
                      </a:pPr>
                      <a:r>
                        <a:rPr kumimoji="0" lang="pl-PL" sz="1500" b="0" i="0" u="none" strike="noStrike" cap="none" normalizeH="0" baseline="0">
                          <a:ln>
                            <a:noFill/>
                          </a:ln>
                          <a:solidFill>
                            <a:schemeClr val="tx1"/>
                          </a:solidFill>
                          <a:effectLst/>
                          <a:latin typeface="Times New Roman" pitchFamily="18" charset="0"/>
                          <a:cs typeface="Times New Roman" pitchFamily="18" charset="0"/>
                        </a:rPr>
                        <a:t>4=zwykle</a:t>
                      </a:r>
                      <a:endParaRPr kumimoji="0" lang="pl-PL" sz="32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0"/>
                  </a:ext>
                </a:extLst>
              </a:tr>
              <a:tr h="325438">
                <a:tc>
                  <a:txBody>
                    <a:bodyPr/>
                    <a:lstStyle/>
                    <a:p>
                      <a:pPr marL="342900" marR="0" lvl="0" indent="-342900" algn="l" defTabSz="914400" rtl="0" eaLnBrk="0" fontAlgn="base" latinLnBrk="0" hangingPunct="0">
                        <a:lnSpc>
                          <a:spcPct val="100000"/>
                        </a:lnSpc>
                        <a:spcBef>
                          <a:spcPct val="0"/>
                        </a:spcBef>
                        <a:spcAft>
                          <a:spcPct val="0"/>
                        </a:spcAft>
                        <a:buClrTx/>
                        <a:buSzPct val="80000"/>
                        <a:buFontTx/>
                        <a:buNone/>
                        <a:tabLst/>
                      </a:pPr>
                      <a:r>
                        <a:rPr kumimoji="0" lang="pl-PL" sz="1500" b="0" i="0" u="none" strike="noStrike" cap="none" normalizeH="0" baseline="0">
                          <a:ln>
                            <a:noFill/>
                          </a:ln>
                          <a:solidFill>
                            <a:schemeClr val="tx1"/>
                          </a:solidFill>
                          <a:effectLst/>
                          <a:latin typeface="Times New Roman" pitchFamily="18" charset="0"/>
                          <a:cs typeface="Times New Roman" pitchFamily="18" charset="0"/>
                        </a:rPr>
                        <a:t>(1) publiczne użycie telefonu</a:t>
                      </a:r>
                      <a:endParaRPr kumimoji="0" lang="pl-PL" sz="32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342900" marR="0" lvl="0" indent="-342900" algn="l" defTabSz="914400" rtl="0" eaLnBrk="0" fontAlgn="base" latinLnBrk="0" hangingPunct="0">
                        <a:lnSpc>
                          <a:spcPct val="100000"/>
                        </a:lnSpc>
                        <a:spcBef>
                          <a:spcPct val="0"/>
                        </a:spcBef>
                        <a:spcAft>
                          <a:spcPct val="0"/>
                        </a:spcAft>
                        <a:buClrTx/>
                        <a:buSzPct val="80000"/>
                        <a:buFontTx/>
                        <a:buNone/>
                        <a:tabLst/>
                      </a:pPr>
                      <a:r>
                        <a:rPr kumimoji="0" lang="pl-PL" sz="1700" b="0" i="0" u="none" strike="noStrike" cap="none" normalizeH="0" baseline="0">
                          <a:ln>
                            <a:noFill/>
                          </a:ln>
                          <a:solidFill>
                            <a:schemeClr val="tx1"/>
                          </a:solidFill>
                          <a:effectLst/>
                          <a:latin typeface="Times New Roman" pitchFamily="18" charset="0"/>
                          <a:cs typeface="Times New Roman" pitchFamily="18" charset="0"/>
                        </a:rPr>
                        <a:t>4</a:t>
                      </a:r>
                      <a:endParaRPr kumimoji="0" lang="pl-PL" sz="32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342900" marR="0" lvl="0" indent="-342900" algn="l" defTabSz="914400" rtl="0" eaLnBrk="0" fontAlgn="base" latinLnBrk="0" hangingPunct="0">
                        <a:lnSpc>
                          <a:spcPct val="100000"/>
                        </a:lnSpc>
                        <a:spcBef>
                          <a:spcPct val="0"/>
                        </a:spcBef>
                        <a:spcAft>
                          <a:spcPct val="0"/>
                        </a:spcAft>
                        <a:buClrTx/>
                        <a:buSzPct val="80000"/>
                        <a:buFontTx/>
                        <a:buNone/>
                        <a:tabLst/>
                      </a:pPr>
                      <a:r>
                        <a:rPr kumimoji="0" lang="pl-PL" sz="1700" b="0" i="0" u="none" strike="noStrike" cap="none" normalizeH="0" baseline="0">
                          <a:ln>
                            <a:noFill/>
                          </a:ln>
                          <a:solidFill>
                            <a:schemeClr val="tx1"/>
                          </a:solidFill>
                          <a:effectLst/>
                          <a:latin typeface="Times New Roman" pitchFamily="18" charset="0"/>
                          <a:cs typeface="Times New Roman" pitchFamily="18" charset="0"/>
                        </a:rPr>
                        <a:t>4</a:t>
                      </a:r>
                      <a:endParaRPr kumimoji="0" lang="pl-PL" sz="32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1"/>
                  </a:ext>
                </a:extLst>
              </a:tr>
              <a:tr h="325438">
                <a:tc>
                  <a:txBody>
                    <a:bodyPr/>
                    <a:lstStyle/>
                    <a:p>
                      <a:pPr marL="342900" marR="0" lvl="0" indent="-342900" algn="l" defTabSz="914400" rtl="0" eaLnBrk="0" fontAlgn="base" latinLnBrk="0" hangingPunct="0">
                        <a:lnSpc>
                          <a:spcPct val="100000"/>
                        </a:lnSpc>
                        <a:spcBef>
                          <a:spcPct val="0"/>
                        </a:spcBef>
                        <a:spcAft>
                          <a:spcPct val="0"/>
                        </a:spcAft>
                        <a:buClrTx/>
                        <a:buSzPct val="80000"/>
                        <a:buFontTx/>
                        <a:buNone/>
                        <a:tabLst/>
                      </a:pPr>
                      <a:r>
                        <a:rPr kumimoji="0" lang="pl-PL" sz="1500" b="0" i="0" u="none" strike="noStrike" cap="none" normalizeH="0" baseline="0">
                          <a:ln>
                            <a:noFill/>
                          </a:ln>
                          <a:solidFill>
                            <a:schemeClr val="tx1"/>
                          </a:solidFill>
                          <a:effectLst/>
                          <a:latin typeface="Times New Roman" pitchFamily="18" charset="0"/>
                          <a:cs typeface="Times New Roman" pitchFamily="18" charset="0"/>
                        </a:rPr>
                        <a:t>(2) uczestnictwo w małych grupach</a:t>
                      </a:r>
                      <a:endParaRPr kumimoji="0" lang="pl-PL" sz="32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342900" marR="0" lvl="0" indent="-342900" algn="l" defTabSz="914400" rtl="0" eaLnBrk="0" fontAlgn="base" latinLnBrk="0" hangingPunct="0">
                        <a:lnSpc>
                          <a:spcPct val="100000"/>
                        </a:lnSpc>
                        <a:spcBef>
                          <a:spcPct val="0"/>
                        </a:spcBef>
                        <a:spcAft>
                          <a:spcPct val="0"/>
                        </a:spcAft>
                        <a:buClrTx/>
                        <a:buSzPct val="80000"/>
                        <a:buFontTx/>
                        <a:buNone/>
                        <a:tabLst/>
                      </a:pPr>
                      <a:r>
                        <a:rPr kumimoji="0" lang="pl-PL" sz="1700" b="0" i="0" u="none" strike="noStrike" cap="none" normalizeH="0" baseline="0">
                          <a:ln>
                            <a:noFill/>
                          </a:ln>
                          <a:solidFill>
                            <a:schemeClr val="tx1"/>
                          </a:solidFill>
                          <a:effectLst/>
                          <a:latin typeface="Times New Roman" pitchFamily="18" charset="0"/>
                          <a:cs typeface="Times New Roman" pitchFamily="18" charset="0"/>
                        </a:rPr>
                        <a:t>4</a:t>
                      </a:r>
                      <a:endParaRPr kumimoji="0" lang="pl-PL" sz="32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342900" marR="0" lvl="0" indent="-342900" algn="l" defTabSz="914400" rtl="0" eaLnBrk="0" fontAlgn="base" latinLnBrk="0" hangingPunct="0">
                        <a:lnSpc>
                          <a:spcPct val="100000"/>
                        </a:lnSpc>
                        <a:spcBef>
                          <a:spcPct val="0"/>
                        </a:spcBef>
                        <a:spcAft>
                          <a:spcPct val="0"/>
                        </a:spcAft>
                        <a:buClrTx/>
                        <a:buSzPct val="80000"/>
                        <a:buFontTx/>
                        <a:buNone/>
                        <a:tabLst/>
                      </a:pPr>
                      <a:r>
                        <a:rPr kumimoji="0" lang="pl-PL" sz="1700" b="0" i="0" u="none" strike="noStrike" cap="none" normalizeH="0" baseline="0">
                          <a:ln>
                            <a:noFill/>
                          </a:ln>
                          <a:solidFill>
                            <a:schemeClr val="tx1"/>
                          </a:solidFill>
                          <a:effectLst/>
                          <a:latin typeface="Times New Roman" pitchFamily="18" charset="0"/>
                          <a:cs typeface="Times New Roman" pitchFamily="18" charset="0"/>
                        </a:rPr>
                        <a:t>3</a:t>
                      </a:r>
                      <a:endParaRPr kumimoji="0" lang="pl-PL" sz="32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2"/>
                  </a:ext>
                </a:extLst>
              </a:tr>
              <a:tr h="325438">
                <a:tc>
                  <a:txBody>
                    <a:bodyPr/>
                    <a:lstStyle/>
                    <a:p>
                      <a:pPr marL="342900" marR="0" lvl="0" indent="-342900" algn="l" defTabSz="914400" rtl="0" eaLnBrk="0" fontAlgn="base" latinLnBrk="0" hangingPunct="0">
                        <a:lnSpc>
                          <a:spcPct val="100000"/>
                        </a:lnSpc>
                        <a:spcBef>
                          <a:spcPct val="0"/>
                        </a:spcBef>
                        <a:spcAft>
                          <a:spcPct val="0"/>
                        </a:spcAft>
                        <a:buClrTx/>
                        <a:buSzPct val="80000"/>
                        <a:buFontTx/>
                        <a:buNone/>
                        <a:tabLst/>
                      </a:pPr>
                      <a:r>
                        <a:rPr kumimoji="0" lang="pl-PL" sz="1500" b="0" i="0" u="none" strike="noStrike" cap="none" normalizeH="0" baseline="0">
                          <a:ln>
                            <a:noFill/>
                          </a:ln>
                          <a:solidFill>
                            <a:schemeClr val="tx1"/>
                          </a:solidFill>
                          <a:effectLst/>
                          <a:latin typeface="Times New Roman" pitchFamily="18" charset="0"/>
                          <a:cs typeface="Times New Roman" pitchFamily="18" charset="0"/>
                        </a:rPr>
                        <a:t>(3) publiczne jedzenie</a:t>
                      </a:r>
                      <a:endParaRPr kumimoji="0" lang="pl-PL" sz="32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342900" marR="0" lvl="0" indent="-342900" algn="l" defTabSz="914400" rtl="0" eaLnBrk="0" fontAlgn="base" latinLnBrk="0" hangingPunct="0">
                        <a:lnSpc>
                          <a:spcPct val="100000"/>
                        </a:lnSpc>
                        <a:spcBef>
                          <a:spcPct val="0"/>
                        </a:spcBef>
                        <a:spcAft>
                          <a:spcPct val="0"/>
                        </a:spcAft>
                        <a:buClrTx/>
                        <a:buSzPct val="80000"/>
                        <a:buFontTx/>
                        <a:buNone/>
                        <a:tabLst/>
                      </a:pPr>
                      <a:r>
                        <a:rPr kumimoji="0" lang="pl-PL" sz="1700" b="0" i="0" u="none" strike="noStrike" cap="none" normalizeH="0" baseline="0">
                          <a:ln>
                            <a:noFill/>
                          </a:ln>
                          <a:solidFill>
                            <a:schemeClr val="tx1"/>
                          </a:solidFill>
                          <a:effectLst/>
                          <a:latin typeface="Times New Roman" pitchFamily="18" charset="0"/>
                          <a:cs typeface="Times New Roman" pitchFamily="18" charset="0"/>
                        </a:rPr>
                        <a:t>1</a:t>
                      </a:r>
                      <a:endParaRPr kumimoji="0" lang="pl-PL" sz="32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342900" marR="0" lvl="0" indent="-342900" algn="l" defTabSz="914400" rtl="0" eaLnBrk="0" fontAlgn="base" latinLnBrk="0" hangingPunct="0">
                        <a:lnSpc>
                          <a:spcPct val="100000"/>
                        </a:lnSpc>
                        <a:spcBef>
                          <a:spcPct val="0"/>
                        </a:spcBef>
                        <a:spcAft>
                          <a:spcPct val="0"/>
                        </a:spcAft>
                        <a:buClrTx/>
                        <a:buSzPct val="80000"/>
                        <a:buFontTx/>
                        <a:buNone/>
                        <a:tabLst/>
                      </a:pPr>
                      <a:r>
                        <a:rPr kumimoji="0" lang="pl-PL" sz="1700" b="0" i="0" u="none" strike="noStrike" cap="none" normalizeH="0" baseline="0">
                          <a:ln>
                            <a:noFill/>
                          </a:ln>
                          <a:solidFill>
                            <a:schemeClr val="tx1"/>
                          </a:solidFill>
                          <a:effectLst/>
                          <a:latin typeface="Times New Roman" pitchFamily="18" charset="0"/>
                          <a:cs typeface="Times New Roman" pitchFamily="18" charset="0"/>
                        </a:rPr>
                        <a:t>2</a:t>
                      </a:r>
                      <a:endParaRPr kumimoji="0" lang="pl-PL" sz="32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3"/>
                  </a:ext>
                </a:extLst>
              </a:tr>
              <a:tr h="325438">
                <a:tc>
                  <a:txBody>
                    <a:bodyPr/>
                    <a:lstStyle/>
                    <a:p>
                      <a:pPr marL="342900" marR="0" lvl="0" indent="-342900" algn="l" defTabSz="914400" rtl="0" eaLnBrk="0" fontAlgn="base" latinLnBrk="0" hangingPunct="0">
                        <a:lnSpc>
                          <a:spcPct val="100000"/>
                        </a:lnSpc>
                        <a:spcBef>
                          <a:spcPct val="0"/>
                        </a:spcBef>
                        <a:spcAft>
                          <a:spcPct val="0"/>
                        </a:spcAft>
                        <a:buClrTx/>
                        <a:buSzPct val="80000"/>
                        <a:buFontTx/>
                        <a:buNone/>
                        <a:tabLst/>
                      </a:pPr>
                      <a:r>
                        <a:rPr kumimoji="0" lang="pl-PL" sz="1500" b="0" i="0" u="none" strike="noStrike" cap="none" normalizeH="0" baseline="0">
                          <a:ln>
                            <a:noFill/>
                          </a:ln>
                          <a:solidFill>
                            <a:schemeClr val="tx1"/>
                          </a:solidFill>
                          <a:effectLst/>
                          <a:latin typeface="Times New Roman" pitchFamily="18" charset="0"/>
                          <a:cs typeface="Times New Roman" pitchFamily="18" charset="0"/>
                        </a:rPr>
                        <a:t>(4) publiczne picie</a:t>
                      </a:r>
                      <a:endParaRPr kumimoji="0" lang="pl-PL" sz="32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342900" marR="0" lvl="0" indent="-342900" algn="l" defTabSz="914400" rtl="0" eaLnBrk="0" fontAlgn="base" latinLnBrk="0" hangingPunct="0">
                        <a:lnSpc>
                          <a:spcPct val="100000"/>
                        </a:lnSpc>
                        <a:spcBef>
                          <a:spcPct val="0"/>
                        </a:spcBef>
                        <a:spcAft>
                          <a:spcPct val="0"/>
                        </a:spcAft>
                        <a:buClrTx/>
                        <a:buSzPct val="80000"/>
                        <a:buFontTx/>
                        <a:buNone/>
                        <a:tabLst/>
                      </a:pPr>
                      <a:r>
                        <a:rPr kumimoji="0" lang="pl-PL" sz="1700" b="0" i="0" u="none" strike="noStrike" cap="none" normalizeH="0" baseline="0">
                          <a:ln>
                            <a:noFill/>
                          </a:ln>
                          <a:solidFill>
                            <a:schemeClr val="tx1"/>
                          </a:solidFill>
                          <a:effectLst/>
                          <a:latin typeface="Times New Roman" pitchFamily="18" charset="0"/>
                          <a:cs typeface="Times New Roman" pitchFamily="18" charset="0"/>
                        </a:rPr>
                        <a:t>1</a:t>
                      </a:r>
                      <a:endParaRPr kumimoji="0" lang="pl-PL" sz="32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342900" marR="0" lvl="0" indent="-342900" algn="l" defTabSz="914400" rtl="0" eaLnBrk="0" fontAlgn="base" latinLnBrk="0" hangingPunct="0">
                        <a:lnSpc>
                          <a:spcPct val="100000"/>
                        </a:lnSpc>
                        <a:spcBef>
                          <a:spcPct val="0"/>
                        </a:spcBef>
                        <a:spcAft>
                          <a:spcPct val="0"/>
                        </a:spcAft>
                        <a:buClrTx/>
                        <a:buSzPct val="80000"/>
                        <a:buFontTx/>
                        <a:buNone/>
                        <a:tabLst/>
                      </a:pPr>
                      <a:r>
                        <a:rPr kumimoji="0" lang="pl-PL" sz="1700" b="0" i="0" u="none" strike="noStrike" cap="none" normalizeH="0" baseline="0">
                          <a:ln>
                            <a:noFill/>
                          </a:ln>
                          <a:solidFill>
                            <a:schemeClr val="tx1"/>
                          </a:solidFill>
                          <a:effectLst/>
                          <a:latin typeface="Times New Roman" pitchFamily="18" charset="0"/>
                          <a:cs typeface="Times New Roman" pitchFamily="18" charset="0"/>
                        </a:rPr>
                        <a:t>2</a:t>
                      </a:r>
                      <a:endParaRPr kumimoji="0" lang="pl-PL" sz="32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4"/>
                  </a:ext>
                </a:extLst>
              </a:tr>
              <a:tr h="325438">
                <a:tc>
                  <a:txBody>
                    <a:bodyPr/>
                    <a:lstStyle/>
                    <a:p>
                      <a:pPr marL="342900" marR="0" lvl="0" indent="-342900" algn="l" defTabSz="914400" rtl="0" eaLnBrk="0" fontAlgn="base" latinLnBrk="0" hangingPunct="0">
                        <a:lnSpc>
                          <a:spcPct val="100000"/>
                        </a:lnSpc>
                        <a:spcBef>
                          <a:spcPct val="0"/>
                        </a:spcBef>
                        <a:spcAft>
                          <a:spcPct val="0"/>
                        </a:spcAft>
                        <a:buClrTx/>
                        <a:buSzPct val="80000"/>
                        <a:buFontTx/>
                        <a:buNone/>
                        <a:tabLst/>
                      </a:pPr>
                      <a:r>
                        <a:rPr kumimoji="0" lang="pl-PL" sz="1500" b="0" i="0" u="none" strike="noStrike" cap="none" normalizeH="0" baseline="0">
                          <a:ln>
                            <a:noFill/>
                          </a:ln>
                          <a:solidFill>
                            <a:schemeClr val="tx1"/>
                          </a:solidFill>
                          <a:effectLst/>
                          <a:latin typeface="Times New Roman" pitchFamily="18" charset="0"/>
                          <a:cs typeface="Times New Roman" pitchFamily="18" charset="0"/>
                        </a:rPr>
                        <a:t>(5) rozmowa z przełożonym</a:t>
                      </a:r>
                      <a:endParaRPr kumimoji="0" lang="pl-PL" sz="32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342900" marR="0" lvl="0" indent="-342900" algn="l" defTabSz="914400" rtl="0" eaLnBrk="0" fontAlgn="base" latinLnBrk="0" hangingPunct="0">
                        <a:lnSpc>
                          <a:spcPct val="100000"/>
                        </a:lnSpc>
                        <a:spcBef>
                          <a:spcPct val="0"/>
                        </a:spcBef>
                        <a:spcAft>
                          <a:spcPct val="0"/>
                        </a:spcAft>
                        <a:buClrTx/>
                        <a:buSzPct val="80000"/>
                        <a:buFontTx/>
                        <a:buNone/>
                        <a:tabLst/>
                      </a:pPr>
                      <a:r>
                        <a:rPr kumimoji="0" lang="pl-PL" sz="1700" b="0" i="0" u="none" strike="noStrike" cap="none" normalizeH="0" baseline="0">
                          <a:ln>
                            <a:noFill/>
                          </a:ln>
                          <a:solidFill>
                            <a:schemeClr val="tx1"/>
                          </a:solidFill>
                          <a:effectLst/>
                          <a:latin typeface="Times New Roman" pitchFamily="18" charset="0"/>
                          <a:cs typeface="Times New Roman" pitchFamily="18" charset="0"/>
                        </a:rPr>
                        <a:t>3</a:t>
                      </a:r>
                      <a:endParaRPr kumimoji="0" lang="pl-PL" sz="32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342900" marR="0" lvl="0" indent="-342900" algn="l" defTabSz="914400" rtl="0" eaLnBrk="0" fontAlgn="base" latinLnBrk="0" hangingPunct="0">
                        <a:lnSpc>
                          <a:spcPct val="100000"/>
                        </a:lnSpc>
                        <a:spcBef>
                          <a:spcPct val="0"/>
                        </a:spcBef>
                        <a:spcAft>
                          <a:spcPct val="0"/>
                        </a:spcAft>
                        <a:buClrTx/>
                        <a:buSzPct val="80000"/>
                        <a:buFontTx/>
                        <a:buNone/>
                        <a:tabLst/>
                      </a:pPr>
                      <a:r>
                        <a:rPr kumimoji="0" lang="pl-PL" sz="1700" b="0" i="0" u="none" strike="noStrike" cap="none" normalizeH="0" baseline="0">
                          <a:ln>
                            <a:noFill/>
                          </a:ln>
                          <a:solidFill>
                            <a:schemeClr val="tx1"/>
                          </a:solidFill>
                          <a:effectLst/>
                          <a:latin typeface="Times New Roman" pitchFamily="18" charset="0"/>
                          <a:cs typeface="Times New Roman" pitchFamily="18" charset="0"/>
                        </a:rPr>
                        <a:t>3</a:t>
                      </a:r>
                      <a:endParaRPr kumimoji="0" lang="pl-PL" sz="32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5"/>
                  </a:ext>
                </a:extLst>
              </a:tr>
              <a:tr h="325438">
                <a:tc>
                  <a:txBody>
                    <a:bodyPr/>
                    <a:lstStyle/>
                    <a:p>
                      <a:pPr marL="342900" marR="0" lvl="0" indent="-342900" algn="l" defTabSz="914400" rtl="0" eaLnBrk="0" fontAlgn="base" latinLnBrk="0" hangingPunct="0">
                        <a:lnSpc>
                          <a:spcPct val="100000"/>
                        </a:lnSpc>
                        <a:spcBef>
                          <a:spcPct val="0"/>
                        </a:spcBef>
                        <a:spcAft>
                          <a:spcPct val="0"/>
                        </a:spcAft>
                        <a:buClrTx/>
                        <a:buSzPct val="80000"/>
                        <a:buFontTx/>
                        <a:buNone/>
                        <a:tabLst/>
                      </a:pPr>
                      <a:r>
                        <a:rPr kumimoji="0" lang="pl-PL" sz="1500" b="0" i="0" u="none" strike="noStrike" cap="none" normalizeH="0" baseline="0">
                          <a:ln>
                            <a:noFill/>
                          </a:ln>
                          <a:solidFill>
                            <a:schemeClr val="tx1"/>
                          </a:solidFill>
                          <a:effectLst/>
                          <a:latin typeface="Times New Roman" pitchFamily="18" charset="0"/>
                          <a:cs typeface="Times New Roman" pitchFamily="18" charset="0"/>
                        </a:rPr>
                        <a:t>(6) występowanie , przemawianie publiczne</a:t>
                      </a:r>
                      <a:endParaRPr kumimoji="0" lang="pl-PL" sz="32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342900" marR="0" lvl="0" indent="-342900" algn="l" defTabSz="914400" rtl="0" eaLnBrk="0" fontAlgn="base" latinLnBrk="0" hangingPunct="0">
                        <a:lnSpc>
                          <a:spcPct val="100000"/>
                        </a:lnSpc>
                        <a:spcBef>
                          <a:spcPct val="0"/>
                        </a:spcBef>
                        <a:spcAft>
                          <a:spcPct val="0"/>
                        </a:spcAft>
                        <a:buClrTx/>
                        <a:buSzPct val="80000"/>
                        <a:buFontTx/>
                        <a:buNone/>
                        <a:tabLst/>
                      </a:pPr>
                      <a:r>
                        <a:rPr kumimoji="0" lang="pl-PL" sz="1700" b="0" i="0" u="none" strike="noStrike" cap="none" normalizeH="0" baseline="0">
                          <a:ln>
                            <a:noFill/>
                          </a:ln>
                          <a:solidFill>
                            <a:schemeClr val="tx1"/>
                          </a:solidFill>
                          <a:effectLst/>
                          <a:latin typeface="Times New Roman" pitchFamily="18" charset="0"/>
                          <a:cs typeface="Times New Roman" pitchFamily="18" charset="0"/>
                        </a:rPr>
                        <a:t>4</a:t>
                      </a:r>
                      <a:endParaRPr kumimoji="0" lang="pl-PL" sz="32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342900" marR="0" lvl="0" indent="-342900" algn="l" defTabSz="914400" rtl="0" eaLnBrk="0" fontAlgn="base" latinLnBrk="0" hangingPunct="0">
                        <a:lnSpc>
                          <a:spcPct val="100000"/>
                        </a:lnSpc>
                        <a:spcBef>
                          <a:spcPct val="0"/>
                        </a:spcBef>
                        <a:spcAft>
                          <a:spcPct val="0"/>
                        </a:spcAft>
                        <a:buClrTx/>
                        <a:buSzPct val="80000"/>
                        <a:buFontTx/>
                        <a:buNone/>
                        <a:tabLst/>
                      </a:pPr>
                      <a:r>
                        <a:rPr kumimoji="0" lang="pl-PL" sz="1700" b="0" i="0" u="none" strike="noStrike" cap="none" normalizeH="0" baseline="0">
                          <a:ln>
                            <a:noFill/>
                          </a:ln>
                          <a:solidFill>
                            <a:schemeClr val="tx1"/>
                          </a:solidFill>
                          <a:effectLst/>
                          <a:latin typeface="Times New Roman" pitchFamily="18" charset="0"/>
                          <a:cs typeface="Times New Roman" pitchFamily="18" charset="0"/>
                        </a:rPr>
                        <a:t>4</a:t>
                      </a:r>
                      <a:endParaRPr kumimoji="0" lang="pl-PL" sz="32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6"/>
                  </a:ext>
                </a:extLst>
              </a:tr>
              <a:tr h="325438">
                <a:tc>
                  <a:txBody>
                    <a:bodyPr/>
                    <a:lstStyle/>
                    <a:p>
                      <a:pPr marL="342900" marR="0" lvl="0" indent="-342900" algn="l" defTabSz="914400" rtl="0" eaLnBrk="0" fontAlgn="base" latinLnBrk="0" hangingPunct="0">
                        <a:lnSpc>
                          <a:spcPct val="100000"/>
                        </a:lnSpc>
                        <a:spcBef>
                          <a:spcPct val="0"/>
                        </a:spcBef>
                        <a:spcAft>
                          <a:spcPct val="0"/>
                        </a:spcAft>
                        <a:buClrTx/>
                        <a:buSzPct val="80000"/>
                        <a:buFontTx/>
                        <a:buNone/>
                        <a:tabLst/>
                      </a:pPr>
                      <a:r>
                        <a:rPr kumimoji="0" lang="pl-PL" sz="1500" b="0" i="0" u="none" strike="noStrike" cap="none" normalizeH="0" baseline="0">
                          <a:ln>
                            <a:noFill/>
                          </a:ln>
                          <a:solidFill>
                            <a:schemeClr val="tx1"/>
                          </a:solidFill>
                          <a:effectLst/>
                          <a:latin typeface="Times New Roman" pitchFamily="18" charset="0"/>
                          <a:cs typeface="Times New Roman" pitchFamily="18" charset="0"/>
                        </a:rPr>
                        <a:t>(7) chodzenie na spotkania towarzyskie</a:t>
                      </a:r>
                      <a:endParaRPr kumimoji="0" lang="pl-PL" sz="32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342900" marR="0" lvl="0" indent="-342900" algn="l" defTabSz="914400" rtl="0" eaLnBrk="0" fontAlgn="base" latinLnBrk="0" hangingPunct="0">
                        <a:lnSpc>
                          <a:spcPct val="100000"/>
                        </a:lnSpc>
                        <a:spcBef>
                          <a:spcPct val="0"/>
                        </a:spcBef>
                        <a:spcAft>
                          <a:spcPct val="0"/>
                        </a:spcAft>
                        <a:buClrTx/>
                        <a:buSzPct val="80000"/>
                        <a:buFontTx/>
                        <a:buNone/>
                        <a:tabLst/>
                      </a:pPr>
                      <a:r>
                        <a:rPr kumimoji="0" lang="pl-PL" sz="1700" b="0" i="0" u="none" strike="noStrike" cap="none" normalizeH="0" baseline="0">
                          <a:ln>
                            <a:noFill/>
                          </a:ln>
                          <a:solidFill>
                            <a:schemeClr val="tx1"/>
                          </a:solidFill>
                          <a:effectLst/>
                          <a:latin typeface="Times New Roman" pitchFamily="18" charset="0"/>
                          <a:cs typeface="Times New Roman" pitchFamily="18" charset="0"/>
                        </a:rPr>
                        <a:t>4</a:t>
                      </a:r>
                      <a:endParaRPr kumimoji="0" lang="pl-PL" sz="32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342900" marR="0" lvl="0" indent="-342900" algn="l" defTabSz="914400" rtl="0" eaLnBrk="0" fontAlgn="base" latinLnBrk="0" hangingPunct="0">
                        <a:lnSpc>
                          <a:spcPct val="100000"/>
                        </a:lnSpc>
                        <a:spcBef>
                          <a:spcPct val="0"/>
                        </a:spcBef>
                        <a:spcAft>
                          <a:spcPct val="0"/>
                        </a:spcAft>
                        <a:buClrTx/>
                        <a:buSzPct val="80000"/>
                        <a:buFontTx/>
                        <a:buNone/>
                        <a:tabLst/>
                      </a:pPr>
                      <a:r>
                        <a:rPr kumimoji="0" lang="pl-PL" sz="1700" b="0" i="0" u="none" strike="noStrike" cap="none" normalizeH="0" baseline="0">
                          <a:ln>
                            <a:noFill/>
                          </a:ln>
                          <a:solidFill>
                            <a:schemeClr val="tx1"/>
                          </a:solidFill>
                          <a:effectLst/>
                          <a:latin typeface="Times New Roman" pitchFamily="18" charset="0"/>
                          <a:cs typeface="Times New Roman" pitchFamily="18" charset="0"/>
                        </a:rPr>
                        <a:t>4</a:t>
                      </a:r>
                      <a:endParaRPr kumimoji="0" lang="pl-PL" sz="32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7"/>
                  </a:ext>
                </a:extLst>
              </a:tr>
              <a:tr h="323850">
                <a:tc>
                  <a:txBody>
                    <a:bodyPr/>
                    <a:lstStyle/>
                    <a:p>
                      <a:pPr marL="342900" marR="0" lvl="0" indent="-342900" algn="l" defTabSz="914400" rtl="0" eaLnBrk="0" fontAlgn="base" latinLnBrk="0" hangingPunct="0">
                        <a:lnSpc>
                          <a:spcPct val="100000"/>
                        </a:lnSpc>
                        <a:spcBef>
                          <a:spcPct val="0"/>
                        </a:spcBef>
                        <a:spcAft>
                          <a:spcPct val="0"/>
                        </a:spcAft>
                        <a:buClrTx/>
                        <a:buSzPct val="80000"/>
                        <a:buFontTx/>
                        <a:buNone/>
                        <a:tabLst/>
                      </a:pPr>
                      <a:r>
                        <a:rPr kumimoji="0" lang="pl-PL" sz="1500" b="0" i="0" u="none" strike="noStrike" cap="none" normalizeH="0" baseline="0">
                          <a:ln>
                            <a:noFill/>
                          </a:ln>
                          <a:solidFill>
                            <a:schemeClr val="tx1"/>
                          </a:solidFill>
                          <a:effectLst/>
                          <a:latin typeface="Times New Roman" pitchFamily="18" charset="0"/>
                          <a:cs typeface="Times New Roman" pitchFamily="18" charset="0"/>
                        </a:rPr>
                        <a:t>(8)wykonywanie  pracy obserwowanej przez innych</a:t>
                      </a:r>
                      <a:endParaRPr kumimoji="0" lang="pl-PL" sz="32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342900" marR="0" lvl="0" indent="-342900" algn="l" defTabSz="914400" rtl="0" eaLnBrk="0" fontAlgn="base" latinLnBrk="0" hangingPunct="0">
                        <a:lnSpc>
                          <a:spcPct val="100000"/>
                        </a:lnSpc>
                        <a:spcBef>
                          <a:spcPct val="0"/>
                        </a:spcBef>
                        <a:spcAft>
                          <a:spcPct val="0"/>
                        </a:spcAft>
                        <a:buClrTx/>
                        <a:buSzPct val="80000"/>
                        <a:buFontTx/>
                        <a:buNone/>
                        <a:tabLst/>
                      </a:pPr>
                      <a:r>
                        <a:rPr kumimoji="0" lang="pl-PL" sz="1700" b="0" i="0" u="none" strike="noStrike" cap="none" normalizeH="0" baseline="0">
                          <a:ln>
                            <a:noFill/>
                          </a:ln>
                          <a:solidFill>
                            <a:schemeClr val="tx1"/>
                          </a:solidFill>
                          <a:effectLst/>
                          <a:latin typeface="Times New Roman" pitchFamily="18" charset="0"/>
                          <a:cs typeface="Times New Roman" pitchFamily="18" charset="0"/>
                        </a:rPr>
                        <a:t>4</a:t>
                      </a:r>
                      <a:endParaRPr kumimoji="0" lang="pl-PL" sz="32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342900" marR="0" lvl="0" indent="-342900" algn="l" defTabSz="914400" rtl="0" eaLnBrk="0" fontAlgn="base" latinLnBrk="0" hangingPunct="0">
                        <a:lnSpc>
                          <a:spcPct val="100000"/>
                        </a:lnSpc>
                        <a:spcBef>
                          <a:spcPct val="0"/>
                        </a:spcBef>
                        <a:spcAft>
                          <a:spcPct val="0"/>
                        </a:spcAft>
                        <a:buClrTx/>
                        <a:buSzPct val="80000"/>
                        <a:buFontTx/>
                        <a:buNone/>
                        <a:tabLst/>
                      </a:pPr>
                      <a:r>
                        <a:rPr kumimoji="0" lang="pl-PL" sz="1700" b="0" i="0" u="none" strike="noStrike" cap="none" normalizeH="0" baseline="0">
                          <a:ln>
                            <a:noFill/>
                          </a:ln>
                          <a:solidFill>
                            <a:schemeClr val="tx1"/>
                          </a:solidFill>
                          <a:effectLst/>
                          <a:latin typeface="Times New Roman" pitchFamily="18" charset="0"/>
                          <a:cs typeface="Times New Roman" pitchFamily="18" charset="0"/>
                        </a:rPr>
                        <a:t>4</a:t>
                      </a:r>
                      <a:endParaRPr kumimoji="0" lang="pl-PL" sz="32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8"/>
                  </a:ext>
                </a:extLst>
              </a:tr>
              <a:tr h="325438">
                <a:tc>
                  <a:txBody>
                    <a:bodyPr/>
                    <a:lstStyle/>
                    <a:p>
                      <a:pPr marL="342900" marR="0" lvl="0" indent="-342900" algn="l" defTabSz="914400" rtl="0" eaLnBrk="0" fontAlgn="base" latinLnBrk="0" hangingPunct="0">
                        <a:lnSpc>
                          <a:spcPct val="100000"/>
                        </a:lnSpc>
                        <a:spcBef>
                          <a:spcPct val="0"/>
                        </a:spcBef>
                        <a:spcAft>
                          <a:spcPct val="0"/>
                        </a:spcAft>
                        <a:buClrTx/>
                        <a:buSzPct val="80000"/>
                        <a:buFontTx/>
                        <a:buNone/>
                        <a:tabLst/>
                      </a:pPr>
                      <a:r>
                        <a:rPr kumimoji="0" lang="pl-PL" sz="1500" b="0" i="0" u="none" strike="noStrike" cap="none" normalizeH="0" baseline="0">
                          <a:ln>
                            <a:noFill/>
                          </a:ln>
                          <a:solidFill>
                            <a:schemeClr val="tx1"/>
                          </a:solidFill>
                          <a:effectLst/>
                          <a:latin typeface="Times New Roman" pitchFamily="18" charset="0"/>
                          <a:cs typeface="Times New Roman" pitchFamily="18" charset="0"/>
                        </a:rPr>
                        <a:t>(9) pisanie, gdy jest się obserwowanym</a:t>
                      </a:r>
                      <a:endParaRPr kumimoji="0" lang="pl-PL" sz="32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342900" marR="0" lvl="0" indent="-342900" algn="l" defTabSz="914400" rtl="0" eaLnBrk="0" fontAlgn="base" latinLnBrk="0" hangingPunct="0">
                        <a:lnSpc>
                          <a:spcPct val="100000"/>
                        </a:lnSpc>
                        <a:spcBef>
                          <a:spcPct val="0"/>
                        </a:spcBef>
                        <a:spcAft>
                          <a:spcPct val="0"/>
                        </a:spcAft>
                        <a:buClrTx/>
                        <a:buSzPct val="80000"/>
                        <a:buFontTx/>
                        <a:buNone/>
                        <a:tabLst/>
                      </a:pPr>
                      <a:r>
                        <a:rPr kumimoji="0" lang="pl-PL" sz="1700" b="0" i="0" u="none" strike="noStrike" cap="none" normalizeH="0" baseline="0">
                          <a:ln>
                            <a:noFill/>
                          </a:ln>
                          <a:solidFill>
                            <a:schemeClr val="tx1"/>
                          </a:solidFill>
                          <a:effectLst/>
                          <a:latin typeface="Times New Roman" pitchFamily="18" charset="0"/>
                          <a:cs typeface="Times New Roman" pitchFamily="18" charset="0"/>
                        </a:rPr>
                        <a:t>3</a:t>
                      </a:r>
                      <a:endParaRPr kumimoji="0" lang="pl-PL" sz="32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342900" marR="0" lvl="0" indent="-342900" algn="l" defTabSz="914400" rtl="0" eaLnBrk="0" fontAlgn="base" latinLnBrk="0" hangingPunct="0">
                        <a:lnSpc>
                          <a:spcPct val="100000"/>
                        </a:lnSpc>
                        <a:spcBef>
                          <a:spcPct val="0"/>
                        </a:spcBef>
                        <a:spcAft>
                          <a:spcPct val="0"/>
                        </a:spcAft>
                        <a:buClrTx/>
                        <a:buSzPct val="80000"/>
                        <a:buFontTx/>
                        <a:buNone/>
                        <a:tabLst/>
                      </a:pPr>
                      <a:r>
                        <a:rPr kumimoji="0" lang="pl-PL" sz="1700" b="0" i="0" u="none" strike="noStrike" cap="none" normalizeH="0" baseline="0">
                          <a:ln>
                            <a:noFill/>
                          </a:ln>
                          <a:solidFill>
                            <a:schemeClr val="tx1"/>
                          </a:solidFill>
                          <a:effectLst/>
                          <a:latin typeface="Times New Roman" pitchFamily="18" charset="0"/>
                          <a:cs typeface="Times New Roman" pitchFamily="18" charset="0"/>
                        </a:rPr>
                        <a:t>3</a:t>
                      </a:r>
                      <a:endParaRPr kumimoji="0" lang="pl-PL" sz="32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9"/>
                  </a:ext>
                </a:extLst>
              </a:tr>
              <a:tr h="325438">
                <a:tc>
                  <a:txBody>
                    <a:bodyPr/>
                    <a:lstStyle/>
                    <a:p>
                      <a:pPr marL="342900" marR="0" lvl="0" indent="-342900" algn="l" defTabSz="914400" rtl="0" eaLnBrk="0" fontAlgn="base" latinLnBrk="0" hangingPunct="0">
                        <a:lnSpc>
                          <a:spcPct val="100000"/>
                        </a:lnSpc>
                        <a:spcBef>
                          <a:spcPct val="0"/>
                        </a:spcBef>
                        <a:spcAft>
                          <a:spcPct val="0"/>
                        </a:spcAft>
                        <a:buClrTx/>
                        <a:buSzPct val="80000"/>
                        <a:buFontTx/>
                        <a:buNone/>
                        <a:tabLst/>
                      </a:pPr>
                      <a:r>
                        <a:rPr kumimoji="0" lang="pl-PL" sz="1500" b="0" i="0" u="none" strike="noStrike" cap="none" normalizeH="0" baseline="0">
                          <a:ln>
                            <a:noFill/>
                          </a:ln>
                          <a:solidFill>
                            <a:schemeClr val="tx1"/>
                          </a:solidFill>
                          <a:effectLst/>
                          <a:latin typeface="Times New Roman" pitchFamily="18" charset="0"/>
                          <a:cs typeface="Times New Roman" pitchFamily="18" charset="0"/>
                        </a:rPr>
                        <a:t>(10) telefonowanie do mało  sobie znanej osoby</a:t>
                      </a:r>
                      <a:endParaRPr kumimoji="0" lang="pl-PL" sz="32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342900" marR="0" lvl="0" indent="-342900" algn="l" defTabSz="914400" rtl="0" eaLnBrk="0" fontAlgn="base" latinLnBrk="0" hangingPunct="0">
                        <a:lnSpc>
                          <a:spcPct val="100000"/>
                        </a:lnSpc>
                        <a:spcBef>
                          <a:spcPct val="0"/>
                        </a:spcBef>
                        <a:spcAft>
                          <a:spcPct val="0"/>
                        </a:spcAft>
                        <a:buClrTx/>
                        <a:buSzPct val="80000"/>
                        <a:buFontTx/>
                        <a:buNone/>
                        <a:tabLst/>
                      </a:pPr>
                      <a:r>
                        <a:rPr kumimoji="0" lang="pl-PL" sz="1700" b="0" i="0" u="none" strike="noStrike" cap="none" normalizeH="0" baseline="0">
                          <a:ln>
                            <a:noFill/>
                          </a:ln>
                          <a:solidFill>
                            <a:schemeClr val="tx1"/>
                          </a:solidFill>
                          <a:effectLst/>
                          <a:latin typeface="Times New Roman" pitchFamily="18" charset="0"/>
                          <a:cs typeface="Times New Roman" pitchFamily="18" charset="0"/>
                        </a:rPr>
                        <a:t>3</a:t>
                      </a:r>
                      <a:endParaRPr kumimoji="0" lang="pl-PL" sz="32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342900" marR="0" lvl="0" indent="-342900" algn="l" defTabSz="914400" rtl="0" eaLnBrk="0" fontAlgn="base" latinLnBrk="0" hangingPunct="0">
                        <a:lnSpc>
                          <a:spcPct val="100000"/>
                        </a:lnSpc>
                        <a:spcBef>
                          <a:spcPct val="0"/>
                        </a:spcBef>
                        <a:spcAft>
                          <a:spcPct val="0"/>
                        </a:spcAft>
                        <a:buClrTx/>
                        <a:buSzPct val="80000"/>
                        <a:buFontTx/>
                        <a:buNone/>
                        <a:tabLst/>
                      </a:pPr>
                      <a:r>
                        <a:rPr kumimoji="0" lang="pl-PL" sz="1700" b="0" i="0" u="none" strike="noStrike" cap="none" normalizeH="0" baseline="0">
                          <a:ln>
                            <a:noFill/>
                          </a:ln>
                          <a:solidFill>
                            <a:schemeClr val="tx1"/>
                          </a:solidFill>
                          <a:effectLst/>
                          <a:latin typeface="Times New Roman" pitchFamily="18" charset="0"/>
                          <a:cs typeface="Times New Roman" pitchFamily="18" charset="0"/>
                        </a:rPr>
                        <a:t>3</a:t>
                      </a:r>
                      <a:endParaRPr kumimoji="0" lang="pl-PL" sz="32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10"/>
                  </a:ext>
                </a:extLst>
              </a:tr>
              <a:tr h="325438">
                <a:tc>
                  <a:txBody>
                    <a:bodyPr/>
                    <a:lstStyle/>
                    <a:p>
                      <a:pPr marL="342900" marR="0" lvl="0" indent="-342900" algn="l" defTabSz="914400" rtl="0" eaLnBrk="0" fontAlgn="base" latinLnBrk="0" hangingPunct="0">
                        <a:lnSpc>
                          <a:spcPct val="100000"/>
                        </a:lnSpc>
                        <a:spcBef>
                          <a:spcPct val="0"/>
                        </a:spcBef>
                        <a:spcAft>
                          <a:spcPct val="0"/>
                        </a:spcAft>
                        <a:buClrTx/>
                        <a:buSzPct val="80000"/>
                        <a:buFontTx/>
                        <a:buNone/>
                        <a:tabLst/>
                      </a:pPr>
                      <a:r>
                        <a:rPr kumimoji="0" lang="pl-PL" sz="1500" b="0" i="0" u="none" strike="noStrike" cap="none" normalizeH="0" baseline="0">
                          <a:ln>
                            <a:noFill/>
                          </a:ln>
                          <a:solidFill>
                            <a:schemeClr val="tx1"/>
                          </a:solidFill>
                          <a:effectLst/>
                          <a:latin typeface="Times New Roman" pitchFamily="18" charset="0"/>
                          <a:cs typeface="Times New Roman" pitchFamily="18" charset="0"/>
                        </a:rPr>
                        <a:t>(11) rozmowa „twarzą w twarz” z mało  sobie znaną osobą</a:t>
                      </a:r>
                      <a:endParaRPr kumimoji="0" lang="pl-PL" sz="32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342900" marR="0" lvl="0" indent="-342900" algn="l" defTabSz="914400" rtl="0" eaLnBrk="0" fontAlgn="base" latinLnBrk="0" hangingPunct="0">
                        <a:lnSpc>
                          <a:spcPct val="100000"/>
                        </a:lnSpc>
                        <a:spcBef>
                          <a:spcPct val="0"/>
                        </a:spcBef>
                        <a:spcAft>
                          <a:spcPct val="0"/>
                        </a:spcAft>
                        <a:buClrTx/>
                        <a:buSzPct val="80000"/>
                        <a:buFontTx/>
                        <a:buNone/>
                        <a:tabLst/>
                      </a:pPr>
                      <a:r>
                        <a:rPr kumimoji="0" lang="pl-PL" sz="1700" b="0" i="0" u="none" strike="noStrike" cap="none" normalizeH="0" baseline="0">
                          <a:ln>
                            <a:noFill/>
                          </a:ln>
                          <a:solidFill>
                            <a:schemeClr val="tx1"/>
                          </a:solidFill>
                          <a:effectLst/>
                          <a:latin typeface="Times New Roman" pitchFamily="18" charset="0"/>
                          <a:cs typeface="Times New Roman" pitchFamily="18" charset="0"/>
                        </a:rPr>
                        <a:t>2</a:t>
                      </a:r>
                      <a:endParaRPr kumimoji="0" lang="pl-PL" sz="32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342900" marR="0" lvl="0" indent="-342900" algn="l" defTabSz="914400" rtl="0" eaLnBrk="0" fontAlgn="base" latinLnBrk="0" hangingPunct="0">
                        <a:lnSpc>
                          <a:spcPct val="100000"/>
                        </a:lnSpc>
                        <a:spcBef>
                          <a:spcPct val="0"/>
                        </a:spcBef>
                        <a:spcAft>
                          <a:spcPct val="0"/>
                        </a:spcAft>
                        <a:buClrTx/>
                        <a:buSzPct val="80000"/>
                        <a:buFontTx/>
                        <a:buNone/>
                        <a:tabLst/>
                      </a:pPr>
                      <a:r>
                        <a:rPr kumimoji="0" lang="pl-PL" sz="1700" b="0" i="0" u="none" strike="noStrike" cap="none" normalizeH="0" baseline="0">
                          <a:ln>
                            <a:noFill/>
                          </a:ln>
                          <a:solidFill>
                            <a:schemeClr val="tx1"/>
                          </a:solidFill>
                          <a:effectLst/>
                          <a:latin typeface="Times New Roman" pitchFamily="18" charset="0"/>
                          <a:cs typeface="Times New Roman" pitchFamily="18" charset="0"/>
                        </a:rPr>
                        <a:t>3</a:t>
                      </a:r>
                      <a:endParaRPr kumimoji="0" lang="pl-PL" sz="32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11"/>
                  </a:ext>
                </a:extLst>
              </a:tr>
              <a:tr h="325438">
                <a:tc>
                  <a:txBody>
                    <a:bodyPr/>
                    <a:lstStyle/>
                    <a:p>
                      <a:pPr marL="342900" marR="0" lvl="0" indent="-342900" algn="l" defTabSz="914400" rtl="0" eaLnBrk="0" fontAlgn="base" latinLnBrk="0" hangingPunct="0">
                        <a:lnSpc>
                          <a:spcPct val="100000"/>
                        </a:lnSpc>
                        <a:spcBef>
                          <a:spcPct val="0"/>
                        </a:spcBef>
                        <a:spcAft>
                          <a:spcPct val="0"/>
                        </a:spcAft>
                        <a:buClrTx/>
                        <a:buSzPct val="80000"/>
                        <a:buFontTx/>
                        <a:buNone/>
                        <a:tabLst/>
                      </a:pPr>
                      <a:r>
                        <a:rPr kumimoji="0" lang="pl-PL" sz="1500" b="0" i="0" u="none" strike="noStrike" cap="none" normalizeH="0" baseline="0">
                          <a:ln>
                            <a:noFill/>
                          </a:ln>
                          <a:solidFill>
                            <a:schemeClr val="tx1"/>
                          </a:solidFill>
                          <a:effectLst/>
                          <a:latin typeface="Times New Roman" pitchFamily="18" charset="0"/>
                          <a:cs typeface="Times New Roman" pitchFamily="18" charset="0"/>
                        </a:rPr>
                        <a:t>(12) spotkanie z nieznajomymi</a:t>
                      </a:r>
                      <a:endParaRPr kumimoji="0" lang="pl-PL" sz="32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342900" marR="0" lvl="0" indent="-342900" algn="l" defTabSz="914400" rtl="0" eaLnBrk="0" fontAlgn="base" latinLnBrk="0" hangingPunct="0">
                        <a:lnSpc>
                          <a:spcPct val="100000"/>
                        </a:lnSpc>
                        <a:spcBef>
                          <a:spcPct val="0"/>
                        </a:spcBef>
                        <a:spcAft>
                          <a:spcPct val="0"/>
                        </a:spcAft>
                        <a:buClrTx/>
                        <a:buSzPct val="80000"/>
                        <a:buFontTx/>
                        <a:buNone/>
                        <a:tabLst/>
                      </a:pPr>
                      <a:r>
                        <a:rPr kumimoji="0" lang="pl-PL" sz="1700" b="0" i="0" u="none" strike="noStrike" cap="none" normalizeH="0" baseline="0">
                          <a:ln>
                            <a:noFill/>
                          </a:ln>
                          <a:solidFill>
                            <a:schemeClr val="tx1"/>
                          </a:solidFill>
                          <a:effectLst/>
                          <a:latin typeface="Times New Roman" pitchFamily="18" charset="0"/>
                          <a:cs typeface="Times New Roman" pitchFamily="18" charset="0"/>
                        </a:rPr>
                        <a:t>2</a:t>
                      </a:r>
                      <a:endParaRPr kumimoji="0" lang="pl-PL" sz="32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342900" marR="0" lvl="0" indent="-342900" algn="l" defTabSz="914400" rtl="0" eaLnBrk="0" fontAlgn="base" latinLnBrk="0" hangingPunct="0">
                        <a:lnSpc>
                          <a:spcPct val="100000"/>
                        </a:lnSpc>
                        <a:spcBef>
                          <a:spcPct val="0"/>
                        </a:spcBef>
                        <a:spcAft>
                          <a:spcPct val="0"/>
                        </a:spcAft>
                        <a:buClrTx/>
                        <a:buSzPct val="80000"/>
                        <a:buFontTx/>
                        <a:buNone/>
                        <a:tabLst/>
                      </a:pPr>
                      <a:r>
                        <a:rPr kumimoji="0" lang="pl-PL" sz="1700" b="0" i="0" u="none" strike="noStrike" cap="none" normalizeH="0" baseline="0">
                          <a:ln>
                            <a:noFill/>
                          </a:ln>
                          <a:solidFill>
                            <a:schemeClr val="tx1"/>
                          </a:solidFill>
                          <a:effectLst/>
                          <a:latin typeface="Times New Roman" pitchFamily="18" charset="0"/>
                          <a:cs typeface="Times New Roman" pitchFamily="18" charset="0"/>
                        </a:rPr>
                        <a:t>2</a:t>
                      </a:r>
                      <a:endParaRPr kumimoji="0" lang="pl-PL" sz="32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12"/>
                  </a:ext>
                </a:extLst>
              </a:tr>
              <a:tr h="325438">
                <a:tc>
                  <a:txBody>
                    <a:bodyPr/>
                    <a:lstStyle/>
                    <a:p>
                      <a:pPr marL="342900" marR="0" lvl="0" indent="-342900" algn="l" defTabSz="914400" rtl="0" eaLnBrk="0" fontAlgn="base" latinLnBrk="0" hangingPunct="0">
                        <a:lnSpc>
                          <a:spcPct val="100000"/>
                        </a:lnSpc>
                        <a:spcBef>
                          <a:spcPct val="0"/>
                        </a:spcBef>
                        <a:spcAft>
                          <a:spcPct val="0"/>
                        </a:spcAft>
                        <a:buClrTx/>
                        <a:buSzPct val="80000"/>
                        <a:buFontTx/>
                        <a:buNone/>
                        <a:tabLst/>
                      </a:pPr>
                      <a:r>
                        <a:rPr kumimoji="0" lang="pl-PL" sz="1500" b="0" i="0" u="none" strike="noStrike" cap="none" normalizeH="0" baseline="0">
                          <a:ln>
                            <a:noFill/>
                          </a:ln>
                          <a:solidFill>
                            <a:schemeClr val="tx1"/>
                          </a:solidFill>
                          <a:effectLst/>
                          <a:latin typeface="Times New Roman" pitchFamily="18" charset="0"/>
                          <a:cs typeface="Times New Roman" pitchFamily="18" charset="0"/>
                        </a:rPr>
                        <a:t>(13) oddawanie moczu w publicznej toalecie</a:t>
                      </a:r>
                      <a:endParaRPr kumimoji="0" lang="pl-PL" sz="32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342900" marR="0" lvl="0" indent="-342900" algn="l" defTabSz="914400" rtl="0" eaLnBrk="0" fontAlgn="base" latinLnBrk="0" hangingPunct="0">
                        <a:lnSpc>
                          <a:spcPct val="100000"/>
                        </a:lnSpc>
                        <a:spcBef>
                          <a:spcPct val="0"/>
                        </a:spcBef>
                        <a:spcAft>
                          <a:spcPct val="0"/>
                        </a:spcAft>
                        <a:buClrTx/>
                        <a:buSzPct val="80000"/>
                        <a:buFontTx/>
                        <a:buNone/>
                        <a:tabLst/>
                      </a:pPr>
                      <a:r>
                        <a:rPr kumimoji="0" lang="pl-PL" sz="1700" b="0" i="0" u="none" strike="noStrike" cap="none" normalizeH="0" baseline="0">
                          <a:ln>
                            <a:noFill/>
                          </a:ln>
                          <a:solidFill>
                            <a:schemeClr val="tx1"/>
                          </a:solidFill>
                          <a:effectLst/>
                          <a:latin typeface="Times New Roman" pitchFamily="18" charset="0"/>
                          <a:cs typeface="Times New Roman" pitchFamily="18" charset="0"/>
                        </a:rPr>
                        <a:t>3</a:t>
                      </a:r>
                      <a:endParaRPr kumimoji="0" lang="pl-PL" sz="32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342900" marR="0" lvl="0" indent="-342900" algn="l" defTabSz="914400" rtl="0" eaLnBrk="0" fontAlgn="base" latinLnBrk="0" hangingPunct="0">
                        <a:lnSpc>
                          <a:spcPct val="100000"/>
                        </a:lnSpc>
                        <a:spcBef>
                          <a:spcPct val="0"/>
                        </a:spcBef>
                        <a:spcAft>
                          <a:spcPct val="0"/>
                        </a:spcAft>
                        <a:buClrTx/>
                        <a:buSzPct val="80000"/>
                        <a:buFontTx/>
                        <a:buNone/>
                        <a:tabLst/>
                      </a:pPr>
                      <a:r>
                        <a:rPr kumimoji="0" lang="pl-PL" sz="1700" b="0" i="0" u="none" strike="noStrike" cap="none" normalizeH="0" baseline="0">
                          <a:ln>
                            <a:noFill/>
                          </a:ln>
                          <a:solidFill>
                            <a:schemeClr val="tx1"/>
                          </a:solidFill>
                          <a:effectLst/>
                          <a:latin typeface="Times New Roman" pitchFamily="18" charset="0"/>
                          <a:cs typeface="Times New Roman" pitchFamily="18" charset="0"/>
                        </a:rPr>
                        <a:t>3</a:t>
                      </a:r>
                      <a:endParaRPr kumimoji="0" lang="pl-PL" sz="32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13"/>
                  </a:ext>
                </a:extLst>
              </a:tr>
            </a:tbl>
          </a:graphicData>
        </a:graphic>
      </p:graphicFrame>
    </p:spTree>
  </p:cSld>
  <p:clrMapOvr>
    <a:masterClrMapping/>
  </p:clrMapOvr>
  <p:transition spd="slow">
    <p:wipe dir="u"/>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 name="Symbol zastępczy numeru slajdu 3"/>
          <p:cNvSpPr>
            <a:spLocks noGrp="1"/>
          </p:cNvSpPr>
          <p:nvPr>
            <p:ph type="sldNum" sz="quarter" idx="12"/>
          </p:nvPr>
        </p:nvSpPr>
        <p:spPr/>
        <p:txBody>
          <a:bodyPr/>
          <a:lstStyle/>
          <a:p>
            <a:fld id="{366D1823-0C17-4484-A908-52231B979BDD}" type="slidenum">
              <a:rPr lang="pl-PL"/>
              <a:pPr/>
              <a:t>18</a:t>
            </a:fld>
            <a:endParaRPr lang="pl-PL"/>
          </a:p>
        </p:txBody>
      </p:sp>
      <p:graphicFrame>
        <p:nvGraphicFramePr>
          <p:cNvPr id="73964" name="Group 236"/>
          <p:cNvGraphicFramePr>
            <a:graphicFrameLocks noGrp="1"/>
          </p:cNvGraphicFramePr>
          <p:nvPr/>
        </p:nvGraphicFramePr>
        <p:xfrm>
          <a:off x="611188" y="404813"/>
          <a:ext cx="7993062" cy="5989003"/>
        </p:xfrm>
        <a:graphic>
          <a:graphicData uri="http://schemas.openxmlformats.org/drawingml/2006/table">
            <a:tbl>
              <a:tblPr/>
              <a:tblGrid>
                <a:gridCol w="5972175">
                  <a:extLst>
                    <a:ext uri="{9D8B030D-6E8A-4147-A177-3AD203B41FA5}">
                      <a16:colId xmlns:a16="http://schemas.microsoft.com/office/drawing/2014/main" val="20000"/>
                    </a:ext>
                  </a:extLst>
                </a:gridCol>
                <a:gridCol w="1077912">
                  <a:extLst>
                    <a:ext uri="{9D8B030D-6E8A-4147-A177-3AD203B41FA5}">
                      <a16:colId xmlns:a16="http://schemas.microsoft.com/office/drawing/2014/main" val="20001"/>
                    </a:ext>
                  </a:extLst>
                </a:gridCol>
                <a:gridCol w="942975">
                  <a:extLst>
                    <a:ext uri="{9D8B030D-6E8A-4147-A177-3AD203B41FA5}">
                      <a16:colId xmlns:a16="http://schemas.microsoft.com/office/drawing/2014/main" val="20002"/>
                    </a:ext>
                  </a:extLst>
                </a:gridCol>
              </a:tblGrid>
              <a:tr h="1235075">
                <a:tc>
                  <a:txBody>
                    <a:bodyPr/>
                    <a:lstStyle/>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endParaRPr kumimoji="0" lang="pl-PL" sz="3600" b="0" i="0" u="none" strike="noStrike" cap="none" normalizeH="0" baseline="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342900" marR="0" lvl="0" indent="-342900" algn="l" defTabSz="914400" rtl="0" eaLnBrk="0" fontAlgn="base" latinLnBrk="0" hangingPunct="0">
                        <a:lnSpc>
                          <a:spcPct val="100000"/>
                        </a:lnSpc>
                        <a:spcBef>
                          <a:spcPct val="0"/>
                        </a:spcBef>
                        <a:spcAft>
                          <a:spcPct val="0"/>
                        </a:spcAft>
                        <a:buClrTx/>
                        <a:buSzPct val="80000"/>
                        <a:buFontTx/>
                        <a:buNone/>
                        <a:tabLst/>
                      </a:pPr>
                      <a:r>
                        <a:rPr kumimoji="0" lang="pl-PL" sz="1500" b="0" i="0" u="none" strike="noStrike" cap="none" normalizeH="0" baseline="0">
                          <a:ln>
                            <a:noFill/>
                          </a:ln>
                          <a:solidFill>
                            <a:schemeClr val="tx1"/>
                          </a:solidFill>
                          <a:effectLst/>
                          <a:latin typeface="Times New Roman" pitchFamily="18" charset="0"/>
                          <a:cs typeface="Times New Roman" pitchFamily="18" charset="0"/>
                        </a:rPr>
                        <a:t>strach lub lęk:</a:t>
                      </a:r>
                      <a:endParaRPr kumimoji="0" lang="pl-PL" sz="1400" b="0" i="0" u="none" strike="noStrike" cap="none" normalizeH="0" baseline="0">
                        <a:ln>
                          <a:noFill/>
                        </a:ln>
                        <a:solidFill>
                          <a:schemeClr val="tx1"/>
                        </a:solidFill>
                        <a:effectLst/>
                        <a:latin typeface="Times New Roman" pitchFamily="18" charset="0"/>
                        <a:cs typeface="Times New Roman" pitchFamily="18" charset="0"/>
                      </a:endParaRPr>
                    </a:p>
                    <a:p>
                      <a:pPr marL="342900" marR="0" lvl="0" indent="-342900" algn="l" defTabSz="914400" rtl="0" eaLnBrk="0" fontAlgn="base" latinLnBrk="0" hangingPunct="0">
                        <a:lnSpc>
                          <a:spcPct val="100000"/>
                        </a:lnSpc>
                        <a:spcBef>
                          <a:spcPct val="0"/>
                        </a:spcBef>
                        <a:spcAft>
                          <a:spcPct val="0"/>
                        </a:spcAft>
                        <a:buClrTx/>
                        <a:buSzPct val="80000"/>
                        <a:buFontTx/>
                        <a:buNone/>
                        <a:tabLst/>
                      </a:pPr>
                      <a:r>
                        <a:rPr kumimoji="0" lang="pl-PL" sz="1500" b="0" i="0" u="none" strike="noStrike" cap="none" normalizeH="0" baseline="0">
                          <a:ln>
                            <a:noFill/>
                          </a:ln>
                          <a:solidFill>
                            <a:schemeClr val="tx1"/>
                          </a:solidFill>
                          <a:effectLst/>
                          <a:latin typeface="Times New Roman" pitchFamily="18" charset="0"/>
                          <a:cs typeface="Times New Roman" pitchFamily="18" charset="0"/>
                        </a:rPr>
                        <a:t>1=brak</a:t>
                      </a:r>
                      <a:endParaRPr kumimoji="0" lang="pl-PL" sz="1400" b="0" i="0" u="none" strike="noStrike" cap="none" normalizeH="0" baseline="0">
                        <a:ln>
                          <a:noFill/>
                        </a:ln>
                        <a:solidFill>
                          <a:schemeClr val="tx1"/>
                        </a:solidFill>
                        <a:effectLst/>
                        <a:latin typeface="Times New Roman" pitchFamily="18" charset="0"/>
                        <a:cs typeface="Times New Roman" pitchFamily="18" charset="0"/>
                      </a:endParaRPr>
                    </a:p>
                    <a:p>
                      <a:pPr marL="342900" marR="0" lvl="0" indent="-342900" algn="l" defTabSz="914400" rtl="0" eaLnBrk="0" fontAlgn="base" latinLnBrk="0" hangingPunct="0">
                        <a:lnSpc>
                          <a:spcPct val="100000"/>
                        </a:lnSpc>
                        <a:spcBef>
                          <a:spcPct val="0"/>
                        </a:spcBef>
                        <a:spcAft>
                          <a:spcPct val="0"/>
                        </a:spcAft>
                        <a:buClrTx/>
                        <a:buSzPct val="80000"/>
                        <a:buFontTx/>
                        <a:buNone/>
                        <a:tabLst/>
                      </a:pPr>
                      <a:r>
                        <a:rPr kumimoji="0" lang="pl-PL" sz="1500" b="0" i="0" u="none" strike="noStrike" cap="none" normalizeH="0" baseline="0">
                          <a:ln>
                            <a:noFill/>
                          </a:ln>
                          <a:solidFill>
                            <a:schemeClr val="tx1"/>
                          </a:solidFill>
                          <a:effectLst/>
                          <a:latin typeface="Times New Roman" pitchFamily="18" charset="0"/>
                          <a:cs typeface="Times New Roman" pitchFamily="18" charset="0"/>
                        </a:rPr>
                        <a:t>2=lekki</a:t>
                      </a:r>
                      <a:endParaRPr kumimoji="0" lang="pl-PL" sz="1400" b="0" i="0" u="none" strike="noStrike" cap="none" normalizeH="0" baseline="0">
                        <a:ln>
                          <a:noFill/>
                        </a:ln>
                        <a:solidFill>
                          <a:schemeClr val="tx1"/>
                        </a:solidFill>
                        <a:effectLst/>
                        <a:latin typeface="Times New Roman" pitchFamily="18" charset="0"/>
                        <a:cs typeface="Times New Roman" pitchFamily="18" charset="0"/>
                      </a:endParaRPr>
                    </a:p>
                    <a:p>
                      <a:pPr marL="342900" marR="0" lvl="0" indent="-342900" algn="l" defTabSz="914400" rtl="0" eaLnBrk="0" fontAlgn="base" latinLnBrk="0" hangingPunct="0">
                        <a:lnSpc>
                          <a:spcPct val="100000"/>
                        </a:lnSpc>
                        <a:spcBef>
                          <a:spcPct val="0"/>
                        </a:spcBef>
                        <a:spcAft>
                          <a:spcPct val="0"/>
                        </a:spcAft>
                        <a:buClrTx/>
                        <a:buSzPct val="80000"/>
                        <a:buFontTx/>
                        <a:buNone/>
                        <a:tabLst/>
                      </a:pPr>
                      <a:r>
                        <a:rPr kumimoji="0" lang="pl-PL" sz="1500" b="0" i="0" u="none" strike="noStrike" cap="none" normalizeH="0" baseline="0">
                          <a:ln>
                            <a:noFill/>
                          </a:ln>
                          <a:solidFill>
                            <a:schemeClr val="tx1"/>
                          </a:solidFill>
                          <a:effectLst/>
                          <a:latin typeface="Times New Roman" pitchFamily="18" charset="0"/>
                          <a:cs typeface="Times New Roman" pitchFamily="18" charset="0"/>
                        </a:rPr>
                        <a:t>3=znaczny</a:t>
                      </a:r>
                      <a:endParaRPr kumimoji="0" lang="pl-PL" sz="1400" b="0" i="0" u="none" strike="noStrike" cap="none" normalizeH="0" baseline="0">
                        <a:ln>
                          <a:noFill/>
                        </a:ln>
                        <a:solidFill>
                          <a:schemeClr val="tx1"/>
                        </a:solidFill>
                        <a:effectLst/>
                        <a:latin typeface="Times New Roman" pitchFamily="18" charset="0"/>
                        <a:cs typeface="Times New Roman" pitchFamily="18" charset="0"/>
                      </a:endParaRPr>
                    </a:p>
                    <a:p>
                      <a:pPr marL="342900" marR="0" lvl="0" indent="-342900" algn="l" defTabSz="914400" rtl="0" eaLnBrk="0" fontAlgn="base" latinLnBrk="0" hangingPunct="0">
                        <a:lnSpc>
                          <a:spcPct val="100000"/>
                        </a:lnSpc>
                        <a:spcBef>
                          <a:spcPct val="0"/>
                        </a:spcBef>
                        <a:spcAft>
                          <a:spcPct val="0"/>
                        </a:spcAft>
                        <a:buClrTx/>
                        <a:buSzPct val="80000"/>
                        <a:buFontTx/>
                        <a:buNone/>
                        <a:tabLst/>
                      </a:pPr>
                      <a:r>
                        <a:rPr kumimoji="0" lang="pl-PL" sz="1500" b="0" i="0" u="none" strike="noStrike" cap="none" normalizeH="0" baseline="0">
                          <a:ln>
                            <a:noFill/>
                          </a:ln>
                          <a:solidFill>
                            <a:schemeClr val="tx1"/>
                          </a:solidFill>
                          <a:effectLst/>
                          <a:latin typeface="Times New Roman" pitchFamily="18" charset="0"/>
                          <a:cs typeface="Times New Roman" pitchFamily="18" charset="0"/>
                        </a:rPr>
                        <a:t>4=ciężki</a:t>
                      </a:r>
                      <a:endParaRPr kumimoji="0" lang="pl-PL" sz="32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342900" marR="0" lvl="0" indent="-342900" algn="l" defTabSz="914400" rtl="0" eaLnBrk="0" fontAlgn="base" latinLnBrk="0" hangingPunct="0">
                        <a:lnSpc>
                          <a:spcPct val="100000"/>
                        </a:lnSpc>
                        <a:spcBef>
                          <a:spcPct val="0"/>
                        </a:spcBef>
                        <a:spcAft>
                          <a:spcPct val="0"/>
                        </a:spcAft>
                        <a:buClrTx/>
                        <a:buSzPct val="80000"/>
                        <a:buFontTx/>
                        <a:buNone/>
                        <a:tabLst/>
                      </a:pPr>
                      <a:r>
                        <a:rPr kumimoji="0" lang="pl-PL" sz="1500" b="0" i="0" u="none" strike="noStrike" cap="none" normalizeH="0" baseline="0">
                          <a:ln>
                            <a:noFill/>
                          </a:ln>
                          <a:solidFill>
                            <a:schemeClr val="tx1"/>
                          </a:solidFill>
                          <a:effectLst/>
                          <a:latin typeface="Times New Roman" pitchFamily="18" charset="0"/>
                          <a:cs typeface="Times New Roman" pitchFamily="18" charset="0"/>
                        </a:rPr>
                        <a:t>unikanie:</a:t>
                      </a:r>
                      <a:endParaRPr kumimoji="0" lang="pl-PL" sz="1400" b="0" i="0" u="none" strike="noStrike" cap="none" normalizeH="0" baseline="0">
                        <a:ln>
                          <a:noFill/>
                        </a:ln>
                        <a:solidFill>
                          <a:schemeClr val="tx1"/>
                        </a:solidFill>
                        <a:effectLst/>
                        <a:latin typeface="Times New Roman" pitchFamily="18" charset="0"/>
                        <a:cs typeface="Times New Roman" pitchFamily="18" charset="0"/>
                      </a:endParaRPr>
                    </a:p>
                    <a:p>
                      <a:pPr marL="342900" marR="0" lvl="0" indent="-342900" algn="l" defTabSz="914400" rtl="0" eaLnBrk="0" fontAlgn="base" latinLnBrk="0" hangingPunct="0">
                        <a:lnSpc>
                          <a:spcPct val="100000"/>
                        </a:lnSpc>
                        <a:spcBef>
                          <a:spcPct val="0"/>
                        </a:spcBef>
                        <a:spcAft>
                          <a:spcPct val="0"/>
                        </a:spcAft>
                        <a:buClrTx/>
                        <a:buSzPct val="80000"/>
                        <a:buFontTx/>
                        <a:buNone/>
                        <a:tabLst/>
                      </a:pPr>
                      <a:r>
                        <a:rPr kumimoji="0" lang="pl-PL" sz="1500" b="0" i="0" u="none" strike="noStrike" cap="none" normalizeH="0" baseline="0">
                          <a:ln>
                            <a:noFill/>
                          </a:ln>
                          <a:solidFill>
                            <a:schemeClr val="tx1"/>
                          </a:solidFill>
                          <a:effectLst/>
                          <a:latin typeface="Times New Roman" pitchFamily="18" charset="0"/>
                          <a:cs typeface="Times New Roman" pitchFamily="18" charset="0"/>
                        </a:rPr>
                        <a:t>1=nigdy</a:t>
                      </a:r>
                      <a:endParaRPr kumimoji="0" lang="pl-PL" sz="1400" b="0" i="0" u="none" strike="noStrike" cap="none" normalizeH="0" baseline="0">
                        <a:ln>
                          <a:noFill/>
                        </a:ln>
                        <a:solidFill>
                          <a:schemeClr val="tx1"/>
                        </a:solidFill>
                        <a:effectLst/>
                        <a:latin typeface="Times New Roman" pitchFamily="18" charset="0"/>
                        <a:cs typeface="Times New Roman" pitchFamily="18" charset="0"/>
                      </a:endParaRPr>
                    </a:p>
                    <a:p>
                      <a:pPr marL="342900" marR="0" lvl="0" indent="-342900" algn="l" defTabSz="914400" rtl="0" eaLnBrk="0" fontAlgn="base" latinLnBrk="0" hangingPunct="0">
                        <a:lnSpc>
                          <a:spcPct val="100000"/>
                        </a:lnSpc>
                        <a:spcBef>
                          <a:spcPct val="0"/>
                        </a:spcBef>
                        <a:spcAft>
                          <a:spcPct val="0"/>
                        </a:spcAft>
                        <a:buClrTx/>
                        <a:buSzPct val="80000"/>
                        <a:buFontTx/>
                        <a:buNone/>
                        <a:tabLst/>
                      </a:pPr>
                      <a:r>
                        <a:rPr kumimoji="0" lang="pl-PL" sz="1500" b="0" i="0" u="none" strike="noStrike" cap="none" normalizeH="0" baseline="0">
                          <a:ln>
                            <a:noFill/>
                          </a:ln>
                          <a:solidFill>
                            <a:schemeClr val="tx1"/>
                          </a:solidFill>
                          <a:effectLst/>
                          <a:latin typeface="Times New Roman" pitchFamily="18" charset="0"/>
                          <a:cs typeface="Times New Roman" pitchFamily="18" charset="0"/>
                        </a:rPr>
                        <a:t>2=okazyjnie</a:t>
                      </a:r>
                      <a:endParaRPr kumimoji="0" lang="pl-PL" sz="1400" b="0" i="0" u="none" strike="noStrike" cap="none" normalizeH="0" baseline="0">
                        <a:ln>
                          <a:noFill/>
                        </a:ln>
                        <a:solidFill>
                          <a:schemeClr val="tx1"/>
                        </a:solidFill>
                        <a:effectLst/>
                        <a:latin typeface="Times New Roman" pitchFamily="18" charset="0"/>
                        <a:cs typeface="Times New Roman" pitchFamily="18" charset="0"/>
                      </a:endParaRPr>
                    </a:p>
                    <a:p>
                      <a:pPr marL="342900" marR="0" lvl="0" indent="-342900" algn="l" defTabSz="914400" rtl="0" eaLnBrk="0" fontAlgn="base" latinLnBrk="0" hangingPunct="0">
                        <a:lnSpc>
                          <a:spcPct val="100000"/>
                        </a:lnSpc>
                        <a:spcBef>
                          <a:spcPct val="0"/>
                        </a:spcBef>
                        <a:spcAft>
                          <a:spcPct val="0"/>
                        </a:spcAft>
                        <a:buClrTx/>
                        <a:buSzPct val="80000"/>
                        <a:buFontTx/>
                        <a:buNone/>
                        <a:tabLst/>
                      </a:pPr>
                      <a:r>
                        <a:rPr kumimoji="0" lang="pl-PL" sz="1500" b="0" i="0" u="none" strike="noStrike" cap="none" normalizeH="0" baseline="0">
                          <a:ln>
                            <a:noFill/>
                          </a:ln>
                          <a:solidFill>
                            <a:schemeClr val="tx1"/>
                          </a:solidFill>
                          <a:effectLst/>
                          <a:latin typeface="Times New Roman" pitchFamily="18" charset="0"/>
                          <a:cs typeface="Times New Roman" pitchFamily="18" charset="0"/>
                        </a:rPr>
                        <a:t>3=często</a:t>
                      </a:r>
                      <a:endParaRPr kumimoji="0" lang="pl-PL" sz="1400" b="0" i="0" u="none" strike="noStrike" cap="none" normalizeH="0" baseline="0">
                        <a:ln>
                          <a:noFill/>
                        </a:ln>
                        <a:solidFill>
                          <a:schemeClr val="tx1"/>
                        </a:solidFill>
                        <a:effectLst/>
                        <a:latin typeface="Times New Roman" pitchFamily="18" charset="0"/>
                        <a:cs typeface="Times New Roman" pitchFamily="18" charset="0"/>
                      </a:endParaRPr>
                    </a:p>
                    <a:p>
                      <a:pPr marL="342900" marR="0" lvl="0" indent="-342900" algn="l" defTabSz="914400" rtl="0" eaLnBrk="0" fontAlgn="base" latinLnBrk="0" hangingPunct="0">
                        <a:lnSpc>
                          <a:spcPct val="100000"/>
                        </a:lnSpc>
                        <a:spcBef>
                          <a:spcPct val="0"/>
                        </a:spcBef>
                        <a:spcAft>
                          <a:spcPct val="0"/>
                        </a:spcAft>
                        <a:buClrTx/>
                        <a:buSzPct val="80000"/>
                        <a:buFontTx/>
                        <a:buNone/>
                        <a:tabLst/>
                      </a:pPr>
                      <a:r>
                        <a:rPr kumimoji="0" lang="pl-PL" sz="1500" b="0" i="0" u="none" strike="noStrike" cap="none" normalizeH="0" baseline="0">
                          <a:ln>
                            <a:noFill/>
                          </a:ln>
                          <a:solidFill>
                            <a:schemeClr val="tx1"/>
                          </a:solidFill>
                          <a:effectLst/>
                          <a:latin typeface="Times New Roman" pitchFamily="18" charset="0"/>
                          <a:cs typeface="Times New Roman" pitchFamily="18" charset="0"/>
                        </a:rPr>
                        <a:t>4=zwykle</a:t>
                      </a:r>
                      <a:endParaRPr kumimoji="0" lang="pl-PL" sz="32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0"/>
                  </a:ext>
                </a:extLst>
              </a:tr>
              <a:tr h="384175">
                <a:tc>
                  <a:txBody>
                    <a:bodyPr/>
                    <a:lstStyle/>
                    <a:p>
                      <a:pPr marL="342900" marR="0" lvl="0" indent="-342900" algn="l" defTabSz="914400" rtl="0" eaLnBrk="0" fontAlgn="base" latinLnBrk="0" hangingPunct="0">
                        <a:lnSpc>
                          <a:spcPct val="100000"/>
                        </a:lnSpc>
                        <a:spcBef>
                          <a:spcPct val="0"/>
                        </a:spcBef>
                        <a:spcAft>
                          <a:spcPct val="0"/>
                        </a:spcAft>
                        <a:buClrTx/>
                        <a:buSzPct val="80000"/>
                        <a:buFontTx/>
                        <a:buNone/>
                        <a:tabLst/>
                      </a:pPr>
                      <a:r>
                        <a:rPr kumimoji="0" lang="pl-PL" sz="1500" b="0" i="0" u="none" strike="noStrike" cap="none" normalizeH="0" baseline="0">
                          <a:ln>
                            <a:noFill/>
                          </a:ln>
                          <a:solidFill>
                            <a:schemeClr val="tx1"/>
                          </a:solidFill>
                          <a:effectLst/>
                          <a:latin typeface="Times New Roman" pitchFamily="18" charset="0"/>
                          <a:cs typeface="Times New Roman" pitchFamily="18" charset="0"/>
                        </a:rPr>
                        <a:t>(14) wchodzenie do pokoju w którym wszyscy już siedzą</a:t>
                      </a:r>
                      <a:endParaRPr kumimoji="0" lang="pl-PL" sz="32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342900" marR="0" lvl="0" indent="-342900" algn="l" defTabSz="914400" rtl="0" eaLnBrk="0" fontAlgn="base" latinLnBrk="0" hangingPunct="0">
                        <a:lnSpc>
                          <a:spcPct val="100000"/>
                        </a:lnSpc>
                        <a:spcBef>
                          <a:spcPct val="0"/>
                        </a:spcBef>
                        <a:spcAft>
                          <a:spcPct val="0"/>
                        </a:spcAft>
                        <a:buClrTx/>
                        <a:buSzPct val="80000"/>
                        <a:buFontTx/>
                        <a:buNone/>
                        <a:tabLst/>
                      </a:pPr>
                      <a:r>
                        <a:rPr kumimoji="0" lang="pl-PL" sz="1700" b="0" i="0" u="none" strike="noStrike" cap="none" normalizeH="0" baseline="0">
                          <a:ln>
                            <a:noFill/>
                          </a:ln>
                          <a:solidFill>
                            <a:schemeClr val="tx1"/>
                          </a:solidFill>
                          <a:effectLst/>
                          <a:latin typeface="Times New Roman" pitchFamily="18" charset="0"/>
                          <a:cs typeface="Times New Roman" pitchFamily="18" charset="0"/>
                        </a:rPr>
                        <a:t>3</a:t>
                      </a:r>
                      <a:endParaRPr kumimoji="0" lang="pl-PL" sz="32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342900" marR="0" lvl="0" indent="-342900" algn="l" defTabSz="914400" rtl="0" eaLnBrk="0" fontAlgn="base" latinLnBrk="0" hangingPunct="0">
                        <a:lnSpc>
                          <a:spcPct val="100000"/>
                        </a:lnSpc>
                        <a:spcBef>
                          <a:spcPct val="0"/>
                        </a:spcBef>
                        <a:spcAft>
                          <a:spcPct val="0"/>
                        </a:spcAft>
                        <a:buClrTx/>
                        <a:buSzPct val="80000"/>
                        <a:buFontTx/>
                        <a:buNone/>
                        <a:tabLst/>
                      </a:pPr>
                      <a:r>
                        <a:rPr kumimoji="0" lang="pl-PL" sz="1700" b="0" i="0" u="none" strike="noStrike" cap="none" normalizeH="0" baseline="0">
                          <a:ln>
                            <a:noFill/>
                          </a:ln>
                          <a:solidFill>
                            <a:schemeClr val="tx1"/>
                          </a:solidFill>
                          <a:effectLst/>
                          <a:latin typeface="Times New Roman" pitchFamily="18" charset="0"/>
                          <a:cs typeface="Times New Roman" pitchFamily="18" charset="0"/>
                        </a:rPr>
                        <a:t>4</a:t>
                      </a:r>
                      <a:endParaRPr kumimoji="0" lang="pl-PL" sz="32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1"/>
                  </a:ext>
                </a:extLst>
              </a:tr>
              <a:tr h="384175">
                <a:tc>
                  <a:txBody>
                    <a:bodyPr/>
                    <a:lstStyle/>
                    <a:p>
                      <a:pPr marL="342900" marR="0" lvl="0" indent="-342900" algn="l" defTabSz="914400" rtl="0" eaLnBrk="0" fontAlgn="base" latinLnBrk="0" hangingPunct="0">
                        <a:lnSpc>
                          <a:spcPct val="100000"/>
                        </a:lnSpc>
                        <a:spcBef>
                          <a:spcPct val="0"/>
                        </a:spcBef>
                        <a:spcAft>
                          <a:spcPct val="0"/>
                        </a:spcAft>
                        <a:buClrTx/>
                        <a:buSzPct val="80000"/>
                        <a:buFontTx/>
                        <a:buNone/>
                        <a:tabLst/>
                      </a:pPr>
                      <a:r>
                        <a:rPr kumimoji="0" lang="pl-PL" sz="1500" b="0" i="0" u="none" strike="noStrike" cap="none" normalizeH="0" baseline="0">
                          <a:ln>
                            <a:noFill/>
                          </a:ln>
                          <a:solidFill>
                            <a:schemeClr val="tx1"/>
                          </a:solidFill>
                          <a:effectLst/>
                          <a:latin typeface="Times New Roman" pitchFamily="18" charset="0"/>
                          <a:cs typeface="Times New Roman" pitchFamily="18" charset="0"/>
                        </a:rPr>
                        <a:t>(15) bycie ośrodkiem zainteresowania innych</a:t>
                      </a:r>
                      <a:endParaRPr kumimoji="0" lang="pl-PL" sz="32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342900" marR="0" lvl="0" indent="-342900" algn="l" defTabSz="914400" rtl="0" eaLnBrk="0" fontAlgn="base" latinLnBrk="0" hangingPunct="0">
                        <a:lnSpc>
                          <a:spcPct val="100000"/>
                        </a:lnSpc>
                        <a:spcBef>
                          <a:spcPct val="0"/>
                        </a:spcBef>
                        <a:spcAft>
                          <a:spcPct val="0"/>
                        </a:spcAft>
                        <a:buClrTx/>
                        <a:buSzPct val="80000"/>
                        <a:buFontTx/>
                        <a:buNone/>
                        <a:tabLst/>
                      </a:pPr>
                      <a:r>
                        <a:rPr kumimoji="0" lang="pl-PL" sz="1700" b="0" i="0" u="none" strike="noStrike" cap="none" normalizeH="0" baseline="0">
                          <a:ln>
                            <a:noFill/>
                          </a:ln>
                          <a:solidFill>
                            <a:schemeClr val="tx1"/>
                          </a:solidFill>
                          <a:effectLst/>
                          <a:latin typeface="Times New Roman" pitchFamily="18" charset="0"/>
                          <a:cs typeface="Times New Roman" pitchFamily="18" charset="0"/>
                        </a:rPr>
                        <a:t>3</a:t>
                      </a:r>
                      <a:endParaRPr kumimoji="0" lang="pl-PL" sz="32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342900" marR="0" lvl="0" indent="-342900" algn="l" defTabSz="914400" rtl="0" eaLnBrk="0" fontAlgn="base" latinLnBrk="0" hangingPunct="0">
                        <a:lnSpc>
                          <a:spcPct val="100000"/>
                        </a:lnSpc>
                        <a:spcBef>
                          <a:spcPct val="0"/>
                        </a:spcBef>
                        <a:spcAft>
                          <a:spcPct val="0"/>
                        </a:spcAft>
                        <a:buClrTx/>
                        <a:buSzPct val="80000"/>
                        <a:buFontTx/>
                        <a:buNone/>
                        <a:tabLst/>
                      </a:pPr>
                      <a:r>
                        <a:rPr kumimoji="0" lang="pl-PL" sz="1700" b="0" i="0" u="none" strike="noStrike" cap="none" normalizeH="0" baseline="0">
                          <a:ln>
                            <a:noFill/>
                          </a:ln>
                          <a:solidFill>
                            <a:schemeClr val="tx1"/>
                          </a:solidFill>
                          <a:effectLst/>
                          <a:latin typeface="Times New Roman" pitchFamily="18" charset="0"/>
                          <a:cs typeface="Times New Roman" pitchFamily="18" charset="0"/>
                        </a:rPr>
                        <a:t>4</a:t>
                      </a:r>
                      <a:endParaRPr kumimoji="0" lang="pl-PL" sz="32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2"/>
                  </a:ext>
                </a:extLst>
              </a:tr>
              <a:tr h="384175">
                <a:tc>
                  <a:txBody>
                    <a:bodyPr/>
                    <a:lstStyle/>
                    <a:p>
                      <a:pPr marL="342900" marR="0" lvl="0" indent="-342900" algn="l" defTabSz="914400" rtl="0" eaLnBrk="0" fontAlgn="base" latinLnBrk="0" hangingPunct="0">
                        <a:lnSpc>
                          <a:spcPct val="100000"/>
                        </a:lnSpc>
                        <a:spcBef>
                          <a:spcPct val="0"/>
                        </a:spcBef>
                        <a:spcAft>
                          <a:spcPct val="0"/>
                        </a:spcAft>
                        <a:buClrTx/>
                        <a:buSzPct val="80000"/>
                        <a:buFontTx/>
                        <a:buNone/>
                        <a:tabLst/>
                      </a:pPr>
                      <a:r>
                        <a:rPr kumimoji="0" lang="pl-PL" sz="1500" b="0" i="0" u="none" strike="noStrike" cap="none" normalizeH="0" baseline="0">
                          <a:ln>
                            <a:noFill/>
                          </a:ln>
                          <a:solidFill>
                            <a:schemeClr val="tx1"/>
                          </a:solidFill>
                          <a:effectLst/>
                          <a:latin typeface="Times New Roman" pitchFamily="18" charset="0"/>
                          <a:cs typeface="Times New Roman" pitchFamily="18" charset="0"/>
                        </a:rPr>
                        <a:t>(16) przemawiania bez przygotowania</a:t>
                      </a:r>
                      <a:endParaRPr kumimoji="0" lang="pl-PL" sz="32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342900" marR="0" lvl="0" indent="-342900" algn="l" defTabSz="914400" rtl="0" eaLnBrk="0" fontAlgn="base" latinLnBrk="0" hangingPunct="0">
                        <a:lnSpc>
                          <a:spcPct val="100000"/>
                        </a:lnSpc>
                        <a:spcBef>
                          <a:spcPct val="0"/>
                        </a:spcBef>
                        <a:spcAft>
                          <a:spcPct val="0"/>
                        </a:spcAft>
                        <a:buClrTx/>
                        <a:buSzPct val="80000"/>
                        <a:buFontTx/>
                        <a:buNone/>
                        <a:tabLst/>
                      </a:pPr>
                      <a:r>
                        <a:rPr kumimoji="0" lang="pl-PL" sz="1700" b="0" i="0" u="none" strike="noStrike" cap="none" normalizeH="0" baseline="0">
                          <a:ln>
                            <a:noFill/>
                          </a:ln>
                          <a:solidFill>
                            <a:schemeClr val="tx1"/>
                          </a:solidFill>
                          <a:effectLst/>
                          <a:latin typeface="Times New Roman" pitchFamily="18" charset="0"/>
                          <a:cs typeface="Times New Roman" pitchFamily="18" charset="0"/>
                        </a:rPr>
                        <a:t>4</a:t>
                      </a:r>
                      <a:endParaRPr kumimoji="0" lang="pl-PL" sz="32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342900" marR="0" lvl="0" indent="-342900" algn="l" defTabSz="914400" rtl="0" eaLnBrk="0" fontAlgn="base" latinLnBrk="0" hangingPunct="0">
                        <a:lnSpc>
                          <a:spcPct val="100000"/>
                        </a:lnSpc>
                        <a:spcBef>
                          <a:spcPct val="0"/>
                        </a:spcBef>
                        <a:spcAft>
                          <a:spcPct val="0"/>
                        </a:spcAft>
                        <a:buClrTx/>
                        <a:buSzPct val="80000"/>
                        <a:buFontTx/>
                        <a:buNone/>
                        <a:tabLst/>
                      </a:pPr>
                      <a:r>
                        <a:rPr kumimoji="0" lang="pl-PL" sz="1700" b="0" i="0" u="none" strike="noStrike" cap="none" normalizeH="0" baseline="0">
                          <a:ln>
                            <a:noFill/>
                          </a:ln>
                          <a:solidFill>
                            <a:schemeClr val="tx1"/>
                          </a:solidFill>
                          <a:effectLst/>
                          <a:latin typeface="Times New Roman" pitchFamily="18" charset="0"/>
                          <a:cs typeface="Times New Roman" pitchFamily="18" charset="0"/>
                        </a:rPr>
                        <a:t>4</a:t>
                      </a:r>
                      <a:endParaRPr kumimoji="0" lang="pl-PL" sz="32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3"/>
                  </a:ext>
                </a:extLst>
              </a:tr>
              <a:tr h="384175">
                <a:tc>
                  <a:txBody>
                    <a:bodyPr/>
                    <a:lstStyle/>
                    <a:p>
                      <a:pPr marL="342900" marR="0" lvl="0" indent="-342900" algn="l" defTabSz="914400" rtl="0" eaLnBrk="0" fontAlgn="base" latinLnBrk="0" hangingPunct="0">
                        <a:lnSpc>
                          <a:spcPct val="100000"/>
                        </a:lnSpc>
                        <a:spcBef>
                          <a:spcPct val="0"/>
                        </a:spcBef>
                        <a:spcAft>
                          <a:spcPct val="0"/>
                        </a:spcAft>
                        <a:buClrTx/>
                        <a:buSzPct val="80000"/>
                        <a:buFontTx/>
                        <a:buNone/>
                        <a:tabLst/>
                      </a:pPr>
                      <a:r>
                        <a:rPr kumimoji="0" lang="pl-PL" sz="1500" b="0" i="0" u="none" strike="noStrike" cap="none" normalizeH="0" baseline="0">
                          <a:ln>
                            <a:noFill/>
                          </a:ln>
                          <a:solidFill>
                            <a:schemeClr val="tx1"/>
                          </a:solidFill>
                          <a:effectLst/>
                          <a:latin typeface="Times New Roman" pitchFamily="18" charset="0"/>
                          <a:cs typeface="Times New Roman" pitchFamily="18" charset="0"/>
                        </a:rPr>
                        <a:t>(17) uczestnictwo w testach wiadomości, umiejętności</a:t>
                      </a:r>
                      <a:endParaRPr kumimoji="0" lang="pl-PL" sz="32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342900" marR="0" lvl="0" indent="-342900" algn="l" defTabSz="914400" rtl="0" eaLnBrk="0" fontAlgn="base" latinLnBrk="0" hangingPunct="0">
                        <a:lnSpc>
                          <a:spcPct val="100000"/>
                        </a:lnSpc>
                        <a:spcBef>
                          <a:spcPct val="0"/>
                        </a:spcBef>
                        <a:spcAft>
                          <a:spcPct val="0"/>
                        </a:spcAft>
                        <a:buClrTx/>
                        <a:buSzPct val="80000"/>
                        <a:buFontTx/>
                        <a:buNone/>
                        <a:tabLst/>
                      </a:pPr>
                      <a:r>
                        <a:rPr kumimoji="0" lang="pl-PL" sz="1700" b="0" i="0" u="none" strike="noStrike" cap="none" normalizeH="0" baseline="0">
                          <a:ln>
                            <a:noFill/>
                          </a:ln>
                          <a:solidFill>
                            <a:schemeClr val="tx1"/>
                          </a:solidFill>
                          <a:effectLst/>
                          <a:latin typeface="Times New Roman" pitchFamily="18" charset="0"/>
                          <a:cs typeface="Times New Roman" pitchFamily="18" charset="0"/>
                        </a:rPr>
                        <a:t>1</a:t>
                      </a:r>
                      <a:endParaRPr kumimoji="0" lang="pl-PL" sz="32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342900" marR="0" lvl="0" indent="-342900" algn="l" defTabSz="914400" rtl="0" eaLnBrk="0" fontAlgn="base" latinLnBrk="0" hangingPunct="0">
                        <a:lnSpc>
                          <a:spcPct val="100000"/>
                        </a:lnSpc>
                        <a:spcBef>
                          <a:spcPct val="0"/>
                        </a:spcBef>
                        <a:spcAft>
                          <a:spcPct val="0"/>
                        </a:spcAft>
                        <a:buClrTx/>
                        <a:buSzPct val="80000"/>
                        <a:buFontTx/>
                        <a:buNone/>
                        <a:tabLst/>
                      </a:pPr>
                      <a:r>
                        <a:rPr kumimoji="0" lang="pl-PL" sz="1700" b="0" i="0" u="none" strike="noStrike" cap="none" normalizeH="0" baseline="0">
                          <a:ln>
                            <a:noFill/>
                          </a:ln>
                          <a:solidFill>
                            <a:schemeClr val="tx1"/>
                          </a:solidFill>
                          <a:effectLst/>
                          <a:latin typeface="Times New Roman" pitchFamily="18" charset="0"/>
                          <a:cs typeface="Times New Roman" pitchFamily="18" charset="0"/>
                        </a:rPr>
                        <a:t>1</a:t>
                      </a:r>
                      <a:endParaRPr kumimoji="0" lang="pl-PL" sz="32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4"/>
                  </a:ext>
                </a:extLst>
              </a:tr>
              <a:tr h="384175">
                <a:tc>
                  <a:txBody>
                    <a:bodyPr/>
                    <a:lstStyle/>
                    <a:p>
                      <a:pPr marL="342900" marR="0" lvl="0" indent="-342900" algn="l" defTabSz="914400" rtl="0" eaLnBrk="0" fontAlgn="base" latinLnBrk="0" hangingPunct="0">
                        <a:lnSpc>
                          <a:spcPct val="100000"/>
                        </a:lnSpc>
                        <a:spcBef>
                          <a:spcPct val="0"/>
                        </a:spcBef>
                        <a:spcAft>
                          <a:spcPct val="0"/>
                        </a:spcAft>
                        <a:buClrTx/>
                        <a:buSzPct val="80000"/>
                        <a:buFontTx/>
                        <a:buNone/>
                        <a:tabLst/>
                      </a:pPr>
                      <a:r>
                        <a:rPr kumimoji="0" lang="pl-PL" sz="1500" b="0" i="0" u="none" strike="noStrike" cap="none" normalizeH="0" baseline="0">
                          <a:ln>
                            <a:noFill/>
                          </a:ln>
                          <a:solidFill>
                            <a:schemeClr val="tx1"/>
                          </a:solidFill>
                          <a:effectLst/>
                          <a:latin typeface="Times New Roman" pitchFamily="18" charset="0"/>
                          <a:cs typeface="Times New Roman" pitchFamily="18" charset="0"/>
                        </a:rPr>
                        <a:t>(18) okazywanie niechęci komuś mało sobie znanemu</a:t>
                      </a:r>
                      <a:endParaRPr kumimoji="0" lang="pl-PL" sz="32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342900" marR="0" lvl="0" indent="-342900" algn="l" defTabSz="914400" rtl="0" eaLnBrk="0" fontAlgn="base" latinLnBrk="0" hangingPunct="0">
                        <a:lnSpc>
                          <a:spcPct val="100000"/>
                        </a:lnSpc>
                        <a:spcBef>
                          <a:spcPct val="0"/>
                        </a:spcBef>
                        <a:spcAft>
                          <a:spcPct val="0"/>
                        </a:spcAft>
                        <a:buClrTx/>
                        <a:buSzPct val="80000"/>
                        <a:buFontTx/>
                        <a:buNone/>
                        <a:tabLst/>
                      </a:pPr>
                      <a:r>
                        <a:rPr kumimoji="0" lang="pl-PL" sz="1700" b="0" i="0" u="none" strike="noStrike" cap="none" normalizeH="0" baseline="0">
                          <a:ln>
                            <a:noFill/>
                          </a:ln>
                          <a:solidFill>
                            <a:schemeClr val="tx1"/>
                          </a:solidFill>
                          <a:effectLst/>
                          <a:latin typeface="Times New Roman" pitchFamily="18" charset="0"/>
                          <a:cs typeface="Times New Roman" pitchFamily="18" charset="0"/>
                        </a:rPr>
                        <a:t>2</a:t>
                      </a:r>
                      <a:endParaRPr kumimoji="0" lang="pl-PL" sz="32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342900" marR="0" lvl="0" indent="-342900" algn="l" defTabSz="914400" rtl="0" eaLnBrk="0" fontAlgn="base" latinLnBrk="0" hangingPunct="0">
                        <a:lnSpc>
                          <a:spcPct val="100000"/>
                        </a:lnSpc>
                        <a:spcBef>
                          <a:spcPct val="0"/>
                        </a:spcBef>
                        <a:spcAft>
                          <a:spcPct val="0"/>
                        </a:spcAft>
                        <a:buClrTx/>
                        <a:buSzPct val="80000"/>
                        <a:buFontTx/>
                        <a:buNone/>
                        <a:tabLst/>
                      </a:pPr>
                      <a:r>
                        <a:rPr kumimoji="0" lang="pl-PL" sz="1700" b="0" i="0" u="none" strike="noStrike" cap="none" normalizeH="0" baseline="0">
                          <a:ln>
                            <a:noFill/>
                          </a:ln>
                          <a:solidFill>
                            <a:schemeClr val="tx1"/>
                          </a:solidFill>
                          <a:effectLst/>
                          <a:latin typeface="Times New Roman" pitchFamily="18" charset="0"/>
                          <a:cs typeface="Times New Roman" pitchFamily="18" charset="0"/>
                        </a:rPr>
                        <a:t>2</a:t>
                      </a:r>
                      <a:endParaRPr kumimoji="0" lang="pl-PL" sz="32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5"/>
                  </a:ext>
                </a:extLst>
              </a:tr>
              <a:tr h="384175">
                <a:tc>
                  <a:txBody>
                    <a:bodyPr/>
                    <a:lstStyle/>
                    <a:p>
                      <a:pPr marL="342900" marR="0" lvl="0" indent="-342900" algn="l" defTabSz="914400" rtl="0" eaLnBrk="0" fontAlgn="base" latinLnBrk="0" hangingPunct="0">
                        <a:lnSpc>
                          <a:spcPct val="100000"/>
                        </a:lnSpc>
                        <a:spcBef>
                          <a:spcPct val="0"/>
                        </a:spcBef>
                        <a:spcAft>
                          <a:spcPct val="0"/>
                        </a:spcAft>
                        <a:buClrTx/>
                        <a:buSzPct val="80000"/>
                        <a:buFontTx/>
                        <a:buNone/>
                        <a:tabLst/>
                      </a:pPr>
                      <a:r>
                        <a:rPr kumimoji="0" lang="pl-PL" sz="1500" b="0" i="0" u="none" strike="noStrike" cap="none" normalizeH="0" baseline="0">
                          <a:ln>
                            <a:noFill/>
                          </a:ln>
                          <a:solidFill>
                            <a:schemeClr val="tx1"/>
                          </a:solidFill>
                          <a:effectLst/>
                          <a:latin typeface="Times New Roman" pitchFamily="18" charset="0"/>
                          <a:cs typeface="Times New Roman" pitchFamily="18" charset="0"/>
                        </a:rPr>
                        <a:t>(19) patrzenie prosto w oczy mało sobie znanej osobie</a:t>
                      </a:r>
                      <a:endParaRPr kumimoji="0" lang="pl-PL" sz="32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342900" marR="0" lvl="0" indent="-342900" algn="l" defTabSz="914400" rtl="0" eaLnBrk="0" fontAlgn="base" latinLnBrk="0" hangingPunct="0">
                        <a:lnSpc>
                          <a:spcPct val="100000"/>
                        </a:lnSpc>
                        <a:spcBef>
                          <a:spcPct val="0"/>
                        </a:spcBef>
                        <a:spcAft>
                          <a:spcPct val="0"/>
                        </a:spcAft>
                        <a:buClrTx/>
                        <a:buSzPct val="80000"/>
                        <a:buFontTx/>
                        <a:buNone/>
                        <a:tabLst/>
                      </a:pPr>
                      <a:r>
                        <a:rPr kumimoji="0" lang="pl-PL" sz="1700" b="0" i="0" u="none" strike="noStrike" cap="none" normalizeH="0" baseline="0">
                          <a:ln>
                            <a:noFill/>
                          </a:ln>
                          <a:solidFill>
                            <a:schemeClr val="tx1"/>
                          </a:solidFill>
                          <a:effectLst/>
                          <a:latin typeface="Times New Roman" pitchFamily="18" charset="0"/>
                          <a:cs typeface="Times New Roman" pitchFamily="18" charset="0"/>
                        </a:rPr>
                        <a:t>3</a:t>
                      </a:r>
                      <a:endParaRPr kumimoji="0" lang="pl-PL" sz="32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342900" marR="0" lvl="0" indent="-342900" algn="l" defTabSz="914400" rtl="0" eaLnBrk="0" fontAlgn="base" latinLnBrk="0" hangingPunct="0">
                        <a:lnSpc>
                          <a:spcPct val="100000"/>
                        </a:lnSpc>
                        <a:spcBef>
                          <a:spcPct val="0"/>
                        </a:spcBef>
                        <a:spcAft>
                          <a:spcPct val="0"/>
                        </a:spcAft>
                        <a:buClrTx/>
                        <a:buSzPct val="80000"/>
                        <a:buFontTx/>
                        <a:buNone/>
                        <a:tabLst/>
                      </a:pPr>
                      <a:r>
                        <a:rPr kumimoji="0" lang="pl-PL" sz="1700" b="0" i="0" u="none" strike="noStrike" cap="none" normalizeH="0" baseline="0">
                          <a:ln>
                            <a:noFill/>
                          </a:ln>
                          <a:solidFill>
                            <a:schemeClr val="tx1"/>
                          </a:solidFill>
                          <a:effectLst/>
                          <a:latin typeface="Times New Roman" pitchFamily="18" charset="0"/>
                          <a:cs typeface="Times New Roman" pitchFamily="18" charset="0"/>
                        </a:rPr>
                        <a:t>3</a:t>
                      </a:r>
                      <a:endParaRPr kumimoji="0" lang="pl-PL" sz="32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6"/>
                  </a:ext>
                </a:extLst>
              </a:tr>
              <a:tr h="384175">
                <a:tc>
                  <a:txBody>
                    <a:bodyPr/>
                    <a:lstStyle/>
                    <a:p>
                      <a:pPr marL="342900" marR="0" lvl="0" indent="-342900" algn="l" defTabSz="914400" rtl="0" eaLnBrk="0" fontAlgn="base" latinLnBrk="0" hangingPunct="0">
                        <a:lnSpc>
                          <a:spcPct val="100000"/>
                        </a:lnSpc>
                        <a:spcBef>
                          <a:spcPct val="0"/>
                        </a:spcBef>
                        <a:spcAft>
                          <a:spcPct val="0"/>
                        </a:spcAft>
                        <a:buClrTx/>
                        <a:buSzPct val="80000"/>
                        <a:buFontTx/>
                        <a:buNone/>
                        <a:tabLst/>
                      </a:pPr>
                      <a:r>
                        <a:rPr kumimoji="0" lang="pl-PL" sz="1500" b="0" i="0" u="none" strike="noStrike" cap="none" normalizeH="0" baseline="0">
                          <a:ln>
                            <a:noFill/>
                          </a:ln>
                          <a:solidFill>
                            <a:schemeClr val="tx1"/>
                          </a:solidFill>
                          <a:effectLst/>
                          <a:latin typeface="Times New Roman" pitchFamily="18" charset="0"/>
                          <a:cs typeface="Times New Roman" pitchFamily="18" charset="0"/>
                        </a:rPr>
                        <a:t>(20) przemawianie do grupy (po przygotowaniu do tego)</a:t>
                      </a:r>
                      <a:endParaRPr kumimoji="0" lang="pl-PL" sz="32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342900" marR="0" lvl="0" indent="-342900" algn="l" defTabSz="914400" rtl="0" eaLnBrk="0" fontAlgn="base" latinLnBrk="0" hangingPunct="0">
                        <a:lnSpc>
                          <a:spcPct val="100000"/>
                        </a:lnSpc>
                        <a:spcBef>
                          <a:spcPct val="0"/>
                        </a:spcBef>
                        <a:spcAft>
                          <a:spcPct val="0"/>
                        </a:spcAft>
                        <a:buClrTx/>
                        <a:buSzPct val="80000"/>
                        <a:buFontTx/>
                        <a:buNone/>
                        <a:tabLst/>
                      </a:pPr>
                      <a:r>
                        <a:rPr kumimoji="0" lang="pl-PL" sz="1700" b="0" i="0" u="none" strike="noStrike" cap="none" normalizeH="0" baseline="0">
                          <a:ln>
                            <a:noFill/>
                          </a:ln>
                          <a:solidFill>
                            <a:schemeClr val="tx1"/>
                          </a:solidFill>
                          <a:effectLst/>
                          <a:latin typeface="Times New Roman" pitchFamily="18" charset="0"/>
                          <a:cs typeface="Times New Roman" pitchFamily="18" charset="0"/>
                        </a:rPr>
                        <a:t>4</a:t>
                      </a:r>
                      <a:endParaRPr kumimoji="0" lang="pl-PL" sz="32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342900" marR="0" lvl="0" indent="-342900" algn="l" defTabSz="914400" rtl="0" eaLnBrk="0" fontAlgn="base" latinLnBrk="0" hangingPunct="0">
                        <a:lnSpc>
                          <a:spcPct val="100000"/>
                        </a:lnSpc>
                        <a:spcBef>
                          <a:spcPct val="0"/>
                        </a:spcBef>
                        <a:spcAft>
                          <a:spcPct val="0"/>
                        </a:spcAft>
                        <a:buClrTx/>
                        <a:buSzPct val="80000"/>
                        <a:buFontTx/>
                        <a:buNone/>
                        <a:tabLst/>
                      </a:pPr>
                      <a:r>
                        <a:rPr kumimoji="0" lang="pl-PL" sz="1700" b="0" i="0" u="none" strike="noStrike" cap="none" normalizeH="0" baseline="0">
                          <a:ln>
                            <a:noFill/>
                          </a:ln>
                          <a:solidFill>
                            <a:schemeClr val="tx1"/>
                          </a:solidFill>
                          <a:effectLst/>
                          <a:latin typeface="Times New Roman" pitchFamily="18" charset="0"/>
                          <a:cs typeface="Times New Roman" pitchFamily="18" charset="0"/>
                        </a:rPr>
                        <a:t>4</a:t>
                      </a:r>
                      <a:endParaRPr kumimoji="0" lang="pl-PL" sz="32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7"/>
                  </a:ext>
                </a:extLst>
              </a:tr>
              <a:tr h="684213">
                <a:tc>
                  <a:txBody>
                    <a:bodyPr/>
                    <a:lstStyle/>
                    <a:p>
                      <a:pPr marL="342900" marR="0" lvl="0" indent="-342900" algn="l" defTabSz="914400" rtl="0" eaLnBrk="0" fontAlgn="base" latinLnBrk="0" hangingPunct="0">
                        <a:lnSpc>
                          <a:spcPct val="100000"/>
                        </a:lnSpc>
                        <a:spcBef>
                          <a:spcPct val="0"/>
                        </a:spcBef>
                        <a:spcAft>
                          <a:spcPct val="0"/>
                        </a:spcAft>
                        <a:buClrTx/>
                        <a:buSzPct val="80000"/>
                        <a:buFontTx/>
                        <a:buNone/>
                        <a:tabLst/>
                      </a:pPr>
                      <a:r>
                        <a:rPr kumimoji="0" lang="pl-PL" sz="1500" b="0" i="0" u="none" strike="noStrike" cap="none" normalizeH="0" baseline="0">
                          <a:ln>
                            <a:noFill/>
                          </a:ln>
                          <a:solidFill>
                            <a:schemeClr val="tx1"/>
                          </a:solidFill>
                          <a:effectLst/>
                          <a:latin typeface="Times New Roman" pitchFamily="18" charset="0"/>
                          <a:cs typeface="Times New Roman" pitchFamily="18" charset="0"/>
                        </a:rPr>
                        <a:t>(21) zaproszenie znajomej osoby w celu romantycznym lub seksualnym</a:t>
                      </a:r>
                      <a:endParaRPr kumimoji="0" lang="pl-PL" sz="32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342900" marR="0" lvl="0" indent="-342900" algn="l" defTabSz="914400" rtl="0" eaLnBrk="0" fontAlgn="base" latinLnBrk="0" hangingPunct="0">
                        <a:lnSpc>
                          <a:spcPct val="100000"/>
                        </a:lnSpc>
                        <a:spcBef>
                          <a:spcPct val="0"/>
                        </a:spcBef>
                        <a:spcAft>
                          <a:spcPct val="0"/>
                        </a:spcAft>
                        <a:buClrTx/>
                        <a:buSzPct val="80000"/>
                        <a:buFontTx/>
                        <a:buNone/>
                        <a:tabLst/>
                      </a:pPr>
                      <a:r>
                        <a:rPr kumimoji="0" lang="pl-PL" sz="1700" b="0" i="0" u="none" strike="noStrike" cap="none" normalizeH="0" baseline="0">
                          <a:ln>
                            <a:noFill/>
                          </a:ln>
                          <a:solidFill>
                            <a:schemeClr val="tx1"/>
                          </a:solidFill>
                          <a:effectLst/>
                          <a:latin typeface="Times New Roman" pitchFamily="18" charset="0"/>
                          <a:cs typeface="Times New Roman" pitchFamily="18" charset="0"/>
                        </a:rPr>
                        <a:t>Nie mam okazji</a:t>
                      </a:r>
                      <a:endParaRPr kumimoji="0" lang="pl-PL" sz="32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endParaRPr kumimoji="0" lang="pl-PL" sz="3600" b="0" i="0" u="none" strike="noStrike" cap="none" normalizeH="0" baseline="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8"/>
                  </a:ext>
                </a:extLst>
              </a:tr>
              <a:tr h="384175">
                <a:tc>
                  <a:txBody>
                    <a:bodyPr/>
                    <a:lstStyle/>
                    <a:p>
                      <a:pPr marL="342900" marR="0" lvl="0" indent="-342900" algn="l" defTabSz="914400" rtl="0" eaLnBrk="0" fontAlgn="base" latinLnBrk="0" hangingPunct="0">
                        <a:lnSpc>
                          <a:spcPct val="100000"/>
                        </a:lnSpc>
                        <a:spcBef>
                          <a:spcPct val="0"/>
                        </a:spcBef>
                        <a:spcAft>
                          <a:spcPct val="0"/>
                        </a:spcAft>
                        <a:buClrTx/>
                        <a:buSzPct val="80000"/>
                        <a:buFontTx/>
                        <a:buNone/>
                        <a:tabLst/>
                      </a:pPr>
                      <a:r>
                        <a:rPr kumimoji="0" lang="pl-PL" sz="1500" b="0" i="0" u="none" strike="noStrike" cap="none" normalizeH="0" baseline="0">
                          <a:ln>
                            <a:noFill/>
                          </a:ln>
                          <a:solidFill>
                            <a:schemeClr val="tx1"/>
                          </a:solidFill>
                          <a:effectLst/>
                          <a:latin typeface="Times New Roman" pitchFamily="18" charset="0"/>
                          <a:cs typeface="Times New Roman" pitchFamily="18" charset="0"/>
                        </a:rPr>
                        <a:t>(22) oddawanie rzeczy kupionych w sklepie (z powodu ich reklamacji)</a:t>
                      </a:r>
                      <a:endParaRPr kumimoji="0" lang="pl-PL" sz="32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342900" marR="0" lvl="0" indent="-342900" algn="l" defTabSz="914400" rtl="0" eaLnBrk="0" fontAlgn="base" latinLnBrk="0" hangingPunct="0">
                        <a:lnSpc>
                          <a:spcPct val="100000"/>
                        </a:lnSpc>
                        <a:spcBef>
                          <a:spcPct val="0"/>
                        </a:spcBef>
                        <a:spcAft>
                          <a:spcPct val="0"/>
                        </a:spcAft>
                        <a:buClrTx/>
                        <a:buSzPct val="80000"/>
                        <a:buFontTx/>
                        <a:buNone/>
                        <a:tabLst/>
                      </a:pPr>
                      <a:r>
                        <a:rPr kumimoji="0" lang="pl-PL" sz="1700" b="0" i="0" u="none" strike="noStrike" cap="none" normalizeH="0" baseline="0">
                          <a:ln>
                            <a:noFill/>
                          </a:ln>
                          <a:solidFill>
                            <a:schemeClr val="tx1"/>
                          </a:solidFill>
                          <a:effectLst/>
                          <a:latin typeface="Times New Roman" pitchFamily="18" charset="0"/>
                          <a:cs typeface="Times New Roman" pitchFamily="18" charset="0"/>
                        </a:rPr>
                        <a:t>3</a:t>
                      </a:r>
                      <a:endParaRPr kumimoji="0" lang="pl-PL" sz="32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342900" marR="0" lvl="0" indent="-342900" algn="l" defTabSz="914400" rtl="0" eaLnBrk="0" fontAlgn="base" latinLnBrk="0" hangingPunct="0">
                        <a:lnSpc>
                          <a:spcPct val="100000"/>
                        </a:lnSpc>
                        <a:spcBef>
                          <a:spcPct val="0"/>
                        </a:spcBef>
                        <a:spcAft>
                          <a:spcPct val="0"/>
                        </a:spcAft>
                        <a:buClrTx/>
                        <a:buSzPct val="80000"/>
                        <a:buFontTx/>
                        <a:buNone/>
                        <a:tabLst/>
                      </a:pPr>
                      <a:r>
                        <a:rPr kumimoji="0" lang="pl-PL" sz="1700" b="0" i="0" u="none" strike="noStrike" cap="none" normalizeH="0" baseline="0">
                          <a:ln>
                            <a:noFill/>
                          </a:ln>
                          <a:solidFill>
                            <a:schemeClr val="tx1"/>
                          </a:solidFill>
                          <a:effectLst/>
                          <a:latin typeface="Times New Roman" pitchFamily="18" charset="0"/>
                          <a:cs typeface="Times New Roman" pitchFamily="18" charset="0"/>
                        </a:rPr>
                        <a:t>4</a:t>
                      </a:r>
                      <a:endParaRPr kumimoji="0" lang="pl-PL" sz="32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9"/>
                  </a:ext>
                </a:extLst>
              </a:tr>
              <a:tr h="384175">
                <a:tc>
                  <a:txBody>
                    <a:bodyPr/>
                    <a:lstStyle/>
                    <a:p>
                      <a:pPr marL="342900" marR="0" lvl="0" indent="-342900" algn="l" defTabSz="914400" rtl="0" eaLnBrk="0" fontAlgn="base" latinLnBrk="0" hangingPunct="0">
                        <a:lnSpc>
                          <a:spcPct val="100000"/>
                        </a:lnSpc>
                        <a:spcBef>
                          <a:spcPct val="0"/>
                        </a:spcBef>
                        <a:spcAft>
                          <a:spcPct val="0"/>
                        </a:spcAft>
                        <a:buClrTx/>
                        <a:buSzPct val="80000"/>
                        <a:buFontTx/>
                        <a:buNone/>
                        <a:tabLst/>
                      </a:pPr>
                      <a:r>
                        <a:rPr kumimoji="0" lang="pl-PL" sz="1500" b="0" i="0" u="none" strike="noStrike" cap="none" normalizeH="0" baseline="0">
                          <a:ln>
                            <a:noFill/>
                          </a:ln>
                          <a:solidFill>
                            <a:schemeClr val="tx1"/>
                          </a:solidFill>
                          <a:effectLst/>
                          <a:latin typeface="Times New Roman" pitchFamily="18" charset="0"/>
                          <a:cs typeface="Times New Roman" pitchFamily="18" charset="0"/>
                        </a:rPr>
                        <a:t>(23) wydawanie przyjęcia</a:t>
                      </a:r>
                      <a:endParaRPr kumimoji="0" lang="pl-PL" sz="32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342900" marR="0" lvl="0" indent="-342900" algn="l" defTabSz="914400" rtl="0" eaLnBrk="0" fontAlgn="base" latinLnBrk="0" hangingPunct="0">
                        <a:lnSpc>
                          <a:spcPct val="100000"/>
                        </a:lnSpc>
                        <a:spcBef>
                          <a:spcPct val="0"/>
                        </a:spcBef>
                        <a:spcAft>
                          <a:spcPct val="0"/>
                        </a:spcAft>
                        <a:buClrTx/>
                        <a:buSzPct val="80000"/>
                        <a:buFontTx/>
                        <a:buNone/>
                        <a:tabLst/>
                      </a:pPr>
                      <a:r>
                        <a:rPr kumimoji="0" lang="pl-PL" sz="1700" b="0" i="0" u="none" strike="noStrike" cap="none" normalizeH="0" baseline="0">
                          <a:ln>
                            <a:noFill/>
                          </a:ln>
                          <a:solidFill>
                            <a:schemeClr val="tx1"/>
                          </a:solidFill>
                          <a:effectLst/>
                          <a:latin typeface="Times New Roman" pitchFamily="18" charset="0"/>
                          <a:cs typeface="Times New Roman" pitchFamily="18" charset="0"/>
                        </a:rPr>
                        <a:t>4</a:t>
                      </a:r>
                      <a:endParaRPr kumimoji="0" lang="pl-PL" sz="32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342900" marR="0" lvl="0" indent="-342900" algn="l" defTabSz="914400" rtl="0" eaLnBrk="0" fontAlgn="base" latinLnBrk="0" hangingPunct="0">
                        <a:lnSpc>
                          <a:spcPct val="100000"/>
                        </a:lnSpc>
                        <a:spcBef>
                          <a:spcPct val="0"/>
                        </a:spcBef>
                        <a:spcAft>
                          <a:spcPct val="0"/>
                        </a:spcAft>
                        <a:buClrTx/>
                        <a:buSzPct val="80000"/>
                        <a:buFontTx/>
                        <a:buNone/>
                        <a:tabLst/>
                      </a:pPr>
                      <a:r>
                        <a:rPr kumimoji="0" lang="pl-PL" sz="1700" b="0" i="0" u="none" strike="noStrike" cap="none" normalizeH="0" baseline="0">
                          <a:ln>
                            <a:noFill/>
                          </a:ln>
                          <a:solidFill>
                            <a:schemeClr val="tx1"/>
                          </a:solidFill>
                          <a:effectLst/>
                          <a:latin typeface="Times New Roman" pitchFamily="18" charset="0"/>
                          <a:cs typeface="Times New Roman" pitchFamily="18" charset="0"/>
                        </a:rPr>
                        <a:t>4</a:t>
                      </a:r>
                      <a:endParaRPr kumimoji="0" lang="pl-PL" sz="32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10"/>
                  </a:ext>
                </a:extLst>
              </a:tr>
              <a:tr h="384175">
                <a:tc>
                  <a:txBody>
                    <a:bodyPr/>
                    <a:lstStyle/>
                    <a:p>
                      <a:pPr marL="342900" marR="0" lvl="0" indent="-342900" algn="l" defTabSz="914400" rtl="0" eaLnBrk="0" fontAlgn="base" latinLnBrk="0" hangingPunct="0">
                        <a:lnSpc>
                          <a:spcPct val="100000"/>
                        </a:lnSpc>
                        <a:spcBef>
                          <a:spcPct val="0"/>
                        </a:spcBef>
                        <a:spcAft>
                          <a:spcPct val="0"/>
                        </a:spcAft>
                        <a:buClrTx/>
                        <a:buSzPct val="80000"/>
                        <a:buFontTx/>
                        <a:buNone/>
                        <a:tabLst/>
                      </a:pPr>
                      <a:r>
                        <a:rPr kumimoji="0" lang="pl-PL" sz="1500" b="0" i="0" u="none" strike="noStrike" cap="none" normalizeH="0" baseline="0">
                          <a:ln>
                            <a:noFill/>
                          </a:ln>
                          <a:solidFill>
                            <a:schemeClr val="tx1"/>
                          </a:solidFill>
                          <a:effectLst/>
                          <a:latin typeface="Times New Roman" pitchFamily="18" charset="0"/>
                          <a:cs typeface="Times New Roman" pitchFamily="18" charset="0"/>
                        </a:rPr>
                        <a:t>(24) odpieranie materialnych nacisków innych osób</a:t>
                      </a:r>
                      <a:endParaRPr kumimoji="0" lang="pl-PL" sz="32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342900" marR="0" lvl="0" indent="-342900" algn="l" defTabSz="914400" rtl="0" eaLnBrk="0" fontAlgn="base" latinLnBrk="0" hangingPunct="0">
                        <a:lnSpc>
                          <a:spcPct val="100000"/>
                        </a:lnSpc>
                        <a:spcBef>
                          <a:spcPct val="0"/>
                        </a:spcBef>
                        <a:spcAft>
                          <a:spcPct val="0"/>
                        </a:spcAft>
                        <a:buClrTx/>
                        <a:buSzPct val="80000"/>
                        <a:buFontTx/>
                        <a:buNone/>
                        <a:tabLst/>
                      </a:pPr>
                      <a:r>
                        <a:rPr kumimoji="0" lang="pl-PL" sz="1700" b="0" i="0" u="none" strike="noStrike" cap="none" normalizeH="0" baseline="0">
                          <a:ln>
                            <a:noFill/>
                          </a:ln>
                          <a:solidFill>
                            <a:schemeClr val="tx1"/>
                          </a:solidFill>
                          <a:effectLst/>
                          <a:latin typeface="Times New Roman" pitchFamily="18" charset="0"/>
                          <a:cs typeface="Times New Roman" pitchFamily="18" charset="0"/>
                        </a:rPr>
                        <a:t>3</a:t>
                      </a:r>
                      <a:endParaRPr kumimoji="0" lang="pl-PL" sz="32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342900" marR="0" lvl="0" indent="-342900" algn="l" defTabSz="914400" rtl="0" eaLnBrk="0" fontAlgn="base" latinLnBrk="0" hangingPunct="0">
                        <a:lnSpc>
                          <a:spcPct val="100000"/>
                        </a:lnSpc>
                        <a:spcBef>
                          <a:spcPct val="0"/>
                        </a:spcBef>
                        <a:spcAft>
                          <a:spcPct val="0"/>
                        </a:spcAft>
                        <a:buClrTx/>
                        <a:buSzPct val="80000"/>
                        <a:buFontTx/>
                        <a:buNone/>
                        <a:tabLst/>
                      </a:pPr>
                      <a:r>
                        <a:rPr kumimoji="0" lang="pl-PL" sz="1700" b="0" i="0" u="none" strike="noStrike" cap="none" normalizeH="0" baseline="0">
                          <a:ln>
                            <a:noFill/>
                          </a:ln>
                          <a:solidFill>
                            <a:schemeClr val="tx1"/>
                          </a:solidFill>
                          <a:effectLst/>
                          <a:latin typeface="Times New Roman" pitchFamily="18" charset="0"/>
                          <a:cs typeface="Times New Roman" pitchFamily="18" charset="0"/>
                        </a:rPr>
                        <a:t>3</a:t>
                      </a:r>
                      <a:endParaRPr kumimoji="0" lang="pl-PL" sz="32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11"/>
                  </a:ext>
                </a:extLst>
              </a:tr>
            </a:tbl>
          </a:graphicData>
        </a:graphic>
      </p:graphicFrame>
    </p:spTree>
  </p:cSld>
  <p:clrMapOvr>
    <a:masterClrMapping/>
  </p:clrMapOvr>
  <p:transition spd="slow">
    <p:wipe dir="u"/>
  </p:transition>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 name="Symbol zastępczy numeru slajdu 5"/>
          <p:cNvSpPr>
            <a:spLocks noGrp="1"/>
          </p:cNvSpPr>
          <p:nvPr>
            <p:ph type="sldNum" sz="quarter" idx="12"/>
          </p:nvPr>
        </p:nvSpPr>
        <p:spPr/>
        <p:txBody>
          <a:bodyPr/>
          <a:lstStyle/>
          <a:p>
            <a:fld id="{0D8AA187-B2E4-4842-8FB8-B43AD8A8508C}" type="slidenum">
              <a:rPr lang="pl-PL"/>
              <a:pPr/>
              <a:t>19</a:t>
            </a:fld>
            <a:endParaRPr lang="pl-PL"/>
          </a:p>
        </p:txBody>
      </p:sp>
      <p:sp>
        <p:nvSpPr>
          <p:cNvPr id="87042" name="Rectangle 2"/>
          <p:cNvSpPr>
            <a:spLocks noGrp="1" noChangeArrowheads="1"/>
          </p:cNvSpPr>
          <p:nvPr>
            <p:ph type="title"/>
          </p:nvPr>
        </p:nvSpPr>
        <p:spPr/>
        <p:txBody>
          <a:bodyPr/>
          <a:lstStyle/>
          <a:p>
            <a:r>
              <a:rPr lang="pl-PL"/>
              <a:t>Fobia socjalna - podstawowe fakty</a:t>
            </a:r>
          </a:p>
        </p:txBody>
      </p:sp>
      <p:sp>
        <p:nvSpPr>
          <p:cNvPr id="87043" name="Rectangle 3"/>
          <p:cNvSpPr>
            <a:spLocks noGrp="1" noChangeArrowheads="1"/>
          </p:cNvSpPr>
          <p:nvPr>
            <p:ph type="body" idx="1"/>
          </p:nvPr>
        </p:nvSpPr>
        <p:spPr/>
        <p:txBody>
          <a:bodyPr/>
          <a:lstStyle/>
          <a:p>
            <a:pPr>
              <a:lnSpc>
                <a:spcPct val="80000"/>
              </a:lnSpc>
            </a:pPr>
            <a:r>
              <a:rPr lang="pl-PL" sz="2400"/>
              <a:t>Częstość w populacji ogólnej - ok. </a:t>
            </a:r>
            <a:r>
              <a:rPr lang="pl-PL" sz="2400" b="1"/>
              <a:t>7%</a:t>
            </a:r>
            <a:r>
              <a:rPr lang="pl-PL" sz="2400"/>
              <a:t>  (</a:t>
            </a:r>
            <a:r>
              <a:rPr lang="pl-PL" sz="2400" i="1"/>
              <a:t>life prevalence</a:t>
            </a:r>
            <a:r>
              <a:rPr lang="pl-PL" sz="2400"/>
              <a:t>)  , ok.. 2% (</a:t>
            </a:r>
            <a:r>
              <a:rPr lang="pl-PL" sz="2400" i="1"/>
              <a:t>time prevalence</a:t>
            </a:r>
            <a:r>
              <a:rPr lang="pl-PL" sz="2400"/>
              <a:t>) (3-14%) - w USA objawy FS (zgodnie z kryteriami DSM-IV - 7.2 mln).</a:t>
            </a:r>
          </a:p>
          <a:p>
            <a:pPr>
              <a:lnSpc>
                <a:spcPct val="80000"/>
              </a:lnSpc>
            </a:pPr>
            <a:r>
              <a:rPr lang="pl-PL" sz="2400" b="1"/>
              <a:t>Dwukrotnie częściej u kobiet</a:t>
            </a:r>
            <a:r>
              <a:rPr lang="pl-PL" sz="2400"/>
              <a:t>.</a:t>
            </a:r>
          </a:p>
          <a:p>
            <a:pPr>
              <a:lnSpc>
                <a:spcPct val="80000"/>
              </a:lnSpc>
            </a:pPr>
            <a:r>
              <a:rPr lang="pl-PL" sz="2400" b="1"/>
              <a:t>Typowy początek - pierwsza i druga dekada życia</a:t>
            </a:r>
            <a:r>
              <a:rPr lang="pl-PL" sz="2400"/>
              <a:t>, bardzo rzadko początek po 25 r.ż..</a:t>
            </a:r>
          </a:p>
          <a:p>
            <a:pPr>
              <a:lnSpc>
                <a:spcPct val="80000"/>
              </a:lnSpc>
            </a:pPr>
            <a:r>
              <a:rPr lang="pl-PL" sz="2400" b="1"/>
              <a:t>U dzieci - ok. 9% populacji dziecięcej</a:t>
            </a:r>
            <a:r>
              <a:rPr lang="pl-PL" sz="2400"/>
              <a:t> - najczęściej w postaci: </a:t>
            </a:r>
            <a:r>
              <a:rPr lang="pl-PL" sz="2400" i="1"/>
              <a:t>mutyzmu wybiórczego, reaktywnego utrudnienia nawiązywania kontaktów socjalnych w dzieciństwie</a:t>
            </a:r>
            <a:r>
              <a:rPr lang="pl-PL" sz="2400"/>
              <a:t>.</a:t>
            </a:r>
          </a:p>
        </p:txBody>
      </p:sp>
    </p:spTree>
  </p:cSld>
  <p:clrMapOvr>
    <a:masterClrMapping/>
  </p:clrMapOvr>
  <p:transition>
    <p:blinds/>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87042">
                                            <p:txEl>
                                              <p:pRg st="0" end="0"/>
                                            </p:txEl>
                                          </p:spTgt>
                                        </p:tgtEl>
                                        <p:attrNameLst>
                                          <p:attrName>style.visibility</p:attrName>
                                        </p:attrNameLst>
                                      </p:cBhvr>
                                      <p:to>
                                        <p:strVal val="visible"/>
                                      </p:to>
                                    </p:set>
                                    <p:animEffect transition="in" filter="dissolve">
                                      <p:cBhvr>
                                        <p:cTn id="7" dur="500"/>
                                        <p:tgtEl>
                                          <p:spTgt spid="87042">
                                            <p:txEl>
                                              <p:pRg st="0" end="0"/>
                                            </p:txEl>
                                          </p:spTgt>
                                        </p:tgtEl>
                                      </p:cBhvr>
                                    </p:animEffect>
                                  </p:childTnLst>
                                  <p:subTnLst>
                                    <p:animClr clrSpc="rgb" dir="cw">
                                      <p:cBhvr override="childStyle">
                                        <p:cTn dur="1" fill="hold" display="0" masterRel="nextClick" afterEffect="1"/>
                                        <p:tgtEl>
                                          <p:spTgt spid="87042">
                                            <p:txEl>
                                              <p:pRg st="0" end="0"/>
                                            </p:txEl>
                                          </p:spTgt>
                                        </p:tgtEl>
                                        <p:attrNameLst>
                                          <p:attrName>ppt_c</p:attrName>
                                        </p:attrNameLst>
                                      </p:cBhvr>
                                      <p:to>
                                        <a:schemeClr val="hlink"/>
                                      </p:to>
                                    </p:animClr>
                                  </p:sub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87043">
                                            <p:txEl>
                                              <p:pRg st="0" end="0"/>
                                            </p:txEl>
                                          </p:spTgt>
                                        </p:tgtEl>
                                        <p:attrNameLst>
                                          <p:attrName>style.visibility</p:attrName>
                                        </p:attrNameLst>
                                      </p:cBhvr>
                                      <p:to>
                                        <p:strVal val="visible"/>
                                      </p:to>
                                    </p:set>
                                    <p:animEffect transition="in" filter="dissolve">
                                      <p:cBhvr>
                                        <p:cTn id="12" dur="500"/>
                                        <p:tgtEl>
                                          <p:spTgt spid="87043">
                                            <p:txEl>
                                              <p:pRg st="0" end="0"/>
                                            </p:txEl>
                                          </p:spTgt>
                                        </p:tgtEl>
                                      </p:cBhvr>
                                    </p:animEffect>
                                  </p:childTnLst>
                                  <p:subTnLst>
                                    <p:animClr clrSpc="rgb" dir="cw">
                                      <p:cBhvr override="childStyle">
                                        <p:cTn dur="1" fill="hold" display="0" masterRel="nextClick" afterEffect="1"/>
                                        <p:tgtEl>
                                          <p:spTgt spid="87043">
                                            <p:txEl>
                                              <p:pRg st="0" end="0"/>
                                            </p:txEl>
                                          </p:spTgt>
                                        </p:tgtEl>
                                        <p:attrNameLst>
                                          <p:attrName>ppt_c</p:attrName>
                                        </p:attrNameLst>
                                      </p:cBhvr>
                                      <p:to>
                                        <a:schemeClr val="hlink"/>
                                      </p:to>
                                    </p:animClr>
                                  </p:sub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87043">
                                            <p:txEl>
                                              <p:pRg st="1" end="1"/>
                                            </p:txEl>
                                          </p:spTgt>
                                        </p:tgtEl>
                                        <p:attrNameLst>
                                          <p:attrName>style.visibility</p:attrName>
                                        </p:attrNameLst>
                                      </p:cBhvr>
                                      <p:to>
                                        <p:strVal val="visible"/>
                                      </p:to>
                                    </p:set>
                                    <p:animEffect transition="in" filter="dissolve">
                                      <p:cBhvr>
                                        <p:cTn id="17" dur="500"/>
                                        <p:tgtEl>
                                          <p:spTgt spid="87043">
                                            <p:txEl>
                                              <p:pRg st="1" end="1"/>
                                            </p:txEl>
                                          </p:spTgt>
                                        </p:tgtEl>
                                      </p:cBhvr>
                                    </p:animEffect>
                                  </p:childTnLst>
                                  <p:subTnLst>
                                    <p:animClr clrSpc="rgb" dir="cw">
                                      <p:cBhvr override="childStyle">
                                        <p:cTn dur="1" fill="hold" display="0" masterRel="nextClick" afterEffect="1"/>
                                        <p:tgtEl>
                                          <p:spTgt spid="87043">
                                            <p:txEl>
                                              <p:pRg st="1" end="1"/>
                                            </p:txEl>
                                          </p:spTgt>
                                        </p:tgtEl>
                                        <p:attrNameLst>
                                          <p:attrName>ppt_c</p:attrName>
                                        </p:attrNameLst>
                                      </p:cBhvr>
                                      <p:to>
                                        <a:schemeClr val="hlink"/>
                                      </p:to>
                                    </p:animClr>
                                  </p:sub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87043">
                                            <p:txEl>
                                              <p:pRg st="2" end="2"/>
                                            </p:txEl>
                                          </p:spTgt>
                                        </p:tgtEl>
                                        <p:attrNameLst>
                                          <p:attrName>style.visibility</p:attrName>
                                        </p:attrNameLst>
                                      </p:cBhvr>
                                      <p:to>
                                        <p:strVal val="visible"/>
                                      </p:to>
                                    </p:set>
                                    <p:animEffect transition="in" filter="dissolve">
                                      <p:cBhvr>
                                        <p:cTn id="22" dur="500"/>
                                        <p:tgtEl>
                                          <p:spTgt spid="87043">
                                            <p:txEl>
                                              <p:pRg st="2" end="2"/>
                                            </p:txEl>
                                          </p:spTgt>
                                        </p:tgtEl>
                                      </p:cBhvr>
                                    </p:animEffect>
                                  </p:childTnLst>
                                  <p:subTnLst>
                                    <p:animClr clrSpc="rgb" dir="cw">
                                      <p:cBhvr override="childStyle">
                                        <p:cTn dur="1" fill="hold" display="0" masterRel="nextClick" afterEffect="1"/>
                                        <p:tgtEl>
                                          <p:spTgt spid="87043">
                                            <p:txEl>
                                              <p:pRg st="2" end="2"/>
                                            </p:txEl>
                                          </p:spTgt>
                                        </p:tgtEl>
                                        <p:attrNameLst>
                                          <p:attrName>ppt_c</p:attrName>
                                        </p:attrNameLst>
                                      </p:cBhvr>
                                      <p:to>
                                        <a:schemeClr val="hlink"/>
                                      </p:to>
                                    </p:animClr>
                                  </p:sub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87043">
                                            <p:txEl>
                                              <p:pRg st="3" end="3"/>
                                            </p:txEl>
                                          </p:spTgt>
                                        </p:tgtEl>
                                        <p:attrNameLst>
                                          <p:attrName>style.visibility</p:attrName>
                                        </p:attrNameLst>
                                      </p:cBhvr>
                                      <p:to>
                                        <p:strVal val="visible"/>
                                      </p:to>
                                    </p:set>
                                    <p:animEffect transition="in" filter="dissolve">
                                      <p:cBhvr>
                                        <p:cTn id="27" dur="500"/>
                                        <p:tgtEl>
                                          <p:spTgt spid="87043">
                                            <p:txEl>
                                              <p:pRg st="3" end="3"/>
                                            </p:txEl>
                                          </p:spTgt>
                                        </p:tgtEl>
                                      </p:cBhvr>
                                    </p:animEffect>
                                  </p:childTnLst>
                                  <p:subTnLst>
                                    <p:animClr clrSpc="rgb" dir="cw">
                                      <p:cBhvr override="childStyle">
                                        <p:cTn dur="1" fill="hold" display="0" masterRel="nextClick" afterEffect="1"/>
                                        <p:tgtEl>
                                          <p:spTgt spid="87043">
                                            <p:txEl>
                                              <p:pRg st="3" end="3"/>
                                            </p:txEl>
                                          </p:spTgt>
                                        </p:tgtEl>
                                        <p:attrNameLst>
                                          <p:attrName>ppt_c</p:attrName>
                                        </p:attrNameLst>
                                      </p:cBhvr>
                                      <p:to>
                                        <a:schemeClr val="hlink"/>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7042" grpId="0" build="p" autoUpdateAnimBg="0"/>
      <p:bldP spid="87043" grpId="0" build="p" autoUpdateAnimBg="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a:normAutofit fontScale="90000"/>
          </a:bodyPr>
          <a:lstStyle/>
          <a:p>
            <a:r>
              <a:rPr lang="pl-PL"/>
              <a:t>Mini International Neuropsychiatric Interview</a:t>
            </a:r>
          </a:p>
        </p:txBody>
      </p:sp>
      <p:sp>
        <p:nvSpPr>
          <p:cNvPr id="3075" name="Rectangle 3"/>
          <p:cNvSpPr>
            <a:spLocks noGrp="1" noChangeArrowheads="1"/>
          </p:cNvSpPr>
          <p:nvPr>
            <p:ph sz="quarter" idx="1"/>
          </p:nvPr>
        </p:nvSpPr>
        <p:spPr/>
        <p:txBody>
          <a:bodyPr/>
          <a:lstStyle/>
          <a:p>
            <a:pPr>
              <a:lnSpc>
                <a:spcPct val="90000"/>
              </a:lnSpc>
            </a:pPr>
            <a:r>
              <a:rPr lang="pl-PL"/>
              <a:t>Krótkie ustrukturalizowane badanie głównych zaburzeń psychicznych Osi I w DSMIV i w ICD10</a:t>
            </a:r>
          </a:p>
          <a:p>
            <a:pPr>
              <a:lnSpc>
                <a:spcPct val="90000"/>
              </a:lnSpc>
            </a:pPr>
            <a:r>
              <a:rPr lang="pl-PL"/>
              <a:t>Narzędzie trafne i rzetelne</a:t>
            </a:r>
          </a:p>
          <a:p>
            <a:pPr>
              <a:lnSpc>
                <a:spcPct val="90000"/>
              </a:lnSpc>
            </a:pPr>
            <a:r>
              <a:rPr lang="pl-PL"/>
              <a:t>Może być przeprowadzone w ciągu średnio 15 min.</a:t>
            </a:r>
          </a:p>
          <a:p>
            <a:pPr>
              <a:lnSpc>
                <a:spcPct val="90000"/>
              </a:lnSpc>
            </a:pPr>
            <a:r>
              <a:rPr lang="pl-PL"/>
              <a:t>Może być stosowane przez klinicystów po krótkiej sesji treningowej</a:t>
            </a:r>
          </a:p>
          <a:p>
            <a:pPr>
              <a:lnSpc>
                <a:spcPct val="90000"/>
              </a:lnSpc>
            </a:pPr>
            <a:endParaRPr lang="pl-PL"/>
          </a:p>
        </p:txBody>
      </p:sp>
    </p:spTree>
  </p:cSld>
  <p:clrMapOvr>
    <a:masterClrMapping/>
  </p:clrMapOvr>
  <p:transition spd="slow">
    <p:wipe dir="u"/>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ymbol zastępczy numeru slajdu 3"/>
          <p:cNvSpPr>
            <a:spLocks noGrp="1"/>
          </p:cNvSpPr>
          <p:nvPr>
            <p:ph type="sldNum" sz="quarter" idx="12"/>
          </p:nvPr>
        </p:nvSpPr>
        <p:spPr/>
        <p:txBody>
          <a:bodyPr/>
          <a:lstStyle/>
          <a:p>
            <a:fld id="{1705E3F8-1646-479D-9AE0-A52281293216}" type="slidenum">
              <a:rPr lang="pl-PL"/>
              <a:pPr/>
              <a:t>20</a:t>
            </a:fld>
            <a:endParaRPr lang="pl-PL"/>
          </a:p>
        </p:txBody>
      </p:sp>
      <p:sp>
        <p:nvSpPr>
          <p:cNvPr id="88066" name="Rectangle 2"/>
          <p:cNvSpPr>
            <a:spLocks noChangeArrowheads="1"/>
          </p:cNvSpPr>
          <p:nvPr/>
        </p:nvSpPr>
        <p:spPr bwMode="auto">
          <a:xfrm>
            <a:off x="1173163" y="457200"/>
            <a:ext cx="7772400" cy="1143000"/>
          </a:xfrm>
          <a:prstGeom prst="rect">
            <a:avLst/>
          </a:prstGeom>
          <a:noFill/>
          <a:ln w="12700">
            <a:noFill/>
            <a:miter lim="800000"/>
            <a:headEnd/>
            <a:tailEnd/>
          </a:ln>
          <a:effectLst/>
        </p:spPr>
        <p:txBody>
          <a:bodyPr lIns="90488" tIns="44450" rIns="90488" bIns="44450" anchor="ctr"/>
          <a:lstStyle/>
          <a:p>
            <a:pPr eaLnBrk="0" hangingPunct="0"/>
            <a:r>
              <a:rPr lang="pl-PL" sz="2400" b="1" u="sng">
                <a:latin typeface="Times New Roman" pitchFamily="18" charset="0"/>
              </a:rPr>
              <a:t>PODSTAWOWE INFORMACJE O FOBII SOCJALNEJ (c.d.)</a:t>
            </a:r>
            <a:r>
              <a:rPr lang="pl-PL" sz="2400" u="sng">
                <a:latin typeface="Times New Roman" pitchFamily="18" charset="0"/>
              </a:rPr>
              <a:t>:</a:t>
            </a:r>
          </a:p>
        </p:txBody>
      </p:sp>
      <p:sp>
        <p:nvSpPr>
          <p:cNvPr id="88067" name="Rectangle 3"/>
          <p:cNvSpPr>
            <a:spLocks noChangeArrowheads="1"/>
          </p:cNvSpPr>
          <p:nvPr/>
        </p:nvSpPr>
        <p:spPr bwMode="auto">
          <a:xfrm>
            <a:off x="1173163" y="1981200"/>
            <a:ext cx="7772400" cy="4114800"/>
          </a:xfrm>
          <a:prstGeom prst="rect">
            <a:avLst/>
          </a:prstGeom>
          <a:noFill/>
          <a:ln w="12700">
            <a:noFill/>
            <a:miter lim="800000"/>
            <a:headEnd/>
            <a:tailEnd/>
          </a:ln>
          <a:effectLst/>
        </p:spPr>
        <p:txBody>
          <a:bodyPr lIns="90488" tIns="44450" rIns="90488" bIns="44450"/>
          <a:lstStyle/>
          <a:p>
            <a:pPr eaLnBrk="0" hangingPunct="0">
              <a:buFont typeface="Wingdings" pitchFamily="2" charset="2"/>
              <a:buChar char="Ø"/>
            </a:pPr>
            <a:r>
              <a:rPr lang="pl-PL" sz="2800" b="1">
                <a:latin typeface="Times New Roman" pitchFamily="18" charset="0"/>
              </a:rPr>
              <a:t>FS JEST ZABURZENIEM WIĄŻĄCYM SIĘ Z LICZNYMI CHOROBAMI WSPÓŁISTNIEJĄCYMI;</a:t>
            </a:r>
          </a:p>
          <a:p>
            <a:pPr eaLnBrk="0" hangingPunct="0">
              <a:buFont typeface="Wingdings" pitchFamily="2" charset="2"/>
              <a:buChar char="Ø"/>
            </a:pPr>
            <a:r>
              <a:rPr lang="pl-PL" sz="2800" b="1">
                <a:latin typeface="Times New Roman" pitchFamily="18" charset="0"/>
              </a:rPr>
              <a:t>FS MA SZCZEGÓLNIE DUŻY WPŁYW NA ZŁE FUNKCJONOWANIE SPOŁECZNE;</a:t>
            </a:r>
          </a:p>
          <a:p>
            <a:pPr eaLnBrk="0" hangingPunct="0">
              <a:buFont typeface="Wingdings" pitchFamily="2" charset="2"/>
              <a:buChar char="Ø"/>
            </a:pPr>
            <a:r>
              <a:rPr lang="pl-PL" sz="2800" b="1">
                <a:latin typeface="Times New Roman" pitchFamily="18" charset="0"/>
              </a:rPr>
              <a:t>W OGROMNEJ WIĘKSZOŚCI PRZYPADKÓW FS JEST BŁĘDNIE DIAGNOZOWANA I LECZONA.</a:t>
            </a:r>
            <a:endParaRPr lang="pl-PL" sz="2400" b="1">
              <a:latin typeface="Times New Roman" pitchFamily="18" charset="0"/>
            </a:endParaRPr>
          </a:p>
        </p:txBody>
      </p:sp>
    </p:spTree>
  </p:cSld>
  <p:clrMapOvr>
    <a:masterClrMapping/>
  </p:clrMapOvr>
  <p:transition>
    <p:blinds/>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88066">
                                            <p:txEl>
                                              <p:pRg st="0" end="0"/>
                                            </p:txEl>
                                          </p:spTgt>
                                        </p:tgtEl>
                                        <p:attrNameLst>
                                          <p:attrName>style.visibility</p:attrName>
                                        </p:attrNameLst>
                                      </p:cBhvr>
                                      <p:to>
                                        <p:strVal val="visible"/>
                                      </p:to>
                                    </p:set>
                                    <p:animEffect transition="in" filter="dissolve">
                                      <p:cBhvr>
                                        <p:cTn id="7" dur="500"/>
                                        <p:tgtEl>
                                          <p:spTgt spid="88066">
                                            <p:txEl>
                                              <p:pRg st="0" end="0"/>
                                            </p:txEl>
                                          </p:spTgt>
                                        </p:tgtEl>
                                      </p:cBhvr>
                                    </p:animEffect>
                                  </p:childTnLst>
                                  <p:subTnLst>
                                    <p:animClr clrSpc="rgb" dir="cw">
                                      <p:cBhvr override="childStyle">
                                        <p:cTn dur="1" fill="hold" display="0" masterRel="nextClick" afterEffect="1"/>
                                        <p:tgtEl>
                                          <p:spTgt spid="88066">
                                            <p:txEl>
                                              <p:pRg st="0" end="0"/>
                                            </p:txEl>
                                          </p:spTgt>
                                        </p:tgtEl>
                                        <p:attrNameLst>
                                          <p:attrName>ppt_c</p:attrName>
                                        </p:attrNameLst>
                                      </p:cBhvr>
                                      <p:to>
                                        <a:schemeClr val="folHlink"/>
                                      </p:to>
                                    </p:animClr>
                                  </p:sub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88067">
                                            <p:txEl>
                                              <p:pRg st="0" end="0"/>
                                            </p:txEl>
                                          </p:spTgt>
                                        </p:tgtEl>
                                        <p:attrNameLst>
                                          <p:attrName>style.visibility</p:attrName>
                                        </p:attrNameLst>
                                      </p:cBhvr>
                                      <p:to>
                                        <p:strVal val="visible"/>
                                      </p:to>
                                    </p:set>
                                    <p:animEffect transition="in" filter="dissolve">
                                      <p:cBhvr>
                                        <p:cTn id="12" dur="500"/>
                                        <p:tgtEl>
                                          <p:spTgt spid="88067">
                                            <p:txEl>
                                              <p:pRg st="0" end="0"/>
                                            </p:txEl>
                                          </p:spTgt>
                                        </p:tgtEl>
                                      </p:cBhvr>
                                    </p:animEffect>
                                  </p:childTnLst>
                                  <p:subTnLst>
                                    <p:animClr clrSpc="rgb" dir="cw">
                                      <p:cBhvr override="childStyle">
                                        <p:cTn dur="1" fill="hold" display="0" masterRel="nextClick" afterEffect="1"/>
                                        <p:tgtEl>
                                          <p:spTgt spid="88067">
                                            <p:txEl>
                                              <p:pRg st="0" end="0"/>
                                            </p:txEl>
                                          </p:spTgt>
                                        </p:tgtEl>
                                        <p:attrNameLst>
                                          <p:attrName>ppt_c</p:attrName>
                                        </p:attrNameLst>
                                      </p:cBhvr>
                                      <p:to>
                                        <a:schemeClr val="folHlink"/>
                                      </p:to>
                                    </p:animClr>
                                  </p:sub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88067">
                                            <p:txEl>
                                              <p:pRg st="1" end="1"/>
                                            </p:txEl>
                                          </p:spTgt>
                                        </p:tgtEl>
                                        <p:attrNameLst>
                                          <p:attrName>style.visibility</p:attrName>
                                        </p:attrNameLst>
                                      </p:cBhvr>
                                      <p:to>
                                        <p:strVal val="visible"/>
                                      </p:to>
                                    </p:set>
                                    <p:animEffect transition="in" filter="dissolve">
                                      <p:cBhvr>
                                        <p:cTn id="17" dur="500"/>
                                        <p:tgtEl>
                                          <p:spTgt spid="88067">
                                            <p:txEl>
                                              <p:pRg st="1" end="1"/>
                                            </p:txEl>
                                          </p:spTgt>
                                        </p:tgtEl>
                                      </p:cBhvr>
                                    </p:animEffect>
                                  </p:childTnLst>
                                  <p:subTnLst>
                                    <p:animClr clrSpc="rgb" dir="cw">
                                      <p:cBhvr override="childStyle">
                                        <p:cTn dur="1" fill="hold" display="0" masterRel="nextClick" afterEffect="1"/>
                                        <p:tgtEl>
                                          <p:spTgt spid="88067">
                                            <p:txEl>
                                              <p:pRg st="1" end="1"/>
                                            </p:txEl>
                                          </p:spTgt>
                                        </p:tgtEl>
                                        <p:attrNameLst>
                                          <p:attrName>ppt_c</p:attrName>
                                        </p:attrNameLst>
                                      </p:cBhvr>
                                      <p:to>
                                        <a:schemeClr val="folHlink"/>
                                      </p:to>
                                    </p:animClr>
                                  </p:sub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88067">
                                            <p:txEl>
                                              <p:pRg st="2" end="2"/>
                                            </p:txEl>
                                          </p:spTgt>
                                        </p:tgtEl>
                                        <p:attrNameLst>
                                          <p:attrName>style.visibility</p:attrName>
                                        </p:attrNameLst>
                                      </p:cBhvr>
                                      <p:to>
                                        <p:strVal val="visible"/>
                                      </p:to>
                                    </p:set>
                                    <p:animEffect transition="in" filter="dissolve">
                                      <p:cBhvr>
                                        <p:cTn id="22" dur="500"/>
                                        <p:tgtEl>
                                          <p:spTgt spid="88067">
                                            <p:txEl>
                                              <p:pRg st="2" end="2"/>
                                            </p:txEl>
                                          </p:spTgt>
                                        </p:tgtEl>
                                      </p:cBhvr>
                                    </p:animEffect>
                                  </p:childTnLst>
                                  <p:subTnLst>
                                    <p:animClr clrSpc="rgb" dir="cw">
                                      <p:cBhvr override="childStyle">
                                        <p:cTn dur="1" fill="hold" display="0" masterRel="nextClick" afterEffect="1"/>
                                        <p:tgtEl>
                                          <p:spTgt spid="88067">
                                            <p:txEl>
                                              <p:pRg st="2" end="2"/>
                                            </p:txEl>
                                          </p:spTgt>
                                        </p:tgtEl>
                                        <p:attrNameLst>
                                          <p:attrName>ppt_c</p:attrName>
                                        </p:attrNameLst>
                                      </p:cBhvr>
                                      <p:to>
                                        <a:schemeClr val="folHlink"/>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8066" grpId="0" build="p" autoUpdateAnimBg="0"/>
      <p:bldP spid="88067" grpId="0" build="p" autoUpdateAnimBg="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ymbol zastępczy numeru slajdu 3"/>
          <p:cNvSpPr>
            <a:spLocks noGrp="1"/>
          </p:cNvSpPr>
          <p:nvPr>
            <p:ph type="sldNum" sz="quarter" idx="12"/>
          </p:nvPr>
        </p:nvSpPr>
        <p:spPr/>
        <p:txBody>
          <a:bodyPr/>
          <a:lstStyle/>
          <a:p>
            <a:fld id="{731E684A-8A46-4DFD-BF1B-7E731F66A83F}" type="slidenum">
              <a:rPr lang="pl-PL"/>
              <a:pPr/>
              <a:t>21</a:t>
            </a:fld>
            <a:endParaRPr lang="pl-PL"/>
          </a:p>
        </p:txBody>
      </p:sp>
      <p:sp>
        <p:nvSpPr>
          <p:cNvPr id="89090" name="Rectangle 2"/>
          <p:cNvSpPr>
            <a:spLocks noChangeArrowheads="1"/>
          </p:cNvSpPr>
          <p:nvPr/>
        </p:nvSpPr>
        <p:spPr bwMode="auto">
          <a:xfrm>
            <a:off x="644525" y="179388"/>
            <a:ext cx="7845425" cy="1187450"/>
          </a:xfrm>
          <a:prstGeom prst="rect">
            <a:avLst/>
          </a:prstGeom>
          <a:noFill/>
          <a:ln w="12700">
            <a:noFill/>
            <a:miter lim="800000"/>
            <a:headEnd/>
            <a:tailEnd/>
          </a:ln>
          <a:effectLst/>
        </p:spPr>
        <p:txBody>
          <a:bodyPr lIns="90488" tIns="44450" rIns="90488" bIns="44450" anchor="b">
            <a:spAutoFit/>
          </a:bodyPr>
          <a:lstStyle/>
          <a:p>
            <a:pPr algn="ctr" eaLnBrk="0" hangingPunct="0"/>
            <a:r>
              <a:rPr lang="pl-PL" sz="3600">
                <a:solidFill>
                  <a:schemeClr val="tx2"/>
                </a:solidFill>
                <a:latin typeface="Times New Roman" pitchFamily="18" charset="0"/>
              </a:rPr>
              <a:t>Współistniejące z fobią socjalną zaburzenia psychiczne</a:t>
            </a:r>
            <a:endParaRPr lang="en-US" sz="3600" b="1">
              <a:solidFill>
                <a:srgbClr val="00FFFF"/>
              </a:solidFill>
              <a:latin typeface="Times New Roman" pitchFamily="18" charset="0"/>
            </a:endParaRPr>
          </a:p>
        </p:txBody>
      </p:sp>
      <p:sp>
        <p:nvSpPr>
          <p:cNvPr id="89091" name="Rectangle 3"/>
          <p:cNvSpPr>
            <a:spLocks noChangeArrowheads="1"/>
          </p:cNvSpPr>
          <p:nvPr/>
        </p:nvSpPr>
        <p:spPr bwMode="auto">
          <a:xfrm>
            <a:off x="1460500" y="2743200"/>
            <a:ext cx="6757988" cy="785813"/>
          </a:xfrm>
          <a:prstGeom prst="rect">
            <a:avLst/>
          </a:prstGeom>
          <a:noFill/>
          <a:ln w="9525">
            <a:noFill/>
            <a:miter lim="800000"/>
            <a:headEnd/>
            <a:tailEnd/>
          </a:ln>
          <a:effectLst/>
        </p:spPr>
        <p:txBody>
          <a:bodyPr lIns="92075" tIns="46038" rIns="92075" bIns="46038"/>
          <a:lstStyle/>
          <a:p>
            <a:pPr eaLnBrk="0" hangingPunct="0">
              <a:spcBef>
                <a:spcPct val="20000"/>
              </a:spcBef>
              <a:tabLst>
                <a:tab pos="5089525" algn="ctr"/>
              </a:tabLst>
            </a:pPr>
            <a:r>
              <a:rPr lang="pl-PL" sz="2400">
                <a:latin typeface="Times New Roman" pitchFamily="18" charset="0"/>
              </a:rPr>
              <a:t>Zaburzenie </a:t>
            </a:r>
            <a:r>
              <a:rPr lang="en-US" sz="2400">
                <a:latin typeface="Times New Roman" pitchFamily="18" charset="0"/>
              </a:rPr>
              <a:t>	 (%)</a:t>
            </a:r>
          </a:p>
        </p:txBody>
      </p:sp>
      <p:sp>
        <p:nvSpPr>
          <p:cNvPr id="89092" name="Rectangle 4"/>
          <p:cNvSpPr>
            <a:spLocks noChangeArrowheads="1"/>
          </p:cNvSpPr>
          <p:nvPr/>
        </p:nvSpPr>
        <p:spPr bwMode="auto">
          <a:xfrm>
            <a:off x="1524000" y="3478213"/>
            <a:ext cx="6748463" cy="2227262"/>
          </a:xfrm>
          <a:prstGeom prst="rect">
            <a:avLst/>
          </a:prstGeom>
          <a:noFill/>
          <a:ln w="12700">
            <a:noFill/>
            <a:miter lim="800000"/>
            <a:headEnd/>
            <a:tailEnd/>
          </a:ln>
          <a:effectLst/>
        </p:spPr>
        <p:txBody>
          <a:bodyPr>
            <a:spAutoFit/>
          </a:bodyPr>
          <a:lstStyle/>
          <a:p>
            <a:pPr eaLnBrk="0" hangingPunct="0">
              <a:tabLst>
                <a:tab pos="744538" algn="dec"/>
                <a:tab pos="5089525" algn="dec"/>
              </a:tabLst>
            </a:pPr>
            <a:r>
              <a:rPr lang="en-US" sz="2400" b="1">
                <a:latin typeface="Times New Roman" pitchFamily="18" charset="0"/>
              </a:rPr>
              <a:t>	</a:t>
            </a:r>
            <a:r>
              <a:rPr lang="en-US" sz="2800" b="1"/>
              <a:t>Depres</a:t>
            </a:r>
            <a:r>
              <a:rPr lang="pl-PL" sz="2800" b="1"/>
              <a:t>ja</a:t>
            </a:r>
            <a:r>
              <a:rPr lang="en-US" sz="2800" b="1"/>
              <a:t>	35.8</a:t>
            </a:r>
          </a:p>
          <a:p>
            <a:pPr eaLnBrk="0" hangingPunct="0">
              <a:tabLst>
                <a:tab pos="744538" algn="dec"/>
                <a:tab pos="5089525" algn="dec"/>
              </a:tabLst>
            </a:pPr>
            <a:r>
              <a:rPr lang="pl-PL" sz="2800" b="1"/>
              <a:t>PD       </a:t>
            </a:r>
            <a:r>
              <a:rPr lang="en-US" sz="2800" b="1"/>
              <a:t>	5.9</a:t>
            </a:r>
          </a:p>
          <a:p>
            <a:pPr eaLnBrk="0" hangingPunct="0">
              <a:tabLst>
                <a:tab pos="744538" algn="dec"/>
                <a:tab pos="5089525" algn="dec"/>
              </a:tabLst>
            </a:pPr>
            <a:r>
              <a:rPr lang="pl-PL" sz="2800" b="1"/>
              <a:t>ZUA </a:t>
            </a:r>
            <a:r>
              <a:rPr lang="en-US" sz="2800" b="1"/>
              <a:t>	11.3</a:t>
            </a:r>
          </a:p>
          <a:p>
            <a:pPr eaLnBrk="0" hangingPunct="0">
              <a:tabLst>
                <a:tab pos="744538" algn="dec"/>
                <a:tab pos="5089525" algn="dec"/>
              </a:tabLst>
            </a:pPr>
            <a:r>
              <a:rPr lang="pl-PL" sz="2800" b="1"/>
              <a:t>Uzależnienie inne</a:t>
            </a:r>
            <a:r>
              <a:rPr lang="en-US" sz="2800" b="1"/>
              <a:t>	3.4</a:t>
            </a:r>
          </a:p>
          <a:p>
            <a:pPr eaLnBrk="0" hangingPunct="0">
              <a:tabLst>
                <a:tab pos="744538" algn="dec"/>
                <a:tab pos="5089525" algn="dec"/>
              </a:tabLst>
            </a:pPr>
            <a:r>
              <a:rPr lang="pl-PL" sz="2800" b="1"/>
              <a:t>Jakiekolwiek </a:t>
            </a:r>
            <a:r>
              <a:rPr lang="en-US" sz="2800" b="1"/>
              <a:t>	44.0	</a:t>
            </a:r>
          </a:p>
        </p:txBody>
      </p:sp>
      <p:sp>
        <p:nvSpPr>
          <p:cNvPr id="89093" name="Rectangle 5"/>
          <p:cNvSpPr>
            <a:spLocks noChangeArrowheads="1"/>
          </p:cNvSpPr>
          <p:nvPr/>
        </p:nvSpPr>
        <p:spPr bwMode="auto">
          <a:xfrm>
            <a:off x="1325563" y="2571750"/>
            <a:ext cx="6500812" cy="3217863"/>
          </a:xfrm>
          <a:prstGeom prst="rect">
            <a:avLst/>
          </a:prstGeom>
          <a:noFill/>
          <a:ln w="19050">
            <a:solidFill>
              <a:schemeClr val="tx1"/>
            </a:solidFill>
            <a:miter lim="800000"/>
            <a:headEnd type="none" w="sm" len="sm"/>
            <a:tailEnd type="none" w="sm" len="sm"/>
          </a:ln>
          <a:effectLst/>
        </p:spPr>
        <p:txBody>
          <a:bodyPr lIns="90488" tIns="44450" rIns="90488" bIns="44450" anchor="ctr">
            <a:spAutoFit/>
          </a:bodyPr>
          <a:lstStyle/>
          <a:p>
            <a:endParaRPr lang="pl-PL"/>
          </a:p>
        </p:txBody>
      </p:sp>
      <p:sp>
        <p:nvSpPr>
          <p:cNvPr id="89094" name="Line 6"/>
          <p:cNvSpPr>
            <a:spLocks noChangeShapeType="1"/>
          </p:cNvSpPr>
          <p:nvPr/>
        </p:nvSpPr>
        <p:spPr bwMode="auto">
          <a:xfrm>
            <a:off x="1322388" y="3355975"/>
            <a:ext cx="6508750" cy="0"/>
          </a:xfrm>
          <a:prstGeom prst="line">
            <a:avLst/>
          </a:prstGeom>
          <a:noFill/>
          <a:ln w="19050">
            <a:solidFill>
              <a:schemeClr val="tx1"/>
            </a:solidFill>
            <a:round/>
            <a:headEnd type="none" w="sm" len="sm"/>
            <a:tailEnd type="none" w="sm" len="sm"/>
          </a:ln>
          <a:effectLst/>
        </p:spPr>
        <p:txBody>
          <a:bodyPr wrap="none" lIns="90488" tIns="44450" rIns="90488" bIns="44450" anchor="ctr">
            <a:spAutoFit/>
          </a:bodyPr>
          <a:lstStyle/>
          <a:p>
            <a:endParaRPr lang="pl-PL"/>
          </a:p>
        </p:txBody>
      </p:sp>
    </p:spTree>
  </p:cSld>
  <p:clrMapOvr>
    <a:masterClrMapping/>
  </p:clrMapOvr>
  <p:transition>
    <p:blinds/>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Symbol zastępczy numeru slajdu 3"/>
          <p:cNvSpPr>
            <a:spLocks noGrp="1"/>
          </p:cNvSpPr>
          <p:nvPr>
            <p:ph type="sldNum" sz="quarter" idx="12"/>
          </p:nvPr>
        </p:nvSpPr>
        <p:spPr/>
        <p:txBody>
          <a:bodyPr/>
          <a:lstStyle/>
          <a:p>
            <a:fld id="{14080DB1-0406-40A3-99C7-E4467021FBC6}" type="slidenum">
              <a:rPr lang="pl-PL"/>
              <a:pPr/>
              <a:t>22</a:t>
            </a:fld>
            <a:endParaRPr lang="pl-PL"/>
          </a:p>
        </p:txBody>
      </p:sp>
      <p:sp>
        <p:nvSpPr>
          <p:cNvPr id="90114" name="Rectangle 2"/>
          <p:cNvSpPr>
            <a:spLocks noChangeArrowheads="1"/>
          </p:cNvSpPr>
          <p:nvPr/>
        </p:nvSpPr>
        <p:spPr bwMode="auto">
          <a:xfrm>
            <a:off x="0" y="633413"/>
            <a:ext cx="9144000" cy="738187"/>
          </a:xfrm>
          <a:prstGeom prst="rect">
            <a:avLst/>
          </a:prstGeom>
          <a:noFill/>
          <a:ln w="12700">
            <a:noFill/>
            <a:miter lim="800000"/>
            <a:headEnd/>
            <a:tailEnd/>
          </a:ln>
          <a:effectLst/>
        </p:spPr>
        <p:txBody>
          <a:bodyPr lIns="90488" tIns="44450" rIns="90488" bIns="44450" anchor="b"/>
          <a:lstStyle/>
          <a:p>
            <a:pPr algn="ctr" eaLnBrk="0" hangingPunct="0"/>
            <a:r>
              <a:rPr lang="pl-PL" sz="2800">
                <a:solidFill>
                  <a:schemeClr val="tx2"/>
                </a:solidFill>
                <a:latin typeface="Times New Roman" pitchFamily="18" charset="0"/>
              </a:rPr>
              <a:t>Współistniejące z fobią socjalną zaburzenia psychiczne</a:t>
            </a:r>
            <a:endParaRPr lang="en-US" sz="2800" b="1">
              <a:solidFill>
                <a:srgbClr val="00FFFF"/>
              </a:solidFill>
              <a:latin typeface="Times New Roman" pitchFamily="18" charset="0"/>
            </a:endParaRPr>
          </a:p>
          <a:p>
            <a:pPr algn="ctr" eaLnBrk="0" hangingPunct="0"/>
            <a:endParaRPr lang="en-US" sz="3600">
              <a:solidFill>
                <a:schemeClr val="tx2"/>
              </a:solidFill>
              <a:latin typeface="Times New Roman" pitchFamily="18" charset="0"/>
            </a:endParaRPr>
          </a:p>
        </p:txBody>
      </p:sp>
      <p:graphicFrame>
        <p:nvGraphicFramePr>
          <p:cNvPr id="90115" name="Object 3">
            <a:hlinkClick r:id="" action="ppaction://ole?verb=0"/>
          </p:cNvPr>
          <p:cNvGraphicFramePr>
            <a:graphicFrameLocks/>
          </p:cNvGraphicFramePr>
          <p:nvPr/>
        </p:nvGraphicFramePr>
        <p:xfrm>
          <a:off x="404813" y="1946275"/>
          <a:ext cx="8142287" cy="4124325"/>
        </p:xfrm>
        <a:graphic>
          <a:graphicData uri="http://schemas.openxmlformats.org/presentationml/2006/ole">
            <mc:AlternateContent xmlns:mc="http://schemas.openxmlformats.org/markup-compatibility/2006">
              <mc:Choice xmlns:v="urn:schemas-microsoft-com:vml" Requires="v">
                <p:oleObj name="Wykres" r:id="rId3" imgW="8162849" imgH="4134002" progId="MSGraph.Chart.8">
                  <p:embed followColorScheme="full"/>
                </p:oleObj>
              </mc:Choice>
              <mc:Fallback>
                <p:oleObj name="Wykres" r:id="rId3" imgW="8162849" imgH="4134002" progId="MSGraph.Chart.8">
                  <p:embed followColorScheme="full"/>
                  <p:pic>
                    <p:nvPicPr>
                      <p:cNvPr id="0" name="Picture 2"/>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04813" y="1946275"/>
                        <a:ext cx="8142287" cy="4124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90116" name="Rectangle 4"/>
          <p:cNvSpPr>
            <a:spLocks noChangeArrowheads="1"/>
          </p:cNvSpPr>
          <p:nvPr/>
        </p:nvSpPr>
        <p:spPr bwMode="auto">
          <a:xfrm>
            <a:off x="3170238" y="1374775"/>
            <a:ext cx="2800350" cy="579438"/>
          </a:xfrm>
          <a:prstGeom prst="rect">
            <a:avLst/>
          </a:prstGeom>
          <a:noFill/>
          <a:ln w="25400">
            <a:noFill/>
            <a:miter lim="800000"/>
            <a:headEnd/>
            <a:tailEnd/>
          </a:ln>
          <a:effectLst/>
        </p:spPr>
        <p:txBody>
          <a:bodyPr wrap="none">
            <a:spAutoFit/>
          </a:bodyPr>
          <a:lstStyle/>
          <a:p>
            <a:pPr algn="ctr" eaLnBrk="0" hangingPunct="0"/>
            <a:r>
              <a:rPr lang="pl-PL" sz="3200" b="1">
                <a:solidFill>
                  <a:schemeClr val="tx2"/>
                </a:solidFill>
              </a:rPr>
              <a:t>Co pierwsze?</a:t>
            </a:r>
            <a:endParaRPr lang="en-US" sz="3200" b="1">
              <a:solidFill>
                <a:schemeClr val="tx2"/>
              </a:solidFill>
            </a:endParaRPr>
          </a:p>
        </p:txBody>
      </p:sp>
      <p:sp>
        <p:nvSpPr>
          <p:cNvPr id="90117" name="Text Box 5"/>
          <p:cNvSpPr txBox="1">
            <a:spLocks noChangeArrowheads="1"/>
          </p:cNvSpPr>
          <p:nvPr/>
        </p:nvSpPr>
        <p:spPr bwMode="auto">
          <a:xfrm>
            <a:off x="6007100" y="4341813"/>
            <a:ext cx="3114675" cy="363537"/>
          </a:xfrm>
          <a:prstGeom prst="rect">
            <a:avLst/>
          </a:prstGeom>
          <a:noFill/>
          <a:ln w="12700">
            <a:noFill/>
            <a:miter lim="800000"/>
            <a:headEnd/>
            <a:tailEnd/>
          </a:ln>
          <a:effectLst/>
        </p:spPr>
        <p:txBody>
          <a:bodyPr wrap="none" lIns="90488" tIns="44450" rIns="90488" bIns="44450">
            <a:spAutoFit/>
          </a:bodyPr>
          <a:lstStyle/>
          <a:p>
            <a:pPr eaLnBrk="0" hangingPunct="0">
              <a:spcBef>
                <a:spcPct val="15000"/>
              </a:spcBef>
              <a:spcAft>
                <a:spcPct val="20000"/>
              </a:spcAft>
            </a:pPr>
            <a:r>
              <a:rPr lang="pl-PL" b="1"/>
              <a:t>W tym samym czasie</a:t>
            </a:r>
            <a:r>
              <a:rPr lang="en-US" b="1"/>
              <a:t>   15%</a:t>
            </a:r>
          </a:p>
        </p:txBody>
      </p:sp>
      <p:sp>
        <p:nvSpPr>
          <p:cNvPr id="90118" name="Text Box 6"/>
          <p:cNvSpPr txBox="1">
            <a:spLocks noChangeArrowheads="1"/>
          </p:cNvSpPr>
          <p:nvPr/>
        </p:nvSpPr>
        <p:spPr bwMode="auto">
          <a:xfrm>
            <a:off x="5189538" y="5600700"/>
            <a:ext cx="2174875" cy="419100"/>
          </a:xfrm>
          <a:prstGeom prst="rect">
            <a:avLst/>
          </a:prstGeom>
          <a:noFill/>
          <a:ln w="12700">
            <a:noFill/>
            <a:miter lim="800000"/>
            <a:headEnd/>
            <a:tailEnd/>
          </a:ln>
          <a:effectLst/>
        </p:spPr>
        <p:txBody>
          <a:bodyPr wrap="none" lIns="90488" tIns="44450" rIns="90488" bIns="44450">
            <a:spAutoFit/>
          </a:bodyPr>
          <a:lstStyle/>
          <a:p>
            <a:pPr eaLnBrk="0" hangingPunct="0">
              <a:spcBef>
                <a:spcPct val="15000"/>
              </a:spcBef>
              <a:spcAft>
                <a:spcPct val="20000"/>
              </a:spcAft>
            </a:pPr>
            <a:r>
              <a:rPr lang="en-US" b="1"/>
              <a:t>Comorbidity   15%</a:t>
            </a:r>
          </a:p>
        </p:txBody>
      </p:sp>
      <p:sp>
        <p:nvSpPr>
          <p:cNvPr id="90119" name="Text Box 7"/>
          <p:cNvSpPr txBox="1">
            <a:spLocks noChangeArrowheads="1"/>
          </p:cNvSpPr>
          <p:nvPr/>
        </p:nvSpPr>
        <p:spPr bwMode="auto">
          <a:xfrm>
            <a:off x="609600" y="2209800"/>
            <a:ext cx="2416175" cy="363538"/>
          </a:xfrm>
          <a:prstGeom prst="rect">
            <a:avLst/>
          </a:prstGeom>
          <a:noFill/>
          <a:ln w="12700">
            <a:noFill/>
            <a:miter lim="800000"/>
            <a:headEnd/>
            <a:tailEnd/>
          </a:ln>
          <a:effectLst/>
        </p:spPr>
        <p:txBody>
          <a:bodyPr wrap="none" lIns="90488" tIns="44450" rIns="90488" bIns="44450">
            <a:spAutoFit/>
          </a:bodyPr>
          <a:lstStyle/>
          <a:p>
            <a:pPr eaLnBrk="0" hangingPunct="0">
              <a:spcBef>
                <a:spcPct val="15000"/>
              </a:spcBef>
              <a:spcAft>
                <a:spcPct val="20000"/>
              </a:spcAft>
            </a:pPr>
            <a:r>
              <a:rPr lang="pl-PL" b="1"/>
              <a:t>Fobia socjalna</a:t>
            </a:r>
            <a:r>
              <a:rPr lang="en-US" b="1"/>
              <a:t>   71%</a:t>
            </a:r>
          </a:p>
        </p:txBody>
      </p:sp>
      <p:sp>
        <p:nvSpPr>
          <p:cNvPr id="90120" name="Text Box 8"/>
          <p:cNvSpPr txBox="1">
            <a:spLocks noChangeArrowheads="1"/>
          </p:cNvSpPr>
          <p:nvPr/>
        </p:nvSpPr>
        <p:spPr bwMode="auto">
          <a:xfrm>
            <a:off x="6700838" y="6302375"/>
            <a:ext cx="2216150" cy="333375"/>
          </a:xfrm>
          <a:prstGeom prst="rect">
            <a:avLst/>
          </a:prstGeom>
          <a:noFill/>
          <a:ln w="12700">
            <a:noFill/>
            <a:miter lim="800000"/>
            <a:headEnd/>
            <a:tailEnd/>
          </a:ln>
          <a:effectLst/>
        </p:spPr>
        <p:txBody>
          <a:bodyPr wrap="none" lIns="90488" tIns="44450" rIns="90488" bIns="44450">
            <a:spAutoFit/>
          </a:bodyPr>
          <a:lstStyle/>
          <a:p>
            <a:pPr eaLnBrk="0" hangingPunct="0"/>
            <a:r>
              <a:rPr lang="en-US" sz="1600" b="1"/>
              <a:t>Katzelnick et al, 1998</a:t>
            </a:r>
            <a:endParaRPr lang="en-US" sz="1600" b="1">
              <a:latin typeface="Times New Roman" pitchFamily="18" charset="0"/>
            </a:endParaRPr>
          </a:p>
        </p:txBody>
      </p:sp>
    </p:spTree>
  </p:cSld>
  <p:clrMapOvr>
    <a:masterClrMapping/>
  </p:clrMapOvr>
  <p:transition>
    <p:blinds/>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42" fill="hold" grpId="0" nodeType="clickEffect">
                                  <p:stCondLst>
                                    <p:cond delay="0"/>
                                  </p:stCondLst>
                                  <p:childTnLst>
                                    <p:set>
                                      <p:cBhvr>
                                        <p:cTn id="6" dur="1" fill="hold">
                                          <p:stCondLst>
                                            <p:cond delay="0"/>
                                          </p:stCondLst>
                                        </p:cTn>
                                        <p:tgtEl>
                                          <p:spTgt spid="90115"/>
                                        </p:tgtEl>
                                        <p:attrNameLst>
                                          <p:attrName>style.visibility</p:attrName>
                                        </p:attrNameLst>
                                      </p:cBhvr>
                                      <p:to>
                                        <p:strVal val="visible"/>
                                      </p:to>
                                    </p:set>
                                    <p:animEffect transition="in" filter="barn(outHorizontal)">
                                      <p:cBhvr>
                                        <p:cTn id="7" dur="500"/>
                                        <p:tgtEl>
                                          <p:spTgt spid="90115"/>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42" fill="hold" grpId="0" nodeType="clickEffect">
                                  <p:stCondLst>
                                    <p:cond delay="0"/>
                                  </p:stCondLst>
                                  <p:childTnLst>
                                    <p:set>
                                      <p:cBhvr>
                                        <p:cTn id="11" dur="1" fill="hold">
                                          <p:stCondLst>
                                            <p:cond delay="0"/>
                                          </p:stCondLst>
                                        </p:cTn>
                                        <p:tgtEl>
                                          <p:spTgt spid="90115"/>
                                        </p:tgtEl>
                                        <p:attrNameLst>
                                          <p:attrName>style.visibility</p:attrName>
                                        </p:attrNameLst>
                                      </p:cBhvr>
                                      <p:to>
                                        <p:strVal val="visible"/>
                                      </p:to>
                                    </p:set>
                                    <p:animEffect transition="in" filter="barn(outHorizontal)">
                                      <p:cBhvr>
                                        <p:cTn id="12" dur="500"/>
                                        <p:tgtEl>
                                          <p:spTgt spid="90115"/>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42" fill="hold" grpId="0" nodeType="clickEffect">
                                  <p:stCondLst>
                                    <p:cond delay="0"/>
                                  </p:stCondLst>
                                  <p:childTnLst>
                                    <p:set>
                                      <p:cBhvr>
                                        <p:cTn id="16" dur="1" fill="hold">
                                          <p:stCondLst>
                                            <p:cond delay="0"/>
                                          </p:stCondLst>
                                        </p:cTn>
                                        <p:tgtEl>
                                          <p:spTgt spid="90115"/>
                                        </p:tgtEl>
                                        <p:attrNameLst>
                                          <p:attrName>style.visibility</p:attrName>
                                        </p:attrNameLst>
                                      </p:cBhvr>
                                      <p:to>
                                        <p:strVal val="visible"/>
                                      </p:to>
                                    </p:set>
                                    <p:animEffect transition="in" filter="barn(outHorizontal)">
                                      <p:cBhvr>
                                        <p:cTn id="17" dur="500"/>
                                        <p:tgtEl>
                                          <p:spTgt spid="90115"/>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42" fill="hold" grpId="0" nodeType="clickEffect">
                                  <p:stCondLst>
                                    <p:cond delay="0"/>
                                  </p:stCondLst>
                                  <p:childTnLst>
                                    <p:set>
                                      <p:cBhvr>
                                        <p:cTn id="21" dur="1" fill="hold">
                                          <p:stCondLst>
                                            <p:cond delay="0"/>
                                          </p:stCondLst>
                                        </p:cTn>
                                        <p:tgtEl>
                                          <p:spTgt spid="90115"/>
                                        </p:tgtEl>
                                        <p:attrNameLst>
                                          <p:attrName>style.visibility</p:attrName>
                                        </p:attrNameLst>
                                      </p:cBhvr>
                                      <p:to>
                                        <p:strVal val="visible"/>
                                      </p:to>
                                    </p:set>
                                    <p:animEffect transition="in" filter="barn(outHorizontal)">
                                      <p:cBhvr>
                                        <p:cTn id="22" dur="500"/>
                                        <p:tgtEl>
                                          <p:spTgt spid="901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OleChart spid="90115" grpId="0" bld="category"/>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Symbol zastępczy numeru slajdu 3"/>
          <p:cNvSpPr>
            <a:spLocks noGrp="1"/>
          </p:cNvSpPr>
          <p:nvPr>
            <p:ph type="sldNum" sz="quarter" idx="12"/>
          </p:nvPr>
        </p:nvSpPr>
        <p:spPr/>
        <p:txBody>
          <a:bodyPr/>
          <a:lstStyle/>
          <a:p>
            <a:fld id="{8EEBDACA-1021-439F-8A21-166C4B6BBF58}" type="slidenum">
              <a:rPr lang="pl-PL"/>
              <a:pPr/>
              <a:t>23</a:t>
            </a:fld>
            <a:endParaRPr lang="pl-PL"/>
          </a:p>
        </p:txBody>
      </p:sp>
      <p:sp>
        <p:nvSpPr>
          <p:cNvPr id="91138" name="Rectangle 2"/>
          <p:cNvSpPr>
            <a:spLocks noChangeArrowheads="1"/>
          </p:cNvSpPr>
          <p:nvPr/>
        </p:nvSpPr>
        <p:spPr bwMode="auto">
          <a:xfrm>
            <a:off x="673100" y="650875"/>
            <a:ext cx="7796213" cy="738188"/>
          </a:xfrm>
          <a:prstGeom prst="rect">
            <a:avLst/>
          </a:prstGeom>
          <a:noFill/>
          <a:ln w="12700">
            <a:noFill/>
            <a:miter lim="800000"/>
            <a:headEnd/>
            <a:tailEnd/>
          </a:ln>
          <a:effectLst/>
        </p:spPr>
        <p:txBody>
          <a:bodyPr lIns="90488" tIns="44450" rIns="90488" bIns="44450" anchor="b"/>
          <a:lstStyle/>
          <a:p>
            <a:pPr algn="ctr" eaLnBrk="0" hangingPunct="0"/>
            <a:r>
              <a:rPr lang="pl-PL" sz="3600">
                <a:solidFill>
                  <a:schemeClr val="tx2"/>
                </a:solidFill>
                <a:latin typeface="Times New Roman" pitchFamily="18" charset="0"/>
              </a:rPr>
              <a:t>Fobia socjalna</a:t>
            </a:r>
            <a:endParaRPr lang="en-US" sz="3600">
              <a:solidFill>
                <a:schemeClr val="tx2"/>
              </a:solidFill>
              <a:latin typeface="Times New Roman" pitchFamily="18" charset="0"/>
            </a:endParaRPr>
          </a:p>
        </p:txBody>
      </p:sp>
      <p:graphicFrame>
        <p:nvGraphicFramePr>
          <p:cNvPr id="91139" name="Object 3">
            <a:hlinkClick r:id="" action="ppaction://ole?verb=0"/>
          </p:cNvPr>
          <p:cNvGraphicFramePr>
            <a:graphicFrameLocks/>
          </p:cNvGraphicFramePr>
          <p:nvPr/>
        </p:nvGraphicFramePr>
        <p:xfrm>
          <a:off x="422275" y="1965325"/>
          <a:ext cx="8104188" cy="4084638"/>
        </p:xfrm>
        <a:graphic>
          <a:graphicData uri="http://schemas.openxmlformats.org/presentationml/2006/ole">
            <mc:AlternateContent xmlns:mc="http://schemas.openxmlformats.org/markup-compatibility/2006">
              <mc:Choice xmlns:v="urn:schemas-microsoft-com:vml" Requires="v">
                <p:oleObj name="Wykres" r:id="rId3" imgW="8115300" imgH="4095902" progId="MSGraph.Chart.8">
                  <p:embed followColorScheme="full"/>
                </p:oleObj>
              </mc:Choice>
              <mc:Fallback>
                <p:oleObj name="Wykres" r:id="rId3" imgW="8115300" imgH="4095902" progId="MSGraph.Chart.8">
                  <p:embed followColorScheme="full"/>
                  <p:pic>
                    <p:nvPicPr>
                      <p:cNvPr id="0" name="Picture 2"/>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22275" y="1965325"/>
                        <a:ext cx="8104188" cy="408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91140" name="Rectangle 4"/>
          <p:cNvSpPr>
            <a:spLocks noChangeArrowheads="1"/>
          </p:cNvSpPr>
          <p:nvPr/>
        </p:nvSpPr>
        <p:spPr bwMode="auto">
          <a:xfrm>
            <a:off x="1204913" y="1390650"/>
            <a:ext cx="6786562" cy="519113"/>
          </a:xfrm>
          <a:prstGeom prst="rect">
            <a:avLst/>
          </a:prstGeom>
          <a:noFill/>
          <a:ln w="25400">
            <a:noFill/>
            <a:miter lim="800000"/>
            <a:headEnd/>
            <a:tailEnd/>
          </a:ln>
          <a:effectLst/>
        </p:spPr>
        <p:txBody>
          <a:bodyPr wrap="none">
            <a:spAutoFit/>
          </a:bodyPr>
          <a:lstStyle/>
          <a:p>
            <a:pPr algn="ctr" eaLnBrk="0" hangingPunct="0"/>
            <a:r>
              <a:rPr lang="pl-PL" sz="2800" b="1">
                <a:solidFill>
                  <a:schemeClr val="tx2"/>
                </a:solidFill>
              </a:rPr>
              <a:t>% właściwej diagnozy w ubiegłym roku</a:t>
            </a:r>
            <a:endParaRPr lang="en-US" sz="2800" b="1">
              <a:solidFill>
                <a:schemeClr val="tx2"/>
              </a:solidFill>
            </a:endParaRPr>
          </a:p>
        </p:txBody>
      </p:sp>
      <p:sp>
        <p:nvSpPr>
          <p:cNvPr id="91141" name="Text Box 5"/>
          <p:cNvSpPr txBox="1">
            <a:spLocks noChangeArrowheads="1"/>
          </p:cNvSpPr>
          <p:nvPr/>
        </p:nvSpPr>
        <p:spPr bwMode="auto">
          <a:xfrm>
            <a:off x="6089650" y="3892550"/>
            <a:ext cx="1222375" cy="363538"/>
          </a:xfrm>
          <a:prstGeom prst="rect">
            <a:avLst/>
          </a:prstGeom>
          <a:noFill/>
          <a:ln w="12700">
            <a:noFill/>
            <a:miter lim="800000"/>
            <a:headEnd/>
            <a:tailEnd/>
          </a:ln>
          <a:effectLst/>
        </p:spPr>
        <p:txBody>
          <a:bodyPr wrap="none" lIns="90488" tIns="44450" rIns="90488" bIns="44450">
            <a:spAutoFit/>
          </a:bodyPr>
          <a:lstStyle/>
          <a:p>
            <a:pPr eaLnBrk="0" hangingPunct="0">
              <a:spcBef>
                <a:spcPct val="15000"/>
              </a:spcBef>
              <a:spcAft>
                <a:spcPct val="20000"/>
              </a:spcAft>
            </a:pPr>
            <a:r>
              <a:rPr lang="pl-PL" b="1"/>
              <a:t>tak</a:t>
            </a:r>
            <a:r>
              <a:rPr lang="en-US" b="1"/>
              <a:t>   0.5%</a:t>
            </a:r>
          </a:p>
        </p:txBody>
      </p:sp>
      <p:sp>
        <p:nvSpPr>
          <p:cNvPr id="91142" name="Text Box 6"/>
          <p:cNvSpPr txBox="1">
            <a:spLocks noChangeArrowheads="1"/>
          </p:cNvSpPr>
          <p:nvPr/>
        </p:nvSpPr>
        <p:spPr bwMode="auto">
          <a:xfrm>
            <a:off x="1565275" y="3892550"/>
            <a:ext cx="1349375" cy="363538"/>
          </a:xfrm>
          <a:prstGeom prst="rect">
            <a:avLst/>
          </a:prstGeom>
          <a:noFill/>
          <a:ln w="12700">
            <a:noFill/>
            <a:miter lim="800000"/>
            <a:headEnd/>
            <a:tailEnd/>
          </a:ln>
          <a:effectLst/>
        </p:spPr>
        <p:txBody>
          <a:bodyPr wrap="none" lIns="90488" tIns="44450" rIns="90488" bIns="44450">
            <a:spAutoFit/>
          </a:bodyPr>
          <a:lstStyle/>
          <a:p>
            <a:pPr eaLnBrk="0" hangingPunct="0">
              <a:spcBef>
                <a:spcPct val="15000"/>
              </a:spcBef>
              <a:spcAft>
                <a:spcPct val="20000"/>
              </a:spcAft>
            </a:pPr>
            <a:r>
              <a:rPr lang="pl-PL" b="1"/>
              <a:t>nie</a:t>
            </a:r>
            <a:r>
              <a:rPr lang="en-US" b="1"/>
              <a:t>   99.5%</a:t>
            </a:r>
          </a:p>
        </p:txBody>
      </p:sp>
      <p:sp>
        <p:nvSpPr>
          <p:cNvPr id="91143" name="Text Box 7"/>
          <p:cNvSpPr txBox="1">
            <a:spLocks noChangeArrowheads="1"/>
          </p:cNvSpPr>
          <p:nvPr/>
        </p:nvSpPr>
        <p:spPr bwMode="auto">
          <a:xfrm>
            <a:off x="6700838" y="6302375"/>
            <a:ext cx="2216150" cy="333375"/>
          </a:xfrm>
          <a:prstGeom prst="rect">
            <a:avLst/>
          </a:prstGeom>
          <a:noFill/>
          <a:ln w="12700">
            <a:noFill/>
            <a:miter lim="800000"/>
            <a:headEnd/>
            <a:tailEnd/>
          </a:ln>
          <a:effectLst/>
        </p:spPr>
        <p:txBody>
          <a:bodyPr wrap="none" lIns="90488" tIns="44450" rIns="90488" bIns="44450">
            <a:spAutoFit/>
          </a:bodyPr>
          <a:lstStyle/>
          <a:p>
            <a:pPr eaLnBrk="0" hangingPunct="0"/>
            <a:r>
              <a:rPr lang="en-US" sz="1600" b="1"/>
              <a:t>Katzelnick et al, 1998</a:t>
            </a:r>
            <a:endParaRPr lang="en-US" sz="1600" b="1">
              <a:latin typeface="Times New Roman" pitchFamily="18" charset="0"/>
            </a:endParaRPr>
          </a:p>
        </p:txBody>
      </p:sp>
    </p:spTree>
  </p:cSld>
  <p:clrMapOvr>
    <a:masterClrMapping/>
  </p:clrMapOvr>
  <p:transition>
    <p:blinds/>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91139"/>
                                        </p:tgtEl>
                                        <p:attrNameLst>
                                          <p:attrName>style.visibility</p:attrName>
                                        </p:attrNameLst>
                                      </p:cBhvr>
                                      <p:to>
                                        <p:strVal val="visible"/>
                                      </p:to>
                                    </p:set>
                                    <p:animEffect transition="in" filter="dissolve">
                                      <p:cBhvr>
                                        <p:cTn id="7" dur="500"/>
                                        <p:tgtEl>
                                          <p:spTgt spid="91139"/>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91139"/>
                                        </p:tgtEl>
                                        <p:attrNameLst>
                                          <p:attrName>style.visibility</p:attrName>
                                        </p:attrNameLst>
                                      </p:cBhvr>
                                      <p:to>
                                        <p:strVal val="visible"/>
                                      </p:to>
                                    </p:set>
                                    <p:animEffect transition="in" filter="dissolve">
                                      <p:cBhvr>
                                        <p:cTn id="12" dur="500"/>
                                        <p:tgtEl>
                                          <p:spTgt spid="91139"/>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91139"/>
                                        </p:tgtEl>
                                        <p:attrNameLst>
                                          <p:attrName>style.visibility</p:attrName>
                                        </p:attrNameLst>
                                      </p:cBhvr>
                                      <p:to>
                                        <p:strVal val="visible"/>
                                      </p:to>
                                    </p:set>
                                    <p:animEffect transition="in" filter="dissolve">
                                      <p:cBhvr>
                                        <p:cTn id="17" dur="500"/>
                                        <p:tgtEl>
                                          <p:spTgt spid="9113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OleChart spid="91139" grpId="0" bld="category"/>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ymbol zastępczy numeru slajdu 3"/>
          <p:cNvSpPr>
            <a:spLocks noGrp="1"/>
          </p:cNvSpPr>
          <p:nvPr>
            <p:ph type="sldNum" sz="quarter" idx="12"/>
          </p:nvPr>
        </p:nvSpPr>
        <p:spPr/>
        <p:txBody>
          <a:bodyPr/>
          <a:lstStyle/>
          <a:p>
            <a:fld id="{491032AD-D7D3-4B78-B8E9-A6CC4708CD9A}" type="slidenum">
              <a:rPr lang="pl-PL"/>
              <a:pPr/>
              <a:t>24</a:t>
            </a:fld>
            <a:endParaRPr lang="pl-PL"/>
          </a:p>
        </p:txBody>
      </p:sp>
      <p:sp>
        <p:nvSpPr>
          <p:cNvPr id="93186" name="Rectangle 2"/>
          <p:cNvSpPr>
            <a:spLocks noChangeArrowheads="1"/>
          </p:cNvSpPr>
          <p:nvPr/>
        </p:nvSpPr>
        <p:spPr bwMode="auto">
          <a:xfrm>
            <a:off x="1173163" y="457200"/>
            <a:ext cx="7772400" cy="1143000"/>
          </a:xfrm>
          <a:prstGeom prst="rect">
            <a:avLst/>
          </a:prstGeom>
          <a:noFill/>
          <a:ln w="12700">
            <a:noFill/>
            <a:miter lim="800000"/>
            <a:headEnd/>
            <a:tailEnd/>
          </a:ln>
          <a:effectLst/>
        </p:spPr>
        <p:txBody>
          <a:bodyPr lIns="90488" tIns="44450" rIns="90488" bIns="44450" anchor="ctr"/>
          <a:lstStyle/>
          <a:p>
            <a:pPr eaLnBrk="0" hangingPunct="0"/>
            <a:r>
              <a:rPr lang="pl-PL" sz="2800" b="1" u="sng">
                <a:latin typeface="Times New Roman" pitchFamily="18" charset="0"/>
              </a:rPr>
              <a:t>CO OZNACZA DLA KONKRETNEJ OSOBY MIEĆ FS:</a:t>
            </a:r>
          </a:p>
        </p:txBody>
      </p:sp>
      <p:sp>
        <p:nvSpPr>
          <p:cNvPr id="93187" name="Rectangle 3"/>
          <p:cNvSpPr>
            <a:spLocks noChangeArrowheads="1"/>
          </p:cNvSpPr>
          <p:nvPr/>
        </p:nvSpPr>
        <p:spPr bwMode="auto">
          <a:xfrm>
            <a:off x="1173163" y="1981200"/>
            <a:ext cx="3810000" cy="4114800"/>
          </a:xfrm>
          <a:prstGeom prst="rect">
            <a:avLst/>
          </a:prstGeom>
          <a:noFill/>
          <a:ln w="12700">
            <a:noFill/>
            <a:miter lim="800000"/>
            <a:headEnd/>
            <a:tailEnd/>
          </a:ln>
          <a:effectLst/>
        </p:spPr>
        <p:txBody>
          <a:bodyPr lIns="90488" tIns="44450" rIns="90488" bIns="44450"/>
          <a:lstStyle/>
          <a:p>
            <a:pPr eaLnBrk="0" hangingPunct="0">
              <a:buFont typeface="Wingdings" pitchFamily="2" charset="2"/>
              <a:buChar char="ü"/>
            </a:pPr>
            <a:r>
              <a:rPr lang="pl-PL" sz="2400" b="1">
                <a:latin typeface="Times New Roman" pitchFamily="18" charset="0"/>
              </a:rPr>
              <a:t>BYĆ SAMOTNYM</a:t>
            </a:r>
          </a:p>
          <a:p>
            <a:pPr eaLnBrk="0" hangingPunct="0">
              <a:buFont typeface="Wingdings" pitchFamily="2" charset="2"/>
              <a:buChar char="ü"/>
            </a:pPr>
            <a:r>
              <a:rPr lang="pl-PL" sz="2400" b="1">
                <a:latin typeface="Times New Roman" pitchFamily="18" charset="0"/>
              </a:rPr>
              <a:t>BYĆ SŁABO WYKSZTAŁCONYM</a:t>
            </a:r>
          </a:p>
          <a:p>
            <a:pPr eaLnBrk="0" hangingPunct="0">
              <a:buFont typeface="Wingdings" pitchFamily="2" charset="2"/>
              <a:buChar char="ü"/>
            </a:pPr>
            <a:r>
              <a:rPr lang="pl-PL" sz="2400" b="1">
                <a:latin typeface="Times New Roman" pitchFamily="18" charset="0"/>
              </a:rPr>
              <a:t>BYĆ FINANSOWO ZALEŻNYM</a:t>
            </a:r>
          </a:p>
          <a:p>
            <a:pPr eaLnBrk="0" hangingPunct="0">
              <a:buFont typeface="Wingdings" pitchFamily="2" charset="2"/>
              <a:buChar char="ü"/>
            </a:pPr>
            <a:r>
              <a:rPr lang="pl-PL" sz="2400" b="1">
                <a:latin typeface="Times New Roman" pitchFamily="18" charset="0"/>
              </a:rPr>
              <a:t>BYĆ UBOŻSZYM</a:t>
            </a:r>
          </a:p>
          <a:p>
            <a:pPr eaLnBrk="0" hangingPunct="0">
              <a:buFont typeface="Wingdings" pitchFamily="2" charset="2"/>
              <a:buChar char="ü"/>
            </a:pPr>
            <a:r>
              <a:rPr lang="pl-PL" sz="2400" b="1">
                <a:latin typeface="Times New Roman" pitchFamily="18" charset="0"/>
              </a:rPr>
              <a:t>NIE MIEĆ STAŁEJ PRACY LUB NIE MIEĆ PRACY W OGÓLE</a:t>
            </a:r>
          </a:p>
          <a:p>
            <a:pPr eaLnBrk="0" hangingPunct="0">
              <a:buFont typeface="Wingdings" pitchFamily="2" charset="2"/>
              <a:buChar char="ü"/>
            </a:pPr>
            <a:r>
              <a:rPr lang="pl-PL" sz="2400" b="1">
                <a:latin typeface="Times New Roman" pitchFamily="18" charset="0"/>
              </a:rPr>
              <a:t>CIERPIEĆ NA INNE ZAB. PSYCHICZNE</a:t>
            </a:r>
          </a:p>
          <a:p>
            <a:pPr eaLnBrk="0" hangingPunct="0"/>
            <a:endParaRPr lang="pl-PL" sz="2400" b="1">
              <a:latin typeface="Times New Roman" pitchFamily="18" charset="0"/>
            </a:endParaRPr>
          </a:p>
        </p:txBody>
      </p:sp>
      <p:sp>
        <p:nvSpPr>
          <p:cNvPr id="93188" name="Rectangle 4"/>
          <p:cNvSpPr>
            <a:spLocks noChangeArrowheads="1"/>
          </p:cNvSpPr>
          <p:nvPr/>
        </p:nvSpPr>
        <p:spPr bwMode="auto">
          <a:xfrm>
            <a:off x="5135563" y="1981200"/>
            <a:ext cx="3810000" cy="4114800"/>
          </a:xfrm>
          <a:prstGeom prst="rect">
            <a:avLst/>
          </a:prstGeom>
          <a:noFill/>
          <a:ln w="12700">
            <a:noFill/>
            <a:miter lim="800000"/>
            <a:headEnd/>
            <a:tailEnd/>
          </a:ln>
          <a:effectLst/>
        </p:spPr>
        <p:txBody>
          <a:bodyPr lIns="90488" tIns="44450" rIns="90488" bIns="44450"/>
          <a:lstStyle/>
          <a:p>
            <a:pPr eaLnBrk="0" hangingPunct="0">
              <a:buFont typeface="Wingdings" pitchFamily="2" charset="2"/>
              <a:buChar char="ü"/>
            </a:pPr>
            <a:r>
              <a:rPr lang="pl-PL" sz="2400" b="1">
                <a:latin typeface="Times New Roman" pitchFamily="18" charset="0"/>
              </a:rPr>
              <a:t>BYĆ SPOŁECZNIE IZOLOWANYM</a:t>
            </a:r>
          </a:p>
          <a:p>
            <a:pPr eaLnBrk="0" hangingPunct="0">
              <a:buFont typeface="Wingdings" pitchFamily="2" charset="2"/>
              <a:buChar char="ü"/>
            </a:pPr>
            <a:r>
              <a:rPr lang="pl-PL" sz="2400" b="1">
                <a:latin typeface="Times New Roman" pitchFamily="18" charset="0"/>
              </a:rPr>
              <a:t>BYĆ ALKOHOLIKIEM LUB BYĆ TRAKTOWANYM JAK ALKOHOLIK</a:t>
            </a:r>
          </a:p>
          <a:p>
            <a:pPr eaLnBrk="0" hangingPunct="0">
              <a:buFont typeface="Wingdings" pitchFamily="2" charset="2"/>
              <a:buChar char="ü"/>
            </a:pPr>
            <a:r>
              <a:rPr lang="pl-PL" sz="2400" b="1">
                <a:latin typeface="Times New Roman" pitchFamily="18" charset="0"/>
              </a:rPr>
              <a:t> CZĘSTO MYŚLEĆ O SAMOBÓJSTWIE</a:t>
            </a:r>
          </a:p>
          <a:p>
            <a:pPr eaLnBrk="0" hangingPunct="0">
              <a:buFont typeface="Wingdings" pitchFamily="2" charset="2"/>
              <a:buChar char="ü"/>
            </a:pPr>
            <a:r>
              <a:rPr lang="pl-PL" sz="2400" b="1">
                <a:latin typeface="Times New Roman" pitchFamily="18" charset="0"/>
              </a:rPr>
              <a:t>MIEĆ WIĘKSZE RYZYKO POPEŁNIENIA SAMOBÓJSTWA</a:t>
            </a:r>
          </a:p>
        </p:txBody>
      </p:sp>
    </p:spTree>
  </p:cSld>
  <p:clrMapOvr>
    <a:masterClrMapping/>
  </p:clrMapOvr>
  <p:transition>
    <p:blinds/>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93186">
                                            <p:txEl>
                                              <p:pRg st="0" end="0"/>
                                            </p:txEl>
                                          </p:spTgt>
                                        </p:tgtEl>
                                        <p:attrNameLst>
                                          <p:attrName>style.visibility</p:attrName>
                                        </p:attrNameLst>
                                      </p:cBhvr>
                                      <p:to>
                                        <p:strVal val="visible"/>
                                      </p:to>
                                    </p:set>
                                    <p:animEffect transition="in" filter="dissolve">
                                      <p:cBhvr>
                                        <p:cTn id="7" dur="500"/>
                                        <p:tgtEl>
                                          <p:spTgt spid="93186">
                                            <p:txEl>
                                              <p:pRg st="0" end="0"/>
                                            </p:txEl>
                                          </p:spTgt>
                                        </p:tgtEl>
                                      </p:cBhvr>
                                    </p:animEffect>
                                  </p:childTnLst>
                                  <p:subTnLst>
                                    <p:animClr clrSpc="rgb" dir="cw">
                                      <p:cBhvr override="childStyle">
                                        <p:cTn dur="1" fill="hold" display="0" masterRel="nextClick" afterEffect="1"/>
                                        <p:tgtEl>
                                          <p:spTgt spid="93186">
                                            <p:txEl>
                                              <p:pRg st="0" end="0"/>
                                            </p:txEl>
                                          </p:spTgt>
                                        </p:tgtEl>
                                        <p:attrNameLst>
                                          <p:attrName>ppt_c</p:attrName>
                                        </p:attrNameLst>
                                      </p:cBhvr>
                                      <p:to>
                                        <a:schemeClr val="accent1"/>
                                      </p:to>
                                    </p:animClr>
                                  </p:sub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93187">
                                            <p:txEl>
                                              <p:pRg st="0" end="0"/>
                                            </p:txEl>
                                          </p:spTgt>
                                        </p:tgtEl>
                                        <p:attrNameLst>
                                          <p:attrName>style.visibility</p:attrName>
                                        </p:attrNameLst>
                                      </p:cBhvr>
                                      <p:to>
                                        <p:strVal val="visible"/>
                                      </p:to>
                                    </p:set>
                                    <p:animEffect transition="in" filter="dissolve">
                                      <p:cBhvr>
                                        <p:cTn id="12" dur="500"/>
                                        <p:tgtEl>
                                          <p:spTgt spid="93187">
                                            <p:txEl>
                                              <p:pRg st="0" end="0"/>
                                            </p:txEl>
                                          </p:spTgt>
                                        </p:tgtEl>
                                      </p:cBhvr>
                                    </p:animEffect>
                                  </p:childTnLst>
                                  <p:subTnLst>
                                    <p:animClr clrSpc="rgb" dir="cw">
                                      <p:cBhvr override="childStyle">
                                        <p:cTn dur="1" fill="hold" display="0" masterRel="nextClick" afterEffect="1"/>
                                        <p:tgtEl>
                                          <p:spTgt spid="93187">
                                            <p:txEl>
                                              <p:pRg st="0" end="0"/>
                                            </p:txEl>
                                          </p:spTgt>
                                        </p:tgtEl>
                                        <p:attrNameLst>
                                          <p:attrName>ppt_c</p:attrName>
                                        </p:attrNameLst>
                                      </p:cBhvr>
                                      <p:to>
                                        <a:schemeClr val="accent1"/>
                                      </p:to>
                                    </p:animClr>
                                  </p:sub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93187">
                                            <p:txEl>
                                              <p:pRg st="1" end="1"/>
                                            </p:txEl>
                                          </p:spTgt>
                                        </p:tgtEl>
                                        <p:attrNameLst>
                                          <p:attrName>style.visibility</p:attrName>
                                        </p:attrNameLst>
                                      </p:cBhvr>
                                      <p:to>
                                        <p:strVal val="visible"/>
                                      </p:to>
                                    </p:set>
                                    <p:animEffect transition="in" filter="dissolve">
                                      <p:cBhvr>
                                        <p:cTn id="17" dur="500"/>
                                        <p:tgtEl>
                                          <p:spTgt spid="93187">
                                            <p:txEl>
                                              <p:pRg st="1" end="1"/>
                                            </p:txEl>
                                          </p:spTgt>
                                        </p:tgtEl>
                                      </p:cBhvr>
                                    </p:animEffect>
                                  </p:childTnLst>
                                  <p:subTnLst>
                                    <p:animClr clrSpc="rgb" dir="cw">
                                      <p:cBhvr override="childStyle">
                                        <p:cTn dur="1" fill="hold" display="0" masterRel="nextClick" afterEffect="1"/>
                                        <p:tgtEl>
                                          <p:spTgt spid="93187">
                                            <p:txEl>
                                              <p:pRg st="1" end="1"/>
                                            </p:txEl>
                                          </p:spTgt>
                                        </p:tgtEl>
                                        <p:attrNameLst>
                                          <p:attrName>ppt_c</p:attrName>
                                        </p:attrNameLst>
                                      </p:cBhvr>
                                      <p:to>
                                        <a:schemeClr val="accent1"/>
                                      </p:to>
                                    </p:animClr>
                                  </p:sub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93187">
                                            <p:txEl>
                                              <p:pRg st="2" end="2"/>
                                            </p:txEl>
                                          </p:spTgt>
                                        </p:tgtEl>
                                        <p:attrNameLst>
                                          <p:attrName>style.visibility</p:attrName>
                                        </p:attrNameLst>
                                      </p:cBhvr>
                                      <p:to>
                                        <p:strVal val="visible"/>
                                      </p:to>
                                    </p:set>
                                    <p:animEffect transition="in" filter="dissolve">
                                      <p:cBhvr>
                                        <p:cTn id="22" dur="500"/>
                                        <p:tgtEl>
                                          <p:spTgt spid="93187">
                                            <p:txEl>
                                              <p:pRg st="2" end="2"/>
                                            </p:txEl>
                                          </p:spTgt>
                                        </p:tgtEl>
                                      </p:cBhvr>
                                    </p:animEffect>
                                  </p:childTnLst>
                                  <p:subTnLst>
                                    <p:animClr clrSpc="rgb" dir="cw">
                                      <p:cBhvr override="childStyle">
                                        <p:cTn dur="1" fill="hold" display="0" masterRel="nextClick" afterEffect="1"/>
                                        <p:tgtEl>
                                          <p:spTgt spid="93187">
                                            <p:txEl>
                                              <p:pRg st="2" end="2"/>
                                            </p:txEl>
                                          </p:spTgt>
                                        </p:tgtEl>
                                        <p:attrNameLst>
                                          <p:attrName>ppt_c</p:attrName>
                                        </p:attrNameLst>
                                      </p:cBhvr>
                                      <p:to>
                                        <a:schemeClr val="accent1"/>
                                      </p:to>
                                    </p:animClr>
                                  </p:sub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93187">
                                            <p:txEl>
                                              <p:pRg st="3" end="3"/>
                                            </p:txEl>
                                          </p:spTgt>
                                        </p:tgtEl>
                                        <p:attrNameLst>
                                          <p:attrName>style.visibility</p:attrName>
                                        </p:attrNameLst>
                                      </p:cBhvr>
                                      <p:to>
                                        <p:strVal val="visible"/>
                                      </p:to>
                                    </p:set>
                                    <p:animEffect transition="in" filter="dissolve">
                                      <p:cBhvr>
                                        <p:cTn id="27" dur="500"/>
                                        <p:tgtEl>
                                          <p:spTgt spid="93187">
                                            <p:txEl>
                                              <p:pRg st="3" end="3"/>
                                            </p:txEl>
                                          </p:spTgt>
                                        </p:tgtEl>
                                      </p:cBhvr>
                                    </p:animEffect>
                                  </p:childTnLst>
                                  <p:subTnLst>
                                    <p:animClr clrSpc="rgb" dir="cw">
                                      <p:cBhvr override="childStyle">
                                        <p:cTn dur="1" fill="hold" display="0" masterRel="nextClick" afterEffect="1"/>
                                        <p:tgtEl>
                                          <p:spTgt spid="93187">
                                            <p:txEl>
                                              <p:pRg st="3" end="3"/>
                                            </p:txEl>
                                          </p:spTgt>
                                        </p:tgtEl>
                                        <p:attrNameLst>
                                          <p:attrName>ppt_c</p:attrName>
                                        </p:attrNameLst>
                                      </p:cBhvr>
                                      <p:to>
                                        <a:schemeClr val="accent1"/>
                                      </p:to>
                                    </p:animClr>
                                  </p:sub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93187">
                                            <p:txEl>
                                              <p:pRg st="4" end="4"/>
                                            </p:txEl>
                                          </p:spTgt>
                                        </p:tgtEl>
                                        <p:attrNameLst>
                                          <p:attrName>style.visibility</p:attrName>
                                        </p:attrNameLst>
                                      </p:cBhvr>
                                      <p:to>
                                        <p:strVal val="visible"/>
                                      </p:to>
                                    </p:set>
                                    <p:animEffect transition="in" filter="dissolve">
                                      <p:cBhvr>
                                        <p:cTn id="32" dur="500"/>
                                        <p:tgtEl>
                                          <p:spTgt spid="93187">
                                            <p:txEl>
                                              <p:pRg st="4" end="4"/>
                                            </p:txEl>
                                          </p:spTgt>
                                        </p:tgtEl>
                                      </p:cBhvr>
                                    </p:animEffect>
                                  </p:childTnLst>
                                  <p:subTnLst>
                                    <p:animClr clrSpc="rgb" dir="cw">
                                      <p:cBhvr override="childStyle">
                                        <p:cTn dur="1" fill="hold" display="0" masterRel="nextClick" afterEffect="1"/>
                                        <p:tgtEl>
                                          <p:spTgt spid="93187">
                                            <p:txEl>
                                              <p:pRg st="4" end="4"/>
                                            </p:txEl>
                                          </p:spTgt>
                                        </p:tgtEl>
                                        <p:attrNameLst>
                                          <p:attrName>ppt_c</p:attrName>
                                        </p:attrNameLst>
                                      </p:cBhvr>
                                      <p:to>
                                        <a:schemeClr val="accent1"/>
                                      </p:to>
                                    </p:animClr>
                                  </p:sub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93187">
                                            <p:txEl>
                                              <p:pRg st="5" end="5"/>
                                            </p:txEl>
                                          </p:spTgt>
                                        </p:tgtEl>
                                        <p:attrNameLst>
                                          <p:attrName>style.visibility</p:attrName>
                                        </p:attrNameLst>
                                      </p:cBhvr>
                                      <p:to>
                                        <p:strVal val="visible"/>
                                      </p:to>
                                    </p:set>
                                    <p:animEffect transition="in" filter="dissolve">
                                      <p:cBhvr>
                                        <p:cTn id="37" dur="500"/>
                                        <p:tgtEl>
                                          <p:spTgt spid="93187">
                                            <p:txEl>
                                              <p:pRg st="5" end="5"/>
                                            </p:txEl>
                                          </p:spTgt>
                                        </p:tgtEl>
                                      </p:cBhvr>
                                    </p:animEffect>
                                  </p:childTnLst>
                                  <p:subTnLst>
                                    <p:animClr clrSpc="rgb" dir="cw">
                                      <p:cBhvr override="childStyle">
                                        <p:cTn dur="1" fill="hold" display="0" masterRel="nextClick" afterEffect="1"/>
                                        <p:tgtEl>
                                          <p:spTgt spid="93187">
                                            <p:txEl>
                                              <p:pRg st="5" end="5"/>
                                            </p:txEl>
                                          </p:spTgt>
                                        </p:tgtEl>
                                        <p:attrNameLst>
                                          <p:attrName>ppt_c</p:attrName>
                                        </p:attrNameLst>
                                      </p:cBhvr>
                                      <p:to>
                                        <a:schemeClr val="accent1"/>
                                      </p:to>
                                    </p:animClr>
                                  </p:subTnLst>
                                </p:cTn>
                              </p:par>
                            </p:childTnLst>
                          </p:cTn>
                        </p:par>
                      </p:childTnLst>
                    </p:cTn>
                  </p:par>
                  <p:par>
                    <p:cTn id="38" fill="hold">
                      <p:stCondLst>
                        <p:cond delay="indefinite"/>
                      </p:stCondLst>
                      <p:childTnLst>
                        <p:par>
                          <p:cTn id="39" fill="hold">
                            <p:stCondLst>
                              <p:cond delay="0"/>
                            </p:stCondLst>
                            <p:childTnLst>
                              <p:par>
                                <p:cTn id="40" presetID="9" presetClass="entr" presetSubtype="0" fill="hold" grpId="0" nodeType="clickEffect">
                                  <p:stCondLst>
                                    <p:cond delay="0"/>
                                  </p:stCondLst>
                                  <p:childTnLst>
                                    <p:set>
                                      <p:cBhvr>
                                        <p:cTn id="41" dur="1" fill="hold">
                                          <p:stCondLst>
                                            <p:cond delay="0"/>
                                          </p:stCondLst>
                                        </p:cTn>
                                        <p:tgtEl>
                                          <p:spTgt spid="93188">
                                            <p:txEl>
                                              <p:pRg st="0" end="0"/>
                                            </p:txEl>
                                          </p:spTgt>
                                        </p:tgtEl>
                                        <p:attrNameLst>
                                          <p:attrName>style.visibility</p:attrName>
                                        </p:attrNameLst>
                                      </p:cBhvr>
                                      <p:to>
                                        <p:strVal val="visible"/>
                                      </p:to>
                                    </p:set>
                                    <p:animEffect transition="in" filter="dissolve">
                                      <p:cBhvr>
                                        <p:cTn id="42" dur="500"/>
                                        <p:tgtEl>
                                          <p:spTgt spid="93188">
                                            <p:txEl>
                                              <p:pRg st="0" end="0"/>
                                            </p:txEl>
                                          </p:spTgt>
                                        </p:tgtEl>
                                      </p:cBhvr>
                                    </p:animEffect>
                                  </p:childTnLst>
                                  <p:subTnLst>
                                    <p:animClr clrSpc="rgb" dir="cw">
                                      <p:cBhvr override="childStyle">
                                        <p:cTn dur="1" fill="hold" display="0" masterRel="nextClick" afterEffect="1"/>
                                        <p:tgtEl>
                                          <p:spTgt spid="93188">
                                            <p:txEl>
                                              <p:pRg st="0" end="0"/>
                                            </p:txEl>
                                          </p:spTgt>
                                        </p:tgtEl>
                                        <p:attrNameLst>
                                          <p:attrName>ppt_c</p:attrName>
                                        </p:attrNameLst>
                                      </p:cBhvr>
                                      <p:to>
                                        <a:schemeClr val="accent1"/>
                                      </p:to>
                                    </p:animClr>
                                  </p:subTnLst>
                                </p:cTn>
                              </p:par>
                            </p:childTnLst>
                          </p:cTn>
                        </p:par>
                      </p:childTnLst>
                    </p:cTn>
                  </p:par>
                  <p:par>
                    <p:cTn id="43" fill="hold">
                      <p:stCondLst>
                        <p:cond delay="indefinite"/>
                      </p:stCondLst>
                      <p:childTnLst>
                        <p:par>
                          <p:cTn id="44" fill="hold">
                            <p:stCondLst>
                              <p:cond delay="0"/>
                            </p:stCondLst>
                            <p:childTnLst>
                              <p:par>
                                <p:cTn id="45" presetID="9" presetClass="entr" presetSubtype="0" fill="hold" grpId="0" nodeType="clickEffect">
                                  <p:stCondLst>
                                    <p:cond delay="0"/>
                                  </p:stCondLst>
                                  <p:childTnLst>
                                    <p:set>
                                      <p:cBhvr>
                                        <p:cTn id="46" dur="1" fill="hold">
                                          <p:stCondLst>
                                            <p:cond delay="0"/>
                                          </p:stCondLst>
                                        </p:cTn>
                                        <p:tgtEl>
                                          <p:spTgt spid="93188">
                                            <p:txEl>
                                              <p:pRg st="1" end="1"/>
                                            </p:txEl>
                                          </p:spTgt>
                                        </p:tgtEl>
                                        <p:attrNameLst>
                                          <p:attrName>style.visibility</p:attrName>
                                        </p:attrNameLst>
                                      </p:cBhvr>
                                      <p:to>
                                        <p:strVal val="visible"/>
                                      </p:to>
                                    </p:set>
                                    <p:animEffect transition="in" filter="dissolve">
                                      <p:cBhvr>
                                        <p:cTn id="47" dur="500"/>
                                        <p:tgtEl>
                                          <p:spTgt spid="93188">
                                            <p:txEl>
                                              <p:pRg st="1" end="1"/>
                                            </p:txEl>
                                          </p:spTgt>
                                        </p:tgtEl>
                                      </p:cBhvr>
                                    </p:animEffect>
                                  </p:childTnLst>
                                  <p:subTnLst>
                                    <p:animClr clrSpc="rgb" dir="cw">
                                      <p:cBhvr override="childStyle">
                                        <p:cTn dur="1" fill="hold" display="0" masterRel="nextClick" afterEffect="1"/>
                                        <p:tgtEl>
                                          <p:spTgt spid="93188">
                                            <p:txEl>
                                              <p:pRg st="1" end="1"/>
                                            </p:txEl>
                                          </p:spTgt>
                                        </p:tgtEl>
                                        <p:attrNameLst>
                                          <p:attrName>ppt_c</p:attrName>
                                        </p:attrNameLst>
                                      </p:cBhvr>
                                      <p:to>
                                        <a:schemeClr val="accent1"/>
                                      </p:to>
                                    </p:animClr>
                                  </p:subTnLst>
                                </p:cTn>
                              </p:par>
                            </p:childTnLst>
                          </p:cTn>
                        </p:par>
                      </p:childTnLst>
                    </p:cTn>
                  </p:par>
                  <p:par>
                    <p:cTn id="48" fill="hold">
                      <p:stCondLst>
                        <p:cond delay="indefinite"/>
                      </p:stCondLst>
                      <p:childTnLst>
                        <p:par>
                          <p:cTn id="49" fill="hold">
                            <p:stCondLst>
                              <p:cond delay="0"/>
                            </p:stCondLst>
                            <p:childTnLst>
                              <p:par>
                                <p:cTn id="50" presetID="9" presetClass="entr" presetSubtype="0" fill="hold" grpId="0" nodeType="clickEffect">
                                  <p:stCondLst>
                                    <p:cond delay="0"/>
                                  </p:stCondLst>
                                  <p:childTnLst>
                                    <p:set>
                                      <p:cBhvr>
                                        <p:cTn id="51" dur="1" fill="hold">
                                          <p:stCondLst>
                                            <p:cond delay="0"/>
                                          </p:stCondLst>
                                        </p:cTn>
                                        <p:tgtEl>
                                          <p:spTgt spid="93188">
                                            <p:txEl>
                                              <p:pRg st="2" end="2"/>
                                            </p:txEl>
                                          </p:spTgt>
                                        </p:tgtEl>
                                        <p:attrNameLst>
                                          <p:attrName>style.visibility</p:attrName>
                                        </p:attrNameLst>
                                      </p:cBhvr>
                                      <p:to>
                                        <p:strVal val="visible"/>
                                      </p:to>
                                    </p:set>
                                    <p:animEffect transition="in" filter="dissolve">
                                      <p:cBhvr>
                                        <p:cTn id="52" dur="500"/>
                                        <p:tgtEl>
                                          <p:spTgt spid="93188">
                                            <p:txEl>
                                              <p:pRg st="2" end="2"/>
                                            </p:txEl>
                                          </p:spTgt>
                                        </p:tgtEl>
                                      </p:cBhvr>
                                    </p:animEffect>
                                  </p:childTnLst>
                                  <p:subTnLst>
                                    <p:animClr clrSpc="rgb" dir="cw">
                                      <p:cBhvr override="childStyle">
                                        <p:cTn dur="1" fill="hold" display="0" masterRel="nextClick" afterEffect="1"/>
                                        <p:tgtEl>
                                          <p:spTgt spid="93188">
                                            <p:txEl>
                                              <p:pRg st="2" end="2"/>
                                            </p:txEl>
                                          </p:spTgt>
                                        </p:tgtEl>
                                        <p:attrNameLst>
                                          <p:attrName>ppt_c</p:attrName>
                                        </p:attrNameLst>
                                      </p:cBhvr>
                                      <p:to>
                                        <a:schemeClr val="accent1"/>
                                      </p:to>
                                    </p:animClr>
                                  </p:subTnLst>
                                </p:cTn>
                              </p:par>
                            </p:childTnLst>
                          </p:cTn>
                        </p:par>
                      </p:childTnLst>
                    </p:cTn>
                  </p:par>
                  <p:par>
                    <p:cTn id="53" fill="hold">
                      <p:stCondLst>
                        <p:cond delay="indefinite"/>
                      </p:stCondLst>
                      <p:childTnLst>
                        <p:par>
                          <p:cTn id="54" fill="hold">
                            <p:stCondLst>
                              <p:cond delay="0"/>
                            </p:stCondLst>
                            <p:childTnLst>
                              <p:par>
                                <p:cTn id="55" presetID="9" presetClass="entr" presetSubtype="0" fill="hold" grpId="0" nodeType="clickEffect">
                                  <p:stCondLst>
                                    <p:cond delay="0"/>
                                  </p:stCondLst>
                                  <p:childTnLst>
                                    <p:set>
                                      <p:cBhvr>
                                        <p:cTn id="56" dur="1" fill="hold">
                                          <p:stCondLst>
                                            <p:cond delay="0"/>
                                          </p:stCondLst>
                                        </p:cTn>
                                        <p:tgtEl>
                                          <p:spTgt spid="93188">
                                            <p:txEl>
                                              <p:pRg st="3" end="3"/>
                                            </p:txEl>
                                          </p:spTgt>
                                        </p:tgtEl>
                                        <p:attrNameLst>
                                          <p:attrName>style.visibility</p:attrName>
                                        </p:attrNameLst>
                                      </p:cBhvr>
                                      <p:to>
                                        <p:strVal val="visible"/>
                                      </p:to>
                                    </p:set>
                                    <p:animEffect transition="in" filter="dissolve">
                                      <p:cBhvr>
                                        <p:cTn id="57" dur="500"/>
                                        <p:tgtEl>
                                          <p:spTgt spid="93188">
                                            <p:txEl>
                                              <p:pRg st="3" end="3"/>
                                            </p:txEl>
                                          </p:spTgt>
                                        </p:tgtEl>
                                      </p:cBhvr>
                                    </p:animEffect>
                                  </p:childTnLst>
                                  <p:subTnLst>
                                    <p:animClr clrSpc="rgb" dir="cw">
                                      <p:cBhvr override="childStyle">
                                        <p:cTn dur="1" fill="hold" display="0" masterRel="nextClick" afterEffect="1"/>
                                        <p:tgtEl>
                                          <p:spTgt spid="93188">
                                            <p:txEl>
                                              <p:pRg st="3" end="3"/>
                                            </p:txEl>
                                          </p:spTgt>
                                        </p:tgtEl>
                                        <p:attrNameLst>
                                          <p:attrName>ppt_c</p:attrName>
                                        </p:attrNameLst>
                                      </p:cBhvr>
                                      <p:to>
                                        <a:schemeClr val="accent1"/>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3186" grpId="0" build="p" autoUpdateAnimBg="0"/>
      <p:bldP spid="93187" grpId="0" build="p" autoUpdateAnimBg="0"/>
      <p:bldP spid="93188" grpId="0" build="p" autoUpdateAnimBg="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 name="Symbol zastępczy numeru slajdu 3"/>
          <p:cNvSpPr>
            <a:spLocks noGrp="1"/>
          </p:cNvSpPr>
          <p:nvPr>
            <p:ph type="sldNum" sz="quarter" idx="12"/>
          </p:nvPr>
        </p:nvSpPr>
        <p:spPr/>
        <p:txBody>
          <a:bodyPr/>
          <a:lstStyle/>
          <a:p>
            <a:fld id="{B64870A4-AFB0-455B-A00F-3B56EE8AC1E2}" type="slidenum">
              <a:rPr lang="pl-PL"/>
              <a:pPr/>
              <a:t>25</a:t>
            </a:fld>
            <a:endParaRPr lang="pl-PL"/>
          </a:p>
        </p:txBody>
      </p:sp>
      <p:sp>
        <p:nvSpPr>
          <p:cNvPr id="94210" name="Rectangle 2"/>
          <p:cNvSpPr>
            <a:spLocks noChangeArrowheads="1"/>
          </p:cNvSpPr>
          <p:nvPr/>
        </p:nvSpPr>
        <p:spPr bwMode="auto">
          <a:xfrm>
            <a:off x="795338" y="255588"/>
            <a:ext cx="7796212" cy="738187"/>
          </a:xfrm>
          <a:prstGeom prst="rect">
            <a:avLst/>
          </a:prstGeom>
          <a:noFill/>
          <a:ln w="12700">
            <a:noFill/>
            <a:miter lim="800000"/>
            <a:headEnd/>
            <a:tailEnd/>
          </a:ln>
          <a:effectLst/>
        </p:spPr>
        <p:txBody>
          <a:bodyPr lIns="90488" tIns="44450" rIns="90488" bIns="44450" anchor="b"/>
          <a:lstStyle/>
          <a:p>
            <a:pPr algn="ctr" eaLnBrk="0" hangingPunct="0"/>
            <a:r>
              <a:rPr lang="pl-PL" sz="4400">
                <a:solidFill>
                  <a:schemeClr val="tx2"/>
                </a:solidFill>
                <a:latin typeface="Times New Roman" pitchFamily="18" charset="0"/>
              </a:rPr>
              <a:t>Próby samobójcze</a:t>
            </a:r>
            <a:endParaRPr lang="en-US" sz="4400">
              <a:solidFill>
                <a:schemeClr val="tx2"/>
              </a:solidFill>
              <a:latin typeface="Times New Roman" pitchFamily="18" charset="0"/>
            </a:endParaRPr>
          </a:p>
        </p:txBody>
      </p:sp>
      <p:sp>
        <p:nvSpPr>
          <p:cNvPr id="94211" name="Rectangle 3"/>
          <p:cNvSpPr>
            <a:spLocks noChangeArrowheads="1"/>
          </p:cNvSpPr>
          <p:nvPr/>
        </p:nvSpPr>
        <p:spPr bwMode="auto">
          <a:xfrm>
            <a:off x="3176588" y="2039938"/>
            <a:ext cx="1257300" cy="2611437"/>
          </a:xfrm>
          <a:prstGeom prst="rect">
            <a:avLst/>
          </a:prstGeom>
          <a:blipFill dpi="0" rotWithShape="0">
            <a:blip r:embed="rId3"/>
            <a:srcRect/>
            <a:tile tx="0" ty="0" sx="100000" sy="100000" flip="none" algn="tl"/>
          </a:blipFill>
          <a:ln w="9525">
            <a:noFill/>
            <a:miter lim="800000"/>
            <a:headEnd/>
            <a:tailEnd/>
          </a:ln>
        </p:spPr>
        <p:txBody>
          <a:bodyPr/>
          <a:lstStyle/>
          <a:p>
            <a:endParaRPr lang="pl-PL"/>
          </a:p>
        </p:txBody>
      </p:sp>
      <p:sp>
        <p:nvSpPr>
          <p:cNvPr id="94212" name="Rectangle 4"/>
          <p:cNvSpPr>
            <a:spLocks noChangeArrowheads="1"/>
          </p:cNvSpPr>
          <p:nvPr/>
        </p:nvSpPr>
        <p:spPr bwMode="auto">
          <a:xfrm>
            <a:off x="3176588" y="2039938"/>
            <a:ext cx="1257300" cy="2611437"/>
          </a:xfrm>
          <a:prstGeom prst="rect">
            <a:avLst/>
          </a:prstGeom>
          <a:noFill/>
          <a:ln w="9525">
            <a:solidFill>
              <a:srgbClr val="000000"/>
            </a:solidFill>
            <a:miter lim="800000"/>
            <a:headEnd/>
            <a:tailEnd/>
          </a:ln>
        </p:spPr>
        <p:txBody>
          <a:bodyPr/>
          <a:lstStyle/>
          <a:p>
            <a:endParaRPr lang="pl-PL"/>
          </a:p>
        </p:txBody>
      </p:sp>
      <p:sp>
        <p:nvSpPr>
          <p:cNvPr id="94213" name="Rectangle 5"/>
          <p:cNvSpPr>
            <a:spLocks noChangeArrowheads="1"/>
          </p:cNvSpPr>
          <p:nvPr/>
        </p:nvSpPr>
        <p:spPr bwMode="auto">
          <a:xfrm>
            <a:off x="4433888" y="2249488"/>
            <a:ext cx="1258887" cy="2401887"/>
          </a:xfrm>
          <a:prstGeom prst="rect">
            <a:avLst/>
          </a:prstGeom>
          <a:solidFill>
            <a:srgbClr val="FF9900"/>
          </a:solidFill>
          <a:ln w="9525">
            <a:solidFill>
              <a:srgbClr val="000000"/>
            </a:solidFill>
            <a:miter lim="800000"/>
            <a:headEnd/>
            <a:tailEnd/>
          </a:ln>
        </p:spPr>
        <p:txBody>
          <a:bodyPr/>
          <a:lstStyle/>
          <a:p>
            <a:endParaRPr lang="pl-PL"/>
          </a:p>
        </p:txBody>
      </p:sp>
      <p:sp>
        <p:nvSpPr>
          <p:cNvPr id="94214" name="Rectangle 6"/>
          <p:cNvSpPr>
            <a:spLocks noChangeArrowheads="1"/>
          </p:cNvSpPr>
          <p:nvPr/>
        </p:nvSpPr>
        <p:spPr bwMode="auto">
          <a:xfrm>
            <a:off x="5692775" y="2516188"/>
            <a:ext cx="1257300" cy="2135187"/>
          </a:xfrm>
          <a:prstGeom prst="rect">
            <a:avLst/>
          </a:prstGeom>
          <a:blipFill dpi="0" rotWithShape="0">
            <a:blip r:embed="rId4"/>
            <a:srcRect/>
            <a:tile tx="0" ty="0" sx="100000" sy="100000" flip="none" algn="tl"/>
          </a:blipFill>
          <a:ln w="9525">
            <a:noFill/>
            <a:miter lim="800000"/>
            <a:headEnd/>
            <a:tailEnd/>
          </a:ln>
        </p:spPr>
        <p:txBody>
          <a:bodyPr/>
          <a:lstStyle/>
          <a:p>
            <a:endParaRPr lang="pl-PL"/>
          </a:p>
        </p:txBody>
      </p:sp>
      <p:sp>
        <p:nvSpPr>
          <p:cNvPr id="94215" name="Rectangle 7"/>
          <p:cNvSpPr>
            <a:spLocks noChangeArrowheads="1"/>
          </p:cNvSpPr>
          <p:nvPr/>
        </p:nvSpPr>
        <p:spPr bwMode="auto">
          <a:xfrm>
            <a:off x="5692775" y="2516188"/>
            <a:ext cx="1257300" cy="2135187"/>
          </a:xfrm>
          <a:prstGeom prst="rect">
            <a:avLst/>
          </a:prstGeom>
          <a:noFill/>
          <a:ln w="9525">
            <a:solidFill>
              <a:srgbClr val="000000"/>
            </a:solidFill>
            <a:miter lim="800000"/>
            <a:headEnd/>
            <a:tailEnd/>
          </a:ln>
        </p:spPr>
        <p:txBody>
          <a:bodyPr/>
          <a:lstStyle/>
          <a:p>
            <a:endParaRPr lang="pl-PL"/>
          </a:p>
        </p:txBody>
      </p:sp>
      <p:sp>
        <p:nvSpPr>
          <p:cNvPr id="94216" name="Rectangle 8"/>
          <p:cNvSpPr>
            <a:spLocks noChangeArrowheads="1"/>
          </p:cNvSpPr>
          <p:nvPr/>
        </p:nvSpPr>
        <p:spPr bwMode="auto">
          <a:xfrm>
            <a:off x="6950075" y="4079875"/>
            <a:ext cx="1258888" cy="571500"/>
          </a:xfrm>
          <a:prstGeom prst="rect">
            <a:avLst/>
          </a:prstGeom>
          <a:blipFill dpi="0" rotWithShape="0">
            <a:blip r:embed="rId5"/>
            <a:srcRect/>
            <a:tile tx="0" ty="0" sx="100000" sy="100000" flip="none" algn="tl"/>
          </a:blipFill>
          <a:ln w="9525">
            <a:noFill/>
            <a:miter lim="800000"/>
            <a:headEnd/>
            <a:tailEnd/>
          </a:ln>
        </p:spPr>
        <p:txBody>
          <a:bodyPr/>
          <a:lstStyle/>
          <a:p>
            <a:endParaRPr lang="pl-PL"/>
          </a:p>
        </p:txBody>
      </p:sp>
      <p:sp>
        <p:nvSpPr>
          <p:cNvPr id="94217" name="Rectangle 9"/>
          <p:cNvSpPr>
            <a:spLocks noChangeArrowheads="1"/>
          </p:cNvSpPr>
          <p:nvPr/>
        </p:nvSpPr>
        <p:spPr bwMode="auto">
          <a:xfrm>
            <a:off x="6950075" y="4079875"/>
            <a:ext cx="1258888" cy="571500"/>
          </a:xfrm>
          <a:prstGeom prst="rect">
            <a:avLst/>
          </a:prstGeom>
          <a:noFill/>
          <a:ln w="9525">
            <a:solidFill>
              <a:srgbClr val="000000"/>
            </a:solidFill>
            <a:miter lim="800000"/>
            <a:headEnd/>
            <a:tailEnd/>
          </a:ln>
        </p:spPr>
        <p:txBody>
          <a:bodyPr/>
          <a:lstStyle/>
          <a:p>
            <a:endParaRPr lang="pl-PL"/>
          </a:p>
        </p:txBody>
      </p:sp>
      <p:sp>
        <p:nvSpPr>
          <p:cNvPr id="94218" name="Line 10"/>
          <p:cNvSpPr>
            <a:spLocks noChangeShapeType="1"/>
          </p:cNvSpPr>
          <p:nvPr/>
        </p:nvSpPr>
        <p:spPr bwMode="auto">
          <a:xfrm>
            <a:off x="2547938" y="1363663"/>
            <a:ext cx="1587" cy="3287712"/>
          </a:xfrm>
          <a:prstGeom prst="line">
            <a:avLst/>
          </a:prstGeom>
          <a:noFill/>
          <a:ln w="19050">
            <a:solidFill>
              <a:srgbClr val="FFFFFF"/>
            </a:solidFill>
            <a:round/>
            <a:headEnd/>
            <a:tailEnd/>
          </a:ln>
        </p:spPr>
        <p:txBody>
          <a:bodyPr/>
          <a:lstStyle/>
          <a:p>
            <a:endParaRPr lang="pl-PL"/>
          </a:p>
        </p:txBody>
      </p:sp>
      <p:sp>
        <p:nvSpPr>
          <p:cNvPr id="94219" name="Line 11"/>
          <p:cNvSpPr>
            <a:spLocks noChangeShapeType="1"/>
          </p:cNvSpPr>
          <p:nvPr/>
        </p:nvSpPr>
        <p:spPr bwMode="auto">
          <a:xfrm>
            <a:off x="2471738" y="4651375"/>
            <a:ext cx="76200" cy="1588"/>
          </a:xfrm>
          <a:prstGeom prst="line">
            <a:avLst/>
          </a:prstGeom>
          <a:noFill/>
          <a:ln w="19050">
            <a:solidFill>
              <a:srgbClr val="FFFFFF"/>
            </a:solidFill>
            <a:round/>
            <a:headEnd/>
            <a:tailEnd/>
          </a:ln>
        </p:spPr>
        <p:txBody>
          <a:bodyPr/>
          <a:lstStyle/>
          <a:p>
            <a:endParaRPr lang="pl-PL"/>
          </a:p>
        </p:txBody>
      </p:sp>
      <p:sp>
        <p:nvSpPr>
          <p:cNvPr id="94220" name="Line 12"/>
          <p:cNvSpPr>
            <a:spLocks noChangeShapeType="1"/>
          </p:cNvSpPr>
          <p:nvPr/>
        </p:nvSpPr>
        <p:spPr bwMode="auto">
          <a:xfrm>
            <a:off x="2471738" y="4108450"/>
            <a:ext cx="76200" cy="1588"/>
          </a:xfrm>
          <a:prstGeom prst="line">
            <a:avLst/>
          </a:prstGeom>
          <a:noFill/>
          <a:ln w="19050">
            <a:solidFill>
              <a:srgbClr val="FFFFFF"/>
            </a:solidFill>
            <a:round/>
            <a:headEnd/>
            <a:tailEnd/>
          </a:ln>
        </p:spPr>
        <p:txBody>
          <a:bodyPr/>
          <a:lstStyle/>
          <a:p>
            <a:endParaRPr lang="pl-PL"/>
          </a:p>
        </p:txBody>
      </p:sp>
      <p:sp>
        <p:nvSpPr>
          <p:cNvPr id="94221" name="Line 13"/>
          <p:cNvSpPr>
            <a:spLocks noChangeShapeType="1"/>
          </p:cNvSpPr>
          <p:nvPr/>
        </p:nvSpPr>
        <p:spPr bwMode="auto">
          <a:xfrm>
            <a:off x="2471738" y="3556000"/>
            <a:ext cx="76200" cy="1588"/>
          </a:xfrm>
          <a:prstGeom prst="line">
            <a:avLst/>
          </a:prstGeom>
          <a:noFill/>
          <a:ln w="19050">
            <a:solidFill>
              <a:srgbClr val="FFFFFF"/>
            </a:solidFill>
            <a:round/>
            <a:headEnd/>
            <a:tailEnd/>
          </a:ln>
        </p:spPr>
        <p:txBody>
          <a:bodyPr/>
          <a:lstStyle/>
          <a:p>
            <a:endParaRPr lang="pl-PL"/>
          </a:p>
        </p:txBody>
      </p:sp>
      <p:sp>
        <p:nvSpPr>
          <p:cNvPr id="94222" name="Line 14"/>
          <p:cNvSpPr>
            <a:spLocks noChangeShapeType="1"/>
          </p:cNvSpPr>
          <p:nvPr/>
        </p:nvSpPr>
        <p:spPr bwMode="auto">
          <a:xfrm>
            <a:off x="2471738" y="3013075"/>
            <a:ext cx="76200" cy="1588"/>
          </a:xfrm>
          <a:prstGeom prst="line">
            <a:avLst/>
          </a:prstGeom>
          <a:noFill/>
          <a:ln w="19050">
            <a:solidFill>
              <a:srgbClr val="FFFFFF"/>
            </a:solidFill>
            <a:round/>
            <a:headEnd/>
            <a:tailEnd/>
          </a:ln>
        </p:spPr>
        <p:txBody>
          <a:bodyPr/>
          <a:lstStyle/>
          <a:p>
            <a:endParaRPr lang="pl-PL"/>
          </a:p>
        </p:txBody>
      </p:sp>
      <p:sp>
        <p:nvSpPr>
          <p:cNvPr id="94223" name="Line 15"/>
          <p:cNvSpPr>
            <a:spLocks noChangeShapeType="1"/>
          </p:cNvSpPr>
          <p:nvPr/>
        </p:nvSpPr>
        <p:spPr bwMode="auto">
          <a:xfrm>
            <a:off x="2471738" y="2459038"/>
            <a:ext cx="76200" cy="1587"/>
          </a:xfrm>
          <a:prstGeom prst="line">
            <a:avLst/>
          </a:prstGeom>
          <a:noFill/>
          <a:ln w="19050">
            <a:solidFill>
              <a:srgbClr val="FFFFFF"/>
            </a:solidFill>
            <a:round/>
            <a:headEnd/>
            <a:tailEnd/>
          </a:ln>
        </p:spPr>
        <p:txBody>
          <a:bodyPr/>
          <a:lstStyle/>
          <a:p>
            <a:endParaRPr lang="pl-PL"/>
          </a:p>
        </p:txBody>
      </p:sp>
      <p:sp>
        <p:nvSpPr>
          <p:cNvPr id="94224" name="Line 16"/>
          <p:cNvSpPr>
            <a:spLocks noChangeShapeType="1"/>
          </p:cNvSpPr>
          <p:nvPr/>
        </p:nvSpPr>
        <p:spPr bwMode="auto">
          <a:xfrm>
            <a:off x="2471738" y="1916113"/>
            <a:ext cx="76200" cy="1587"/>
          </a:xfrm>
          <a:prstGeom prst="line">
            <a:avLst/>
          </a:prstGeom>
          <a:noFill/>
          <a:ln w="19050">
            <a:solidFill>
              <a:srgbClr val="FFFFFF"/>
            </a:solidFill>
            <a:round/>
            <a:headEnd/>
            <a:tailEnd/>
          </a:ln>
        </p:spPr>
        <p:txBody>
          <a:bodyPr/>
          <a:lstStyle/>
          <a:p>
            <a:endParaRPr lang="pl-PL"/>
          </a:p>
        </p:txBody>
      </p:sp>
      <p:sp>
        <p:nvSpPr>
          <p:cNvPr id="94225" name="Line 17"/>
          <p:cNvSpPr>
            <a:spLocks noChangeShapeType="1"/>
          </p:cNvSpPr>
          <p:nvPr/>
        </p:nvSpPr>
        <p:spPr bwMode="auto">
          <a:xfrm>
            <a:off x="2471738" y="1363663"/>
            <a:ext cx="76200" cy="1587"/>
          </a:xfrm>
          <a:prstGeom prst="line">
            <a:avLst/>
          </a:prstGeom>
          <a:noFill/>
          <a:ln w="19050">
            <a:solidFill>
              <a:srgbClr val="FFFFFF"/>
            </a:solidFill>
            <a:round/>
            <a:headEnd/>
            <a:tailEnd/>
          </a:ln>
        </p:spPr>
        <p:txBody>
          <a:bodyPr/>
          <a:lstStyle/>
          <a:p>
            <a:endParaRPr lang="pl-PL"/>
          </a:p>
        </p:txBody>
      </p:sp>
      <p:sp>
        <p:nvSpPr>
          <p:cNvPr id="94226" name="Line 18"/>
          <p:cNvSpPr>
            <a:spLocks noChangeShapeType="1"/>
          </p:cNvSpPr>
          <p:nvPr/>
        </p:nvSpPr>
        <p:spPr bwMode="auto">
          <a:xfrm>
            <a:off x="2547938" y="4651375"/>
            <a:ext cx="6289675" cy="1588"/>
          </a:xfrm>
          <a:prstGeom prst="line">
            <a:avLst/>
          </a:prstGeom>
          <a:noFill/>
          <a:ln w="19050">
            <a:solidFill>
              <a:srgbClr val="FFFFFF"/>
            </a:solidFill>
            <a:round/>
            <a:headEnd/>
            <a:tailEnd/>
          </a:ln>
        </p:spPr>
        <p:txBody>
          <a:bodyPr/>
          <a:lstStyle/>
          <a:p>
            <a:endParaRPr lang="pl-PL"/>
          </a:p>
        </p:txBody>
      </p:sp>
      <p:sp>
        <p:nvSpPr>
          <p:cNvPr id="94227" name="Line 19"/>
          <p:cNvSpPr>
            <a:spLocks noChangeShapeType="1"/>
          </p:cNvSpPr>
          <p:nvPr/>
        </p:nvSpPr>
        <p:spPr bwMode="auto">
          <a:xfrm flipV="1">
            <a:off x="2547938" y="4651375"/>
            <a:ext cx="1587" cy="57150"/>
          </a:xfrm>
          <a:prstGeom prst="line">
            <a:avLst/>
          </a:prstGeom>
          <a:noFill/>
          <a:ln w="19050">
            <a:solidFill>
              <a:srgbClr val="FFFFFF"/>
            </a:solidFill>
            <a:round/>
            <a:headEnd/>
            <a:tailEnd/>
          </a:ln>
        </p:spPr>
        <p:txBody>
          <a:bodyPr/>
          <a:lstStyle/>
          <a:p>
            <a:endParaRPr lang="pl-PL"/>
          </a:p>
        </p:txBody>
      </p:sp>
      <p:sp>
        <p:nvSpPr>
          <p:cNvPr id="94228" name="Line 20"/>
          <p:cNvSpPr>
            <a:spLocks noChangeShapeType="1"/>
          </p:cNvSpPr>
          <p:nvPr/>
        </p:nvSpPr>
        <p:spPr bwMode="auto">
          <a:xfrm flipV="1">
            <a:off x="8837613" y="4651375"/>
            <a:ext cx="1587" cy="57150"/>
          </a:xfrm>
          <a:prstGeom prst="line">
            <a:avLst/>
          </a:prstGeom>
          <a:noFill/>
          <a:ln w="19050">
            <a:solidFill>
              <a:srgbClr val="FFFFFF"/>
            </a:solidFill>
            <a:round/>
            <a:headEnd/>
            <a:tailEnd/>
          </a:ln>
        </p:spPr>
        <p:txBody>
          <a:bodyPr/>
          <a:lstStyle/>
          <a:p>
            <a:endParaRPr lang="pl-PL"/>
          </a:p>
        </p:txBody>
      </p:sp>
      <p:sp>
        <p:nvSpPr>
          <p:cNvPr id="94229" name="Rectangle 21"/>
          <p:cNvSpPr>
            <a:spLocks noChangeArrowheads="1"/>
          </p:cNvSpPr>
          <p:nvPr/>
        </p:nvSpPr>
        <p:spPr bwMode="auto">
          <a:xfrm>
            <a:off x="6121400" y="2211388"/>
            <a:ext cx="485775" cy="276225"/>
          </a:xfrm>
          <a:prstGeom prst="rect">
            <a:avLst/>
          </a:prstGeom>
          <a:noFill/>
          <a:ln w="9525">
            <a:noFill/>
            <a:miter lim="800000"/>
            <a:headEnd/>
            <a:tailEnd/>
          </a:ln>
        </p:spPr>
        <p:txBody>
          <a:bodyPr wrap="none" lIns="0" tIns="0" rIns="0" bIns="0">
            <a:spAutoFit/>
          </a:bodyPr>
          <a:lstStyle/>
          <a:p>
            <a:pPr eaLnBrk="0" hangingPunct="0"/>
            <a:r>
              <a:rPr lang="en-GB" sz="1600" b="1">
                <a:solidFill>
                  <a:srgbClr val="FFFFFF"/>
                </a:solidFill>
              </a:rPr>
              <a:t>19.5</a:t>
            </a:r>
            <a:endParaRPr lang="en-GB" sz="2400">
              <a:latin typeface="Times New Roman" pitchFamily="18" charset="0"/>
            </a:endParaRPr>
          </a:p>
        </p:txBody>
      </p:sp>
      <p:sp>
        <p:nvSpPr>
          <p:cNvPr id="94230" name="Rectangle 22"/>
          <p:cNvSpPr>
            <a:spLocks noChangeArrowheads="1"/>
          </p:cNvSpPr>
          <p:nvPr/>
        </p:nvSpPr>
        <p:spPr bwMode="auto">
          <a:xfrm>
            <a:off x="7435850" y="3775075"/>
            <a:ext cx="371475" cy="276225"/>
          </a:xfrm>
          <a:prstGeom prst="rect">
            <a:avLst/>
          </a:prstGeom>
          <a:noFill/>
          <a:ln w="9525">
            <a:noFill/>
            <a:miter lim="800000"/>
            <a:headEnd/>
            <a:tailEnd/>
          </a:ln>
        </p:spPr>
        <p:txBody>
          <a:bodyPr wrap="none" lIns="0" tIns="0" rIns="0" bIns="0">
            <a:spAutoFit/>
          </a:bodyPr>
          <a:lstStyle/>
          <a:p>
            <a:pPr eaLnBrk="0" hangingPunct="0"/>
            <a:r>
              <a:rPr lang="en-GB" sz="1600" b="1">
                <a:solidFill>
                  <a:srgbClr val="FFFFFF"/>
                </a:solidFill>
              </a:rPr>
              <a:t>5.2</a:t>
            </a:r>
            <a:endParaRPr lang="en-GB" sz="2400">
              <a:latin typeface="Times New Roman" pitchFamily="18" charset="0"/>
            </a:endParaRPr>
          </a:p>
        </p:txBody>
      </p:sp>
      <p:sp>
        <p:nvSpPr>
          <p:cNvPr id="94231" name="Rectangle 23"/>
          <p:cNvSpPr>
            <a:spLocks noChangeArrowheads="1"/>
          </p:cNvSpPr>
          <p:nvPr/>
        </p:nvSpPr>
        <p:spPr bwMode="auto">
          <a:xfrm>
            <a:off x="3767138" y="1477963"/>
            <a:ext cx="119062" cy="365125"/>
          </a:xfrm>
          <a:prstGeom prst="rect">
            <a:avLst/>
          </a:prstGeom>
          <a:noFill/>
          <a:ln w="9525">
            <a:noFill/>
            <a:miter lim="800000"/>
            <a:headEnd/>
            <a:tailEnd/>
          </a:ln>
        </p:spPr>
        <p:txBody>
          <a:bodyPr wrap="none" lIns="0" tIns="0" rIns="0" bIns="0">
            <a:spAutoFit/>
          </a:bodyPr>
          <a:lstStyle/>
          <a:p>
            <a:pPr eaLnBrk="0" hangingPunct="0"/>
            <a:r>
              <a:rPr lang="en-GB" sz="2400" b="1">
                <a:solidFill>
                  <a:srgbClr val="FFFFFF"/>
                </a:solidFill>
              </a:rPr>
              <a:t>*</a:t>
            </a:r>
            <a:endParaRPr lang="en-GB" sz="2000">
              <a:latin typeface="Times New Roman" pitchFamily="18" charset="0"/>
            </a:endParaRPr>
          </a:p>
        </p:txBody>
      </p:sp>
      <p:sp>
        <p:nvSpPr>
          <p:cNvPr id="94232" name="Rectangle 24"/>
          <p:cNvSpPr>
            <a:spLocks noChangeArrowheads="1"/>
          </p:cNvSpPr>
          <p:nvPr/>
        </p:nvSpPr>
        <p:spPr bwMode="auto">
          <a:xfrm>
            <a:off x="3605213" y="1735138"/>
            <a:ext cx="485775" cy="276225"/>
          </a:xfrm>
          <a:prstGeom prst="rect">
            <a:avLst/>
          </a:prstGeom>
          <a:noFill/>
          <a:ln w="9525">
            <a:noFill/>
            <a:miter lim="800000"/>
            <a:headEnd/>
            <a:tailEnd/>
          </a:ln>
        </p:spPr>
        <p:txBody>
          <a:bodyPr wrap="none" lIns="0" tIns="0" rIns="0" bIns="0">
            <a:spAutoFit/>
          </a:bodyPr>
          <a:lstStyle/>
          <a:p>
            <a:pPr eaLnBrk="0" hangingPunct="0"/>
            <a:r>
              <a:rPr lang="en-GB" sz="1600" b="1">
                <a:solidFill>
                  <a:srgbClr val="FFFFFF"/>
                </a:solidFill>
              </a:rPr>
              <a:t>23.8</a:t>
            </a:r>
            <a:endParaRPr lang="en-GB" sz="2400">
              <a:latin typeface="Times New Roman" pitchFamily="18" charset="0"/>
            </a:endParaRPr>
          </a:p>
        </p:txBody>
      </p:sp>
      <p:sp>
        <p:nvSpPr>
          <p:cNvPr id="94233" name="Rectangle 25"/>
          <p:cNvSpPr>
            <a:spLocks noChangeArrowheads="1"/>
          </p:cNvSpPr>
          <p:nvPr/>
        </p:nvSpPr>
        <p:spPr bwMode="auto">
          <a:xfrm>
            <a:off x="5026025" y="1687513"/>
            <a:ext cx="119063" cy="365125"/>
          </a:xfrm>
          <a:prstGeom prst="rect">
            <a:avLst/>
          </a:prstGeom>
          <a:noFill/>
          <a:ln w="9525">
            <a:noFill/>
            <a:miter lim="800000"/>
            <a:headEnd/>
            <a:tailEnd/>
          </a:ln>
        </p:spPr>
        <p:txBody>
          <a:bodyPr wrap="none" lIns="0" tIns="0" rIns="0" bIns="0">
            <a:spAutoFit/>
          </a:bodyPr>
          <a:lstStyle/>
          <a:p>
            <a:pPr eaLnBrk="0" hangingPunct="0"/>
            <a:r>
              <a:rPr lang="en-GB" sz="2400" b="1">
                <a:solidFill>
                  <a:srgbClr val="FFFFFF"/>
                </a:solidFill>
              </a:rPr>
              <a:t>*</a:t>
            </a:r>
            <a:endParaRPr lang="en-GB" sz="2000">
              <a:latin typeface="Times New Roman" pitchFamily="18" charset="0"/>
            </a:endParaRPr>
          </a:p>
        </p:txBody>
      </p:sp>
      <p:sp>
        <p:nvSpPr>
          <p:cNvPr id="94234" name="Rectangle 26"/>
          <p:cNvSpPr>
            <a:spLocks noChangeArrowheads="1"/>
          </p:cNvSpPr>
          <p:nvPr/>
        </p:nvSpPr>
        <p:spPr bwMode="auto">
          <a:xfrm>
            <a:off x="4864100" y="1944688"/>
            <a:ext cx="485775" cy="276225"/>
          </a:xfrm>
          <a:prstGeom prst="rect">
            <a:avLst/>
          </a:prstGeom>
          <a:noFill/>
          <a:ln w="9525">
            <a:noFill/>
            <a:miter lim="800000"/>
            <a:headEnd/>
            <a:tailEnd/>
          </a:ln>
        </p:spPr>
        <p:txBody>
          <a:bodyPr wrap="none" lIns="0" tIns="0" rIns="0" bIns="0">
            <a:spAutoFit/>
          </a:bodyPr>
          <a:lstStyle/>
          <a:p>
            <a:pPr eaLnBrk="0" hangingPunct="0"/>
            <a:r>
              <a:rPr lang="en-GB" sz="1600" b="1">
                <a:solidFill>
                  <a:srgbClr val="FFFFFF"/>
                </a:solidFill>
              </a:rPr>
              <a:t>21.9</a:t>
            </a:r>
            <a:endParaRPr lang="en-GB" sz="2400">
              <a:latin typeface="Times New Roman" pitchFamily="18" charset="0"/>
            </a:endParaRPr>
          </a:p>
        </p:txBody>
      </p:sp>
      <p:sp>
        <p:nvSpPr>
          <p:cNvPr id="94235" name="Rectangle 27"/>
          <p:cNvSpPr>
            <a:spLocks noChangeArrowheads="1"/>
          </p:cNvSpPr>
          <p:nvPr/>
        </p:nvSpPr>
        <p:spPr bwMode="auto">
          <a:xfrm>
            <a:off x="2233613" y="4518025"/>
            <a:ext cx="228600" cy="314325"/>
          </a:xfrm>
          <a:prstGeom prst="rect">
            <a:avLst/>
          </a:prstGeom>
          <a:noFill/>
          <a:ln w="9525">
            <a:noFill/>
            <a:miter lim="800000"/>
            <a:headEnd/>
            <a:tailEnd/>
          </a:ln>
        </p:spPr>
        <p:txBody>
          <a:bodyPr wrap="none" lIns="0" tIns="0" rIns="0" bIns="0">
            <a:spAutoFit/>
          </a:bodyPr>
          <a:lstStyle/>
          <a:p>
            <a:pPr eaLnBrk="0" hangingPunct="0"/>
            <a:r>
              <a:rPr lang="en-GB" b="1">
                <a:solidFill>
                  <a:srgbClr val="FFFFFF"/>
                </a:solidFill>
              </a:rPr>
              <a:t>0</a:t>
            </a:r>
            <a:endParaRPr lang="en-GB" sz="2400">
              <a:latin typeface="Times New Roman" pitchFamily="18" charset="0"/>
            </a:endParaRPr>
          </a:p>
        </p:txBody>
      </p:sp>
      <p:sp>
        <p:nvSpPr>
          <p:cNvPr id="94236" name="Rectangle 28"/>
          <p:cNvSpPr>
            <a:spLocks noChangeArrowheads="1"/>
          </p:cNvSpPr>
          <p:nvPr/>
        </p:nvSpPr>
        <p:spPr bwMode="auto">
          <a:xfrm>
            <a:off x="2233613" y="3975100"/>
            <a:ext cx="228600" cy="314325"/>
          </a:xfrm>
          <a:prstGeom prst="rect">
            <a:avLst/>
          </a:prstGeom>
          <a:noFill/>
          <a:ln w="9525">
            <a:noFill/>
            <a:miter lim="800000"/>
            <a:headEnd/>
            <a:tailEnd/>
          </a:ln>
        </p:spPr>
        <p:txBody>
          <a:bodyPr wrap="none" lIns="0" tIns="0" rIns="0" bIns="0">
            <a:spAutoFit/>
          </a:bodyPr>
          <a:lstStyle/>
          <a:p>
            <a:pPr eaLnBrk="0" hangingPunct="0"/>
            <a:r>
              <a:rPr lang="en-GB" b="1">
                <a:solidFill>
                  <a:srgbClr val="FFFFFF"/>
                </a:solidFill>
              </a:rPr>
              <a:t>5</a:t>
            </a:r>
            <a:endParaRPr lang="en-GB" sz="2400">
              <a:latin typeface="Times New Roman" pitchFamily="18" charset="0"/>
            </a:endParaRPr>
          </a:p>
        </p:txBody>
      </p:sp>
      <p:sp>
        <p:nvSpPr>
          <p:cNvPr id="94237" name="Rectangle 29"/>
          <p:cNvSpPr>
            <a:spLocks noChangeArrowheads="1"/>
          </p:cNvSpPr>
          <p:nvPr/>
        </p:nvSpPr>
        <p:spPr bwMode="auto">
          <a:xfrm>
            <a:off x="2109788" y="3422650"/>
            <a:ext cx="361950" cy="314325"/>
          </a:xfrm>
          <a:prstGeom prst="rect">
            <a:avLst/>
          </a:prstGeom>
          <a:noFill/>
          <a:ln w="9525">
            <a:noFill/>
            <a:miter lim="800000"/>
            <a:headEnd/>
            <a:tailEnd/>
          </a:ln>
        </p:spPr>
        <p:txBody>
          <a:bodyPr wrap="none" lIns="0" tIns="0" rIns="0" bIns="0">
            <a:spAutoFit/>
          </a:bodyPr>
          <a:lstStyle/>
          <a:p>
            <a:pPr eaLnBrk="0" hangingPunct="0"/>
            <a:r>
              <a:rPr lang="en-GB" b="1">
                <a:solidFill>
                  <a:srgbClr val="FFFFFF"/>
                </a:solidFill>
              </a:rPr>
              <a:t>10</a:t>
            </a:r>
            <a:endParaRPr lang="en-GB" sz="2400">
              <a:latin typeface="Times New Roman" pitchFamily="18" charset="0"/>
            </a:endParaRPr>
          </a:p>
        </p:txBody>
      </p:sp>
      <p:sp>
        <p:nvSpPr>
          <p:cNvPr id="94238" name="Rectangle 30"/>
          <p:cNvSpPr>
            <a:spLocks noChangeArrowheads="1"/>
          </p:cNvSpPr>
          <p:nvPr/>
        </p:nvSpPr>
        <p:spPr bwMode="auto">
          <a:xfrm>
            <a:off x="2109788" y="2878138"/>
            <a:ext cx="361950" cy="314325"/>
          </a:xfrm>
          <a:prstGeom prst="rect">
            <a:avLst/>
          </a:prstGeom>
          <a:noFill/>
          <a:ln w="9525">
            <a:noFill/>
            <a:miter lim="800000"/>
            <a:headEnd/>
            <a:tailEnd/>
          </a:ln>
        </p:spPr>
        <p:txBody>
          <a:bodyPr wrap="none" lIns="0" tIns="0" rIns="0" bIns="0">
            <a:spAutoFit/>
          </a:bodyPr>
          <a:lstStyle/>
          <a:p>
            <a:pPr eaLnBrk="0" hangingPunct="0"/>
            <a:r>
              <a:rPr lang="en-GB" b="1">
                <a:solidFill>
                  <a:srgbClr val="FFFFFF"/>
                </a:solidFill>
              </a:rPr>
              <a:t>15</a:t>
            </a:r>
            <a:endParaRPr lang="en-GB" sz="2400">
              <a:latin typeface="Times New Roman" pitchFamily="18" charset="0"/>
            </a:endParaRPr>
          </a:p>
        </p:txBody>
      </p:sp>
      <p:sp>
        <p:nvSpPr>
          <p:cNvPr id="94239" name="Rectangle 31"/>
          <p:cNvSpPr>
            <a:spLocks noChangeArrowheads="1"/>
          </p:cNvSpPr>
          <p:nvPr/>
        </p:nvSpPr>
        <p:spPr bwMode="auto">
          <a:xfrm>
            <a:off x="2109788" y="2325688"/>
            <a:ext cx="361950" cy="314325"/>
          </a:xfrm>
          <a:prstGeom prst="rect">
            <a:avLst/>
          </a:prstGeom>
          <a:noFill/>
          <a:ln w="9525">
            <a:noFill/>
            <a:miter lim="800000"/>
            <a:headEnd/>
            <a:tailEnd/>
          </a:ln>
        </p:spPr>
        <p:txBody>
          <a:bodyPr wrap="none" lIns="0" tIns="0" rIns="0" bIns="0">
            <a:spAutoFit/>
          </a:bodyPr>
          <a:lstStyle/>
          <a:p>
            <a:pPr eaLnBrk="0" hangingPunct="0"/>
            <a:r>
              <a:rPr lang="en-GB" b="1">
                <a:solidFill>
                  <a:srgbClr val="FFFFFF"/>
                </a:solidFill>
              </a:rPr>
              <a:t>20</a:t>
            </a:r>
            <a:endParaRPr lang="en-GB" sz="2400">
              <a:latin typeface="Times New Roman" pitchFamily="18" charset="0"/>
            </a:endParaRPr>
          </a:p>
        </p:txBody>
      </p:sp>
      <p:sp>
        <p:nvSpPr>
          <p:cNvPr id="94240" name="Rectangle 32"/>
          <p:cNvSpPr>
            <a:spLocks noChangeArrowheads="1"/>
          </p:cNvSpPr>
          <p:nvPr/>
        </p:nvSpPr>
        <p:spPr bwMode="auto">
          <a:xfrm>
            <a:off x="2109788" y="1782763"/>
            <a:ext cx="361950" cy="314325"/>
          </a:xfrm>
          <a:prstGeom prst="rect">
            <a:avLst/>
          </a:prstGeom>
          <a:noFill/>
          <a:ln w="9525">
            <a:noFill/>
            <a:miter lim="800000"/>
            <a:headEnd/>
            <a:tailEnd/>
          </a:ln>
        </p:spPr>
        <p:txBody>
          <a:bodyPr wrap="none" lIns="0" tIns="0" rIns="0" bIns="0">
            <a:spAutoFit/>
          </a:bodyPr>
          <a:lstStyle/>
          <a:p>
            <a:pPr eaLnBrk="0" hangingPunct="0"/>
            <a:r>
              <a:rPr lang="en-GB" b="1">
                <a:solidFill>
                  <a:srgbClr val="FFFFFF"/>
                </a:solidFill>
              </a:rPr>
              <a:t>25</a:t>
            </a:r>
            <a:endParaRPr lang="en-GB" sz="2400">
              <a:latin typeface="Times New Roman" pitchFamily="18" charset="0"/>
            </a:endParaRPr>
          </a:p>
        </p:txBody>
      </p:sp>
      <p:sp>
        <p:nvSpPr>
          <p:cNvPr id="94241" name="Rectangle 33"/>
          <p:cNvSpPr>
            <a:spLocks noChangeArrowheads="1"/>
          </p:cNvSpPr>
          <p:nvPr/>
        </p:nvSpPr>
        <p:spPr bwMode="auto">
          <a:xfrm>
            <a:off x="2109788" y="1230313"/>
            <a:ext cx="361950" cy="314325"/>
          </a:xfrm>
          <a:prstGeom prst="rect">
            <a:avLst/>
          </a:prstGeom>
          <a:noFill/>
          <a:ln w="9525">
            <a:noFill/>
            <a:miter lim="800000"/>
            <a:headEnd/>
            <a:tailEnd/>
          </a:ln>
        </p:spPr>
        <p:txBody>
          <a:bodyPr wrap="none" lIns="0" tIns="0" rIns="0" bIns="0">
            <a:spAutoFit/>
          </a:bodyPr>
          <a:lstStyle/>
          <a:p>
            <a:pPr eaLnBrk="0" hangingPunct="0"/>
            <a:r>
              <a:rPr lang="en-GB" b="1">
                <a:solidFill>
                  <a:srgbClr val="FFFFFF"/>
                </a:solidFill>
              </a:rPr>
              <a:t>30</a:t>
            </a:r>
            <a:endParaRPr lang="en-GB" sz="2400">
              <a:latin typeface="Times New Roman" pitchFamily="18" charset="0"/>
            </a:endParaRPr>
          </a:p>
        </p:txBody>
      </p:sp>
      <p:sp>
        <p:nvSpPr>
          <p:cNvPr id="94242" name="Text Box 34"/>
          <p:cNvSpPr txBox="1">
            <a:spLocks noChangeArrowheads="1"/>
          </p:cNvSpPr>
          <p:nvPr/>
        </p:nvSpPr>
        <p:spPr bwMode="auto">
          <a:xfrm>
            <a:off x="6950075" y="4711700"/>
            <a:ext cx="1268413" cy="577850"/>
          </a:xfrm>
          <a:prstGeom prst="rect">
            <a:avLst/>
          </a:prstGeom>
          <a:noFill/>
          <a:ln w="12700">
            <a:noFill/>
            <a:miter lim="800000"/>
            <a:headEnd/>
            <a:tailEnd/>
          </a:ln>
          <a:effectLst/>
        </p:spPr>
        <p:txBody>
          <a:bodyPr lIns="90488" tIns="44450" rIns="90488" bIns="44450">
            <a:spAutoFit/>
          </a:bodyPr>
          <a:lstStyle/>
          <a:p>
            <a:pPr algn="ctr" eaLnBrk="0" hangingPunct="0">
              <a:tabLst>
                <a:tab pos="1173163" algn="ctr"/>
                <a:tab pos="2609850" algn="ctr"/>
                <a:tab pos="4073525" algn="ctr"/>
                <a:tab pos="5456238" algn="ctr"/>
              </a:tabLst>
            </a:pPr>
            <a:r>
              <a:rPr lang="pl-PL" sz="1600" b="1"/>
              <a:t>Grupa kontrolna</a:t>
            </a:r>
            <a:endParaRPr lang="en-US" sz="1600" b="1"/>
          </a:p>
        </p:txBody>
      </p:sp>
      <p:sp>
        <p:nvSpPr>
          <p:cNvPr id="94243" name="Rectangle 35"/>
          <p:cNvSpPr>
            <a:spLocks noChangeArrowheads="1"/>
          </p:cNvSpPr>
          <p:nvPr/>
        </p:nvSpPr>
        <p:spPr bwMode="auto">
          <a:xfrm>
            <a:off x="457200" y="6005513"/>
            <a:ext cx="6605588" cy="454025"/>
          </a:xfrm>
          <a:prstGeom prst="rect">
            <a:avLst/>
          </a:prstGeom>
          <a:noFill/>
          <a:ln w="12700">
            <a:noFill/>
            <a:miter lim="800000"/>
            <a:headEnd/>
            <a:tailEnd/>
          </a:ln>
          <a:effectLst/>
        </p:spPr>
        <p:txBody>
          <a:bodyPr lIns="90488" tIns="44450" rIns="90488" bIns="44450" anchor="b">
            <a:spAutoFit/>
          </a:bodyPr>
          <a:lstStyle/>
          <a:p>
            <a:pPr eaLnBrk="0" hangingPunct="0">
              <a:tabLst>
                <a:tab pos="150813" algn="r"/>
                <a:tab pos="212725" algn="l"/>
              </a:tabLst>
            </a:pPr>
            <a:r>
              <a:rPr lang="en-US" sz="1600" b="1">
                <a:solidFill>
                  <a:srgbClr val="FFFFFF"/>
                </a:solidFill>
              </a:rPr>
              <a:t>	</a:t>
            </a:r>
            <a:r>
              <a:rPr lang="en-US" sz="2400" b="1">
                <a:solidFill>
                  <a:srgbClr val="FFFFFF"/>
                </a:solidFill>
              </a:rPr>
              <a:t>*</a:t>
            </a:r>
            <a:r>
              <a:rPr lang="en-US" sz="1600" b="1">
                <a:solidFill>
                  <a:srgbClr val="FFFFFF"/>
                </a:solidFill>
              </a:rPr>
              <a:t>	p&lt;0.01 vs </a:t>
            </a:r>
            <a:r>
              <a:rPr lang="pl-PL" sz="1600" b="1">
                <a:solidFill>
                  <a:srgbClr val="FFFFFF"/>
                </a:solidFill>
              </a:rPr>
              <a:t>grupa kontrolna</a:t>
            </a:r>
            <a:endParaRPr lang="en-US" sz="1600" b="1">
              <a:solidFill>
                <a:srgbClr val="FFFFFF"/>
              </a:solidFill>
            </a:endParaRPr>
          </a:p>
        </p:txBody>
      </p:sp>
      <p:sp>
        <p:nvSpPr>
          <p:cNvPr id="94244" name="Text Box 36"/>
          <p:cNvSpPr txBox="1">
            <a:spLocks noChangeArrowheads="1"/>
          </p:cNvSpPr>
          <p:nvPr/>
        </p:nvSpPr>
        <p:spPr bwMode="auto">
          <a:xfrm>
            <a:off x="2514600" y="5257800"/>
            <a:ext cx="1712913" cy="822325"/>
          </a:xfrm>
          <a:prstGeom prst="rect">
            <a:avLst/>
          </a:prstGeom>
          <a:noFill/>
          <a:ln w="12700">
            <a:noFill/>
            <a:miter lim="800000"/>
            <a:headEnd/>
            <a:tailEnd/>
          </a:ln>
          <a:effectLst/>
        </p:spPr>
        <p:txBody>
          <a:bodyPr lIns="90488" tIns="44450" rIns="90488" bIns="44450">
            <a:spAutoFit/>
          </a:bodyPr>
          <a:lstStyle/>
          <a:p>
            <a:pPr algn="ctr" eaLnBrk="0" hangingPunct="0">
              <a:tabLst>
                <a:tab pos="2609850" algn="ctr"/>
                <a:tab pos="4073525" algn="ctr"/>
                <a:tab pos="5456238" algn="ctr"/>
              </a:tabLst>
            </a:pPr>
            <a:r>
              <a:rPr lang="pl-PL" sz="1600" b="1"/>
              <a:t>Fobia socjalna</a:t>
            </a:r>
          </a:p>
          <a:p>
            <a:pPr algn="ctr" eaLnBrk="0" hangingPunct="0">
              <a:tabLst>
                <a:tab pos="2609850" algn="ctr"/>
                <a:tab pos="4073525" algn="ctr"/>
                <a:tab pos="5456238" algn="ctr"/>
              </a:tabLst>
            </a:pPr>
            <a:r>
              <a:rPr lang="pl-PL" sz="1600" b="1"/>
              <a:t>+ inne zaburzenie</a:t>
            </a:r>
            <a:endParaRPr lang="en-US" sz="1600" b="1"/>
          </a:p>
        </p:txBody>
      </p:sp>
      <p:sp>
        <p:nvSpPr>
          <p:cNvPr id="94245" name="Text Box 37"/>
          <p:cNvSpPr txBox="1">
            <a:spLocks noChangeArrowheads="1"/>
          </p:cNvSpPr>
          <p:nvPr/>
        </p:nvSpPr>
        <p:spPr bwMode="auto">
          <a:xfrm>
            <a:off x="5562600" y="5181600"/>
            <a:ext cx="1693863" cy="333375"/>
          </a:xfrm>
          <a:prstGeom prst="rect">
            <a:avLst/>
          </a:prstGeom>
          <a:noFill/>
          <a:ln w="12700">
            <a:noFill/>
            <a:miter lim="800000"/>
            <a:headEnd/>
            <a:tailEnd/>
          </a:ln>
          <a:effectLst/>
        </p:spPr>
        <p:txBody>
          <a:bodyPr lIns="90488" tIns="44450" rIns="90488" bIns="44450">
            <a:spAutoFit/>
          </a:bodyPr>
          <a:lstStyle/>
          <a:p>
            <a:pPr algn="ctr" eaLnBrk="0" hangingPunct="0">
              <a:tabLst>
                <a:tab pos="2609850" algn="ctr"/>
                <a:tab pos="4073525" algn="ctr"/>
                <a:tab pos="5456238" algn="ctr"/>
              </a:tabLst>
            </a:pPr>
            <a:r>
              <a:rPr lang="pl-PL" sz="1600" b="1"/>
              <a:t>Duża depresja</a:t>
            </a:r>
            <a:endParaRPr lang="en-US" sz="1600" b="1"/>
          </a:p>
        </p:txBody>
      </p:sp>
      <p:sp>
        <p:nvSpPr>
          <p:cNvPr id="94246" name="Text Box 38"/>
          <p:cNvSpPr txBox="1">
            <a:spLocks noChangeArrowheads="1"/>
          </p:cNvSpPr>
          <p:nvPr/>
        </p:nvSpPr>
        <p:spPr bwMode="auto">
          <a:xfrm>
            <a:off x="3984625" y="4711700"/>
            <a:ext cx="2084388" cy="333375"/>
          </a:xfrm>
          <a:prstGeom prst="rect">
            <a:avLst/>
          </a:prstGeom>
          <a:noFill/>
          <a:ln w="12700">
            <a:noFill/>
            <a:miter lim="800000"/>
            <a:headEnd/>
            <a:tailEnd/>
          </a:ln>
          <a:effectLst/>
        </p:spPr>
        <p:txBody>
          <a:bodyPr lIns="90488" tIns="44450" rIns="90488" bIns="44450">
            <a:spAutoFit/>
          </a:bodyPr>
          <a:lstStyle/>
          <a:p>
            <a:pPr eaLnBrk="0" hangingPunct="0">
              <a:tabLst>
                <a:tab pos="2609850" algn="ctr"/>
                <a:tab pos="4073525" algn="ctr"/>
                <a:tab pos="5456238" algn="ctr"/>
              </a:tabLst>
            </a:pPr>
            <a:r>
              <a:rPr lang="pl-PL" sz="1600" b="1"/>
              <a:t>Fobia socjalna</a:t>
            </a:r>
            <a:endParaRPr lang="en-US" sz="1600" b="1"/>
          </a:p>
        </p:txBody>
      </p:sp>
      <p:sp>
        <p:nvSpPr>
          <p:cNvPr id="94247" name="Text Box 39"/>
          <p:cNvSpPr txBox="1">
            <a:spLocks noChangeArrowheads="1"/>
          </p:cNvSpPr>
          <p:nvPr/>
        </p:nvSpPr>
        <p:spPr bwMode="auto">
          <a:xfrm>
            <a:off x="6700838" y="6302375"/>
            <a:ext cx="2216150" cy="333375"/>
          </a:xfrm>
          <a:prstGeom prst="rect">
            <a:avLst/>
          </a:prstGeom>
          <a:noFill/>
          <a:ln w="12700">
            <a:noFill/>
            <a:miter lim="800000"/>
            <a:headEnd/>
            <a:tailEnd/>
          </a:ln>
          <a:effectLst/>
        </p:spPr>
        <p:txBody>
          <a:bodyPr wrap="none" lIns="90488" tIns="44450" rIns="90488" bIns="44450">
            <a:spAutoFit/>
          </a:bodyPr>
          <a:lstStyle/>
          <a:p>
            <a:pPr eaLnBrk="0" hangingPunct="0"/>
            <a:r>
              <a:rPr lang="en-US" sz="1600" b="1"/>
              <a:t>Katzelnick et al, 1998</a:t>
            </a:r>
            <a:endParaRPr lang="en-US" sz="1600" b="1">
              <a:latin typeface="Times New Roman" pitchFamily="18" charset="0"/>
            </a:endParaRPr>
          </a:p>
        </p:txBody>
      </p:sp>
      <p:sp>
        <p:nvSpPr>
          <p:cNvPr id="94248" name="Text Box 40"/>
          <p:cNvSpPr txBox="1">
            <a:spLocks noChangeArrowheads="1"/>
          </p:cNvSpPr>
          <p:nvPr/>
        </p:nvSpPr>
        <p:spPr bwMode="auto">
          <a:xfrm>
            <a:off x="623888" y="1177925"/>
            <a:ext cx="384175" cy="363538"/>
          </a:xfrm>
          <a:prstGeom prst="rect">
            <a:avLst/>
          </a:prstGeom>
          <a:noFill/>
          <a:ln w="12700">
            <a:noFill/>
            <a:miter lim="800000"/>
            <a:headEnd type="none" w="sm" len="sm"/>
            <a:tailEnd type="none" w="sm" len="sm"/>
          </a:ln>
          <a:effectLst/>
        </p:spPr>
        <p:txBody>
          <a:bodyPr wrap="none" lIns="90488" tIns="44450" rIns="90488" bIns="44450">
            <a:spAutoFit/>
          </a:bodyPr>
          <a:lstStyle/>
          <a:p>
            <a:pPr eaLnBrk="0" hangingPunct="0"/>
            <a:r>
              <a:rPr lang="en-GB" b="1"/>
              <a:t>%</a:t>
            </a:r>
          </a:p>
        </p:txBody>
      </p:sp>
    </p:spTree>
  </p:cSld>
  <p:clrMapOvr>
    <a:masterClrMapping/>
  </p:clrMapOvr>
  <p:transition>
    <p:blinds/>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Symbol zastępczy numeru slajdu 3"/>
          <p:cNvSpPr>
            <a:spLocks noGrp="1"/>
          </p:cNvSpPr>
          <p:nvPr>
            <p:ph type="sldNum" sz="quarter" idx="12"/>
          </p:nvPr>
        </p:nvSpPr>
        <p:spPr/>
        <p:txBody>
          <a:bodyPr/>
          <a:lstStyle/>
          <a:p>
            <a:fld id="{070A2D20-07B5-4E09-8C49-6B5A361BFE34}" type="slidenum">
              <a:rPr lang="pl-PL"/>
              <a:pPr/>
              <a:t>26</a:t>
            </a:fld>
            <a:endParaRPr lang="pl-PL"/>
          </a:p>
        </p:txBody>
      </p:sp>
      <p:sp>
        <p:nvSpPr>
          <p:cNvPr id="95234" name="Line 2"/>
          <p:cNvSpPr>
            <a:spLocks noChangeShapeType="1"/>
          </p:cNvSpPr>
          <p:nvPr/>
        </p:nvSpPr>
        <p:spPr bwMode="auto">
          <a:xfrm>
            <a:off x="3019425" y="2540000"/>
            <a:ext cx="1588" cy="2971800"/>
          </a:xfrm>
          <a:prstGeom prst="line">
            <a:avLst/>
          </a:prstGeom>
          <a:noFill/>
          <a:ln w="19050">
            <a:solidFill>
              <a:srgbClr val="FFFFFF"/>
            </a:solidFill>
            <a:round/>
            <a:headEnd/>
            <a:tailEnd/>
          </a:ln>
        </p:spPr>
        <p:txBody>
          <a:bodyPr/>
          <a:lstStyle/>
          <a:p>
            <a:endParaRPr lang="pl-PL"/>
          </a:p>
        </p:txBody>
      </p:sp>
      <p:sp>
        <p:nvSpPr>
          <p:cNvPr id="95235" name="Line 3"/>
          <p:cNvSpPr>
            <a:spLocks noChangeShapeType="1"/>
          </p:cNvSpPr>
          <p:nvPr/>
        </p:nvSpPr>
        <p:spPr bwMode="auto">
          <a:xfrm>
            <a:off x="2951163" y="5511800"/>
            <a:ext cx="68262" cy="1588"/>
          </a:xfrm>
          <a:prstGeom prst="line">
            <a:avLst/>
          </a:prstGeom>
          <a:noFill/>
          <a:ln w="19050">
            <a:solidFill>
              <a:srgbClr val="FFFFFF"/>
            </a:solidFill>
            <a:round/>
            <a:headEnd/>
            <a:tailEnd/>
          </a:ln>
        </p:spPr>
        <p:txBody>
          <a:bodyPr/>
          <a:lstStyle/>
          <a:p>
            <a:endParaRPr lang="pl-PL"/>
          </a:p>
        </p:txBody>
      </p:sp>
      <p:sp>
        <p:nvSpPr>
          <p:cNvPr id="95236" name="Line 4"/>
          <p:cNvSpPr>
            <a:spLocks noChangeShapeType="1"/>
          </p:cNvSpPr>
          <p:nvPr/>
        </p:nvSpPr>
        <p:spPr bwMode="auto">
          <a:xfrm>
            <a:off x="2951163" y="4773613"/>
            <a:ext cx="68262" cy="1587"/>
          </a:xfrm>
          <a:prstGeom prst="line">
            <a:avLst/>
          </a:prstGeom>
          <a:noFill/>
          <a:ln w="19050">
            <a:solidFill>
              <a:srgbClr val="FFFFFF"/>
            </a:solidFill>
            <a:round/>
            <a:headEnd/>
            <a:tailEnd/>
          </a:ln>
        </p:spPr>
        <p:txBody>
          <a:bodyPr/>
          <a:lstStyle/>
          <a:p>
            <a:endParaRPr lang="pl-PL"/>
          </a:p>
        </p:txBody>
      </p:sp>
      <p:sp>
        <p:nvSpPr>
          <p:cNvPr id="95237" name="Line 5"/>
          <p:cNvSpPr>
            <a:spLocks noChangeShapeType="1"/>
          </p:cNvSpPr>
          <p:nvPr/>
        </p:nvSpPr>
        <p:spPr bwMode="auto">
          <a:xfrm>
            <a:off x="2951163" y="4025900"/>
            <a:ext cx="68262" cy="1588"/>
          </a:xfrm>
          <a:prstGeom prst="line">
            <a:avLst/>
          </a:prstGeom>
          <a:noFill/>
          <a:ln w="19050">
            <a:solidFill>
              <a:srgbClr val="FFFFFF"/>
            </a:solidFill>
            <a:round/>
            <a:headEnd/>
            <a:tailEnd/>
          </a:ln>
        </p:spPr>
        <p:txBody>
          <a:bodyPr/>
          <a:lstStyle/>
          <a:p>
            <a:endParaRPr lang="pl-PL"/>
          </a:p>
        </p:txBody>
      </p:sp>
      <p:sp>
        <p:nvSpPr>
          <p:cNvPr id="95238" name="Line 6"/>
          <p:cNvSpPr>
            <a:spLocks noChangeShapeType="1"/>
          </p:cNvSpPr>
          <p:nvPr/>
        </p:nvSpPr>
        <p:spPr bwMode="auto">
          <a:xfrm>
            <a:off x="2951163" y="3287713"/>
            <a:ext cx="68262" cy="1587"/>
          </a:xfrm>
          <a:prstGeom prst="line">
            <a:avLst/>
          </a:prstGeom>
          <a:noFill/>
          <a:ln w="19050">
            <a:solidFill>
              <a:srgbClr val="FFFFFF"/>
            </a:solidFill>
            <a:round/>
            <a:headEnd/>
            <a:tailEnd/>
          </a:ln>
        </p:spPr>
        <p:txBody>
          <a:bodyPr/>
          <a:lstStyle/>
          <a:p>
            <a:endParaRPr lang="pl-PL"/>
          </a:p>
        </p:txBody>
      </p:sp>
      <p:sp>
        <p:nvSpPr>
          <p:cNvPr id="95239" name="Line 7"/>
          <p:cNvSpPr>
            <a:spLocks noChangeShapeType="1"/>
          </p:cNvSpPr>
          <p:nvPr/>
        </p:nvSpPr>
        <p:spPr bwMode="auto">
          <a:xfrm>
            <a:off x="2951163" y="2540000"/>
            <a:ext cx="68262" cy="1588"/>
          </a:xfrm>
          <a:prstGeom prst="line">
            <a:avLst/>
          </a:prstGeom>
          <a:noFill/>
          <a:ln w="19050">
            <a:solidFill>
              <a:srgbClr val="FFFFFF"/>
            </a:solidFill>
            <a:round/>
            <a:headEnd/>
            <a:tailEnd/>
          </a:ln>
        </p:spPr>
        <p:txBody>
          <a:bodyPr/>
          <a:lstStyle/>
          <a:p>
            <a:endParaRPr lang="pl-PL"/>
          </a:p>
        </p:txBody>
      </p:sp>
      <p:sp>
        <p:nvSpPr>
          <p:cNvPr id="95240" name="Line 8"/>
          <p:cNvSpPr>
            <a:spLocks noChangeShapeType="1"/>
          </p:cNvSpPr>
          <p:nvPr/>
        </p:nvSpPr>
        <p:spPr bwMode="auto">
          <a:xfrm flipV="1">
            <a:off x="3019425" y="2540000"/>
            <a:ext cx="1588" cy="68263"/>
          </a:xfrm>
          <a:prstGeom prst="line">
            <a:avLst/>
          </a:prstGeom>
          <a:noFill/>
          <a:ln w="7938">
            <a:solidFill>
              <a:srgbClr val="FFFFFF"/>
            </a:solidFill>
            <a:round/>
            <a:headEnd/>
            <a:tailEnd/>
          </a:ln>
        </p:spPr>
        <p:txBody>
          <a:bodyPr/>
          <a:lstStyle/>
          <a:p>
            <a:endParaRPr lang="pl-PL"/>
          </a:p>
        </p:txBody>
      </p:sp>
      <p:sp>
        <p:nvSpPr>
          <p:cNvPr id="95241" name="Rectangle 9"/>
          <p:cNvSpPr>
            <a:spLocks noChangeArrowheads="1"/>
          </p:cNvSpPr>
          <p:nvPr/>
        </p:nvSpPr>
        <p:spPr bwMode="auto">
          <a:xfrm>
            <a:off x="2355850" y="5391150"/>
            <a:ext cx="463550" cy="293688"/>
          </a:xfrm>
          <a:prstGeom prst="rect">
            <a:avLst/>
          </a:prstGeom>
          <a:noFill/>
          <a:ln w="9525">
            <a:noFill/>
            <a:miter lim="800000"/>
            <a:headEnd/>
            <a:tailEnd/>
          </a:ln>
        </p:spPr>
        <p:txBody>
          <a:bodyPr wrap="none" lIns="0" tIns="0" rIns="0" bIns="0">
            <a:spAutoFit/>
          </a:bodyPr>
          <a:lstStyle/>
          <a:p>
            <a:pPr eaLnBrk="0" hangingPunct="0">
              <a:spcBef>
                <a:spcPct val="15000"/>
              </a:spcBef>
              <a:spcAft>
                <a:spcPct val="20000"/>
              </a:spcAft>
            </a:pPr>
            <a:r>
              <a:rPr lang="en-US" sz="1600" b="1">
                <a:solidFill>
                  <a:srgbClr val="FFFFFF"/>
                </a:solidFill>
              </a:rPr>
              <a:t>-20.0</a:t>
            </a:r>
            <a:endParaRPr lang="en-US" sz="1600" b="1"/>
          </a:p>
        </p:txBody>
      </p:sp>
      <p:sp>
        <p:nvSpPr>
          <p:cNvPr id="95242" name="Rectangle 10"/>
          <p:cNvSpPr>
            <a:spLocks noChangeArrowheads="1"/>
          </p:cNvSpPr>
          <p:nvPr/>
        </p:nvSpPr>
        <p:spPr bwMode="auto">
          <a:xfrm>
            <a:off x="2355850" y="4651375"/>
            <a:ext cx="463550" cy="293688"/>
          </a:xfrm>
          <a:prstGeom prst="rect">
            <a:avLst/>
          </a:prstGeom>
          <a:noFill/>
          <a:ln w="9525">
            <a:noFill/>
            <a:miter lim="800000"/>
            <a:headEnd/>
            <a:tailEnd/>
          </a:ln>
        </p:spPr>
        <p:txBody>
          <a:bodyPr wrap="none" lIns="0" tIns="0" rIns="0" bIns="0">
            <a:spAutoFit/>
          </a:bodyPr>
          <a:lstStyle/>
          <a:p>
            <a:pPr eaLnBrk="0" hangingPunct="0">
              <a:spcBef>
                <a:spcPct val="15000"/>
              </a:spcBef>
              <a:spcAft>
                <a:spcPct val="20000"/>
              </a:spcAft>
            </a:pPr>
            <a:r>
              <a:rPr lang="en-US" sz="1600" b="1">
                <a:solidFill>
                  <a:srgbClr val="FFFFFF"/>
                </a:solidFill>
              </a:rPr>
              <a:t>-15.0</a:t>
            </a:r>
            <a:endParaRPr lang="en-US" sz="1600" b="1"/>
          </a:p>
        </p:txBody>
      </p:sp>
      <p:sp>
        <p:nvSpPr>
          <p:cNvPr id="95243" name="Rectangle 11"/>
          <p:cNvSpPr>
            <a:spLocks noChangeArrowheads="1"/>
          </p:cNvSpPr>
          <p:nvPr/>
        </p:nvSpPr>
        <p:spPr bwMode="auto">
          <a:xfrm>
            <a:off x="2355850" y="3903663"/>
            <a:ext cx="463550" cy="293687"/>
          </a:xfrm>
          <a:prstGeom prst="rect">
            <a:avLst/>
          </a:prstGeom>
          <a:noFill/>
          <a:ln w="9525">
            <a:noFill/>
            <a:miter lim="800000"/>
            <a:headEnd/>
            <a:tailEnd/>
          </a:ln>
        </p:spPr>
        <p:txBody>
          <a:bodyPr wrap="none" lIns="0" tIns="0" rIns="0" bIns="0">
            <a:spAutoFit/>
          </a:bodyPr>
          <a:lstStyle/>
          <a:p>
            <a:pPr eaLnBrk="0" hangingPunct="0">
              <a:spcBef>
                <a:spcPct val="15000"/>
              </a:spcBef>
              <a:spcAft>
                <a:spcPct val="20000"/>
              </a:spcAft>
            </a:pPr>
            <a:r>
              <a:rPr lang="en-US" sz="1600" b="1">
                <a:solidFill>
                  <a:srgbClr val="FFFFFF"/>
                </a:solidFill>
              </a:rPr>
              <a:t>-10.0</a:t>
            </a:r>
            <a:endParaRPr lang="en-US" sz="1600" b="1"/>
          </a:p>
        </p:txBody>
      </p:sp>
      <p:sp>
        <p:nvSpPr>
          <p:cNvPr id="95244" name="Rectangle 12"/>
          <p:cNvSpPr>
            <a:spLocks noChangeArrowheads="1"/>
          </p:cNvSpPr>
          <p:nvPr/>
        </p:nvSpPr>
        <p:spPr bwMode="auto">
          <a:xfrm>
            <a:off x="2457450" y="3165475"/>
            <a:ext cx="350838" cy="293688"/>
          </a:xfrm>
          <a:prstGeom prst="rect">
            <a:avLst/>
          </a:prstGeom>
          <a:noFill/>
          <a:ln w="9525">
            <a:noFill/>
            <a:miter lim="800000"/>
            <a:headEnd/>
            <a:tailEnd/>
          </a:ln>
        </p:spPr>
        <p:txBody>
          <a:bodyPr wrap="none" lIns="0" tIns="0" rIns="0" bIns="0">
            <a:spAutoFit/>
          </a:bodyPr>
          <a:lstStyle/>
          <a:p>
            <a:pPr eaLnBrk="0" hangingPunct="0">
              <a:spcBef>
                <a:spcPct val="15000"/>
              </a:spcBef>
              <a:spcAft>
                <a:spcPct val="20000"/>
              </a:spcAft>
            </a:pPr>
            <a:r>
              <a:rPr lang="en-US" sz="1600" b="1">
                <a:solidFill>
                  <a:srgbClr val="FFFFFF"/>
                </a:solidFill>
              </a:rPr>
              <a:t>-5.0</a:t>
            </a:r>
            <a:endParaRPr lang="en-US" sz="1600" b="1"/>
          </a:p>
        </p:txBody>
      </p:sp>
      <p:sp>
        <p:nvSpPr>
          <p:cNvPr id="95245" name="Rectangle 13"/>
          <p:cNvSpPr>
            <a:spLocks noChangeArrowheads="1"/>
          </p:cNvSpPr>
          <p:nvPr/>
        </p:nvSpPr>
        <p:spPr bwMode="auto">
          <a:xfrm>
            <a:off x="2546350" y="2417763"/>
            <a:ext cx="282575" cy="293687"/>
          </a:xfrm>
          <a:prstGeom prst="rect">
            <a:avLst/>
          </a:prstGeom>
          <a:noFill/>
          <a:ln w="9525">
            <a:noFill/>
            <a:miter lim="800000"/>
            <a:headEnd/>
            <a:tailEnd/>
          </a:ln>
        </p:spPr>
        <p:txBody>
          <a:bodyPr wrap="none" lIns="0" tIns="0" rIns="0" bIns="0">
            <a:spAutoFit/>
          </a:bodyPr>
          <a:lstStyle/>
          <a:p>
            <a:pPr eaLnBrk="0" hangingPunct="0">
              <a:spcBef>
                <a:spcPct val="15000"/>
              </a:spcBef>
              <a:spcAft>
                <a:spcPct val="20000"/>
              </a:spcAft>
            </a:pPr>
            <a:r>
              <a:rPr lang="en-US" sz="1600" b="1">
                <a:solidFill>
                  <a:srgbClr val="FFFFFF"/>
                </a:solidFill>
              </a:rPr>
              <a:t>0.0</a:t>
            </a:r>
            <a:endParaRPr lang="en-US" sz="1600" b="1"/>
          </a:p>
        </p:txBody>
      </p:sp>
      <p:sp>
        <p:nvSpPr>
          <p:cNvPr id="95246" name="Rectangle 14"/>
          <p:cNvSpPr>
            <a:spLocks noChangeArrowheads="1"/>
          </p:cNvSpPr>
          <p:nvPr/>
        </p:nvSpPr>
        <p:spPr bwMode="auto">
          <a:xfrm>
            <a:off x="1182688" y="3325813"/>
            <a:ext cx="1096962" cy="517525"/>
          </a:xfrm>
          <a:prstGeom prst="rect">
            <a:avLst/>
          </a:prstGeom>
          <a:noFill/>
          <a:ln w="9525">
            <a:noFill/>
            <a:miter lim="800000"/>
            <a:headEnd/>
            <a:tailEnd/>
          </a:ln>
        </p:spPr>
        <p:txBody>
          <a:bodyPr/>
          <a:lstStyle/>
          <a:p>
            <a:endParaRPr lang="pl-PL"/>
          </a:p>
        </p:txBody>
      </p:sp>
      <p:sp>
        <p:nvSpPr>
          <p:cNvPr id="95247" name="Rectangle 15"/>
          <p:cNvSpPr>
            <a:spLocks noChangeArrowheads="1"/>
          </p:cNvSpPr>
          <p:nvPr/>
        </p:nvSpPr>
        <p:spPr bwMode="auto">
          <a:xfrm>
            <a:off x="685800" y="2438400"/>
            <a:ext cx="1433513" cy="244475"/>
          </a:xfrm>
          <a:prstGeom prst="rect">
            <a:avLst/>
          </a:prstGeom>
          <a:noFill/>
          <a:ln w="9525">
            <a:noFill/>
            <a:miter lim="800000"/>
            <a:headEnd/>
            <a:tailEnd/>
          </a:ln>
        </p:spPr>
        <p:txBody>
          <a:bodyPr wrap="none" lIns="0" tIns="0" rIns="0" bIns="0">
            <a:spAutoFit/>
          </a:bodyPr>
          <a:lstStyle/>
          <a:p>
            <a:pPr eaLnBrk="0" hangingPunct="0">
              <a:spcBef>
                <a:spcPct val="15000"/>
              </a:spcBef>
              <a:spcAft>
                <a:spcPct val="20000"/>
              </a:spcAft>
            </a:pPr>
            <a:r>
              <a:rPr lang="en-US" sz="1600" b="1">
                <a:solidFill>
                  <a:srgbClr val="FFFFFF"/>
                </a:solidFill>
              </a:rPr>
              <a:t>% </a:t>
            </a:r>
            <a:r>
              <a:rPr lang="pl-PL" sz="1600" b="1">
                <a:solidFill>
                  <a:srgbClr val="FFFFFF"/>
                </a:solidFill>
              </a:rPr>
              <a:t>pogorszenie</a:t>
            </a:r>
            <a:endParaRPr lang="en-US" sz="1600" b="1"/>
          </a:p>
        </p:txBody>
      </p:sp>
      <p:sp>
        <p:nvSpPr>
          <p:cNvPr id="95248" name="Rectangle 16"/>
          <p:cNvSpPr>
            <a:spLocks noChangeArrowheads="1"/>
          </p:cNvSpPr>
          <p:nvPr/>
        </p:nvSpPr>
        <p:spPr bwMode="auto">
          <a:xfrm>
            <a:off x="776288" y="6124575"/>
            <a:ext cx="6605587" cy="333375"/>
          </a:xfrm>
          <a:prstGeom prst="rect">
            <a:avLst/>
          </a:prstGeom>
          <a:noFill/>
          <a:ln w="12700">
            <a:noFill/>
            <a:miter lim="800000"/>
            <a:headEnd/>
            <a:tailEnd/>
          </a:ln>
          <a:effectLst/>
        </p:spPr>
        <p:txBody>
          <a:bodyPr lIns="90488" tIns="44450" rIns="90488" bIns="44450">
            <a:spAutoFit/>
          </a:bodyPr>
          <a:lstStyle/>
          <a:p>
            <a:pPr eaLnBrk="0" hangingPunct="0">
              <a:tabLst>
                <a:tab pos="150813" algn="r"/>
                <a:tab pos="212725" algn="l"/>
              </a:tabLst>
            </a:pPr>
            <a:r>
              <a:rPr lang="en-US" sz="1600" b="1">
                <a:solidFill>
                  <a:srgbClr val="FFFFFF"/>
                </a:solidFill>
              </a:rPr>
              <a:t>	*LSAS </a:t>
            </a:r>
            <a:r>
              <a:rPr lang="pl-PL" sz="1600" b="1">
                <a:solidFill>
                  <a:srgbClr val="FFFFFF"/>
                </a:solidFill>
              </a:rPr>
              <a:t>w grupie kontrolnej</a:t>
            </a:r>
            <a:r>
              <a:rPr lang="en-US" sz="1600" b="1">
                <a:solidFill>
                  <a:srgbClr val="FFFFFF"/>
                </a:solidFill>
              </a:rPr>
              <a:t> = 25</a:t>
            </a:r>
          </a:p>
        </p:txBody>
      </p:sp>
      <p:sp>
        <p:nvSpPr>
          <p:cNvPr id="95249" name="Text Box 17"/>
          <p:cNvSpPr txBox="1">
            <a:spLocks noChangeArrowheads="1"/>
          </p:cNvSpPr>
          <p:nvPr/>
        </p:nvSpPr>
        <p:spPr bwMode="auto">
          <a:xfrm>
            <a:off x="3352800" y="4953000"/>
            <a:ext cx="1071563" cy="333375"/>
          </a:xfrm>
          <a:prstGeom prst="rect">
            <a:avLst/>
          </a:prstGeom>
          <a:noFill/>
          <a:ln w="12700">
            <a:noFill/>
            <a:miter lim="800000"/>
            <a:headEnd/>
            <a:tailEnd/>
          </a:ln>
          <a:effectLst/>
        </p:spPr>
        <p:txBody>
          <a:bodyPr wrap="none" lIns="90488" tIns="44450" rIns="90488" bIns="44450">
            <a:spAutoFit/>
          </a:bodyPr>
          <a:lstStyle/>
          <a:p>
            <a:pPr eaLnBrk="0" hangingPunct="0">
              <a:spcBef>
                <a:spcPct val="15000"/>
              </a:spcBef>
              <a:spcAft>
                <a:spcPct val="20000"/>
              </a:spcAft>
            </a:pPr>
            <a:r>
              <a:rPr lang="en-US" sz="1600" b="1">
                <a:sym typeface="Symbol" pitchFamily="18" charset="2"/>
              </a:rPr>
              <a:t> </a:t>
            </a:r>
            <a:r>
              <a:rPr lang="pl-PL" sz="1600" b="1">
                <a:sym typeface="Symbol" pitchFamily="18" charset="2"/>
              </a:rPr>
              <a:t>zarobki</a:t>
            </a:r>
            <a:endParaRPr lang="en-US" sz="1600" b="1"/>
          </a:p>
        </p:txBody>
      </p:sp>
      <p:sp>
        <p:nvSpPr>
          <p:cNvPr id="95250" name="Rectangle 18"/>
          <p:cNvSpPr>
            <a:spLocks noChangeArrowheads="1"/>
          </p:cNvSpPr>
          <p:nvPr/>
        </p:nvSpPr>
        <p:spPr bwMode="auto">
          <a:xfrm>
            <a:off x="3424238" y="2540000"/>
            <a:ext cx="876300" cy="2206625"/>
          </a:xfrm>
          <a:prstGeom prst="rect">
            <a:avLst/>
          </a:prstGeom>
          <a:solidFill>
            <a:srgbClr val="33CCCC"/>
          </a:solidFill>
          <a:ln w="12700">
            <a:solidFill>
              <a:srgbClr val="000000"/>
            </a:solidFill>
            <a:miter lim="800000"/>
            <a:headEnd/>
            <a:tailEnd/>
          </a:ln>
          <a:effectLst/>
        </p:spPr>
        <p:txBody>
          <a:bodyPr wrap="none" lIns="90488" tIns="44450" rIns="90488" bIns="44450" anchor="ctr">
            <a:spAutoFit/>
          </a:bodyPr>
          <a:lstStyle/>
          <a:p>
            <a:endParaRPr lang="pl-PL"/>
          </a:p>
        </p:txBody>
      </p:sp>
      <p:sp>
        <p:nvSpPr>
          <p:cNvPr id="95251" name="Text Box 19"/>
          <p:cNvSpPr txBox="1">
            <a:spLocks noChangeArrowheads="1"/>
          </p:cNvSpPr>
          <p:nvPr/>
        </p:nvSpPr>
        <p:spPr bwMode="auto">
          <a:xfrm>
            <a:off x="4724400" y="4114800"/>
            <a:ext cx="1228725" cy="333375"/>
          </a:xfrm>
          <a:prstGeom prst="rect">
            <a:avLst/>
          </a:prstGeom>
          <a:noFill/>
          <a:ln w="12700">
            <a:noFill/>
            <a:miter lim="800000"/>
            <a:headEnd/>
            <a:tailEnd/>
          </a:ln>
          <a:effectLst/>
        </p:spPr>
        <p:txBody>
          <a:bodyPr wrap="none" lIns="90488" tIns="44450" rIns="90488" bIns="44450">
            <a:spAutoFit/>
          </a:bodyPr>
          <a:lstStyle/>
          <a:p>
            <a:pPr eaLnBrk="0" hangingPunct="0">
              <a:spcBef>
                <a:spcPct val="15000"/>
              </a:spcBef>
              <a:spcAft>
                <a:spcPct val="20000"/>
              </a:spcAft>
            </a:pPr>
            <a:r>
              <a:rPr lang="en-US" sz="1600" b="1">
                <a:sym typeface="Symbol" pitchFamily="18" charset="2"/>
              </a:rPr>
              <a:t> </a:t>
            </a:r>
            <a:r>
              <a:rPr lang="pl-PL" sz="1600" b="1">
                <a:sym typeface="Symbol" pitchFamily="18" charset="2"/>
              </a:rPr>
              <a:t>edukacja</a:t>
            </a:r>
            <a:endParaRPr lang="en-US" sz="1600" b="1"/>
          </a:p>
        </p:txBody>
      </p:sp>
      <p:sp>
        <p:nvSpPr>
          <p:cNvPr id="95252" name="Rectangle 20"/>
          <p:cNvSpPr>
            <a:spLocks noChangeArrowheads="1"/>
          </p:cNvSpPr>
          <p:nvPr/>
        </p:nvSpPr>
        <p:spPr bwMode="auto">
          <a:xfrm>
            <a:off x="4913313" y="2540000"/>
            <a:ext cx="876300" cy="1366838"/>
          </a:xfrm>
          <a:prstGeom prst="rect">
            <a:avLst/>
          </a:prstGeom>
          <a:solidFill>
            <a:srgbClr val="FF9900"/>
          </a:solidFill>
          <a:ln w="12700">
            <a:solidFill>
              <a:srgbClr val="000000"/>
            </a:solidFill>
            <a:miter lim="800000"/>
            <a:headEnd/>
            <a:tailEnd/>
          </a:ln>
          <a:effectLst/>
        </p:spPr>
        <p:txBody>
          <a:bodyPr lIns="90488" tIns="44450" rIns="90488" bIns="44450" anchor="ctr">
            <a:spAutoFit/>
          </a:bodyPr>
          <a:lstStyle/>
          <a:p>
            <a:endParaRPr lang="pl-PL"/>
          </a:p>
        </p:txBody>
      </p:sp>
      <p:sp>
        <p:nvSpPr>
          <p:cNvPr id="95253" name="Text Box 21"/>
          <p:cNvSpPr txBox="1">
            <a:spLocks noChangeArrowheads="1"/>
          </p:cNvSpPr>
          <p:nvPr/>
        </p:nvSpPr>
        <p:spPr bwMode="auto">
          <a:xfrm>
            <a:off x="5913438" y="4953000"/>
            <a:ext cx="1952625" cy="333375"/>
          </a:xfrm>
          <a:prstGeom prst="rect">
            <a:avLst/>
          </a:prstGeom>
          <a:noFill/>
          <a:ln w="12700">
            <a:noFill/>
            <a:miter lim="800000"/>
            <a:headEnd/>
            <a:tailEnd/>
          </a:ln>
          <a:effectLst/>
        </p:spPr>
        <p:txBody>
          <a:bodyPr wrap="none" lIns="90488" tIns="44450" rIns="90488" bIns="44450">
            <a:spAutoFit/>
          </a:bodyPr>
          <a:lstStyle/>
          <a:p>
            <a:pPr algn="ctr" eaLnBrk="0" hangingPunct="0"/>
            <a:r>
              <a:rPr lang="en-US" sz="1600" b="1">
                <a:sym typeface="Symbol" pitchFamily="18" charset="2"/>
              </a:rPr>
              <a:t> </a:t>
            </a:r>
            <a:r>
              <a:rPr lang="pl-PL" sz="1600" b="1">
                <a:sym typeface="Symbol" pitchFamily="18" charset="2"/>
              </a:rPr>
              <a:t>Poziom socjalny</a:t>
            </a:r>
            <a:endParaRPr lang="en-US" sz="1600" b="1"/>
          </a:p>
        </p:txBody>
      </p:sp>
      <p:sp>
        <p:nvSpPr>
          <p:cNvPr id="95254" name="Rectangle 22"/>
          <p:cNvSpPr>
            <a:spLocks noChangeArrowheads="1"/>
          </p:cNvSpPr>
          <p:nvPr/>
        </p:nvSpPr>
        <p:spPr bwMode="auto">
          <a:xfrm>
            <a:off x="6410325" y="2540000"/>
            <a:ext cx="876300" cy="2347913"/>
          </a:xfrm>
          <a:prstGeom prst="rect">
            <a:avLst/>
          </a:prstGeom>
          <a:solidFill>
            <a:srgbClr val="00FF00"/>
          </a:solidFill>
          <a:ln w="12700">
            <a:solidFill>
              <a:srgbClr val="000000"/>
            </a:solidFill>
            <a:miter lim="800000"/>
            <a:headEnd/>
            <a:tailEnd/>
          </a:ln>
          <a:effectLst/>
        </p:spPr>
        <p:txBody>
          <a:bodyPr lIns="90488" tIns="44450" rIns="90488" bIns="44450" anchor="ctr">
            <a:spAutoFit/>
          </a:bodyPr>
          <a:lstStyle/>
          <a:p>
            <a:endParaRPr lang="pl-PL"/>
          </a:p>
        </p:txBody>
      </p:sp>
      <p:sp>
        <p:nvSpPr>
          <p:cNvPr id="95255" name="Rectangle 23"/>
          <p:cNvSpPr>
            <a:spLocks noChangeArrowheads="1"/>
          </p:cNvSpPr>
          <p:nvPr/>
        </p:nvSpPr>
        <p:spPr bwMode="auto">
          <a:xfrm>
            <a:off x="330200" y="722313"/>
            <a:ext cx="8469313" cy="738187"/>
          </a:xfrm>
          <a:prstGeom prst="rect">
            <a:avLst/>
          </a:prstGeom>
          <a:noFill/>
          <a:ln w="12700">
            <a:noFill/>
            <a:miter lim="800000"/>
            <a:headEnd/>
            <a:tailEnd/>
          </a:ln>
          <a:effectLst/>
        </p:spPr>
        <p:txBody>
          <a:bodyPr lIns="90488" tIns="44450" rIns="90488" bIns="44450" anchor="b"/>
          <a:lstStyle/>
          <a:p>
            <a:pPr algn="ctr" eaLnBrk="0" hangingPunct="0"/>
            <a:r>
              <a:rPr lang="pl-PL" sz="4000">
                <a:solidFill>
                  <a:schemeClr val="tx2"/>
                </a:solidFill>
                <a:latin typeface="Times New Roman" pitchFamily="18" charset="0"/>
              </a:rPr>
              <a:t>Typowy pacjent z fobią socjlną</a:t>
            </a:r>
            <a:endParaRPr lang="en-US" sz="4000">
              <a:solidFill>
                <a:schemeClr val="tx2"/>
              </a:solidFill>
              <a:latin typeface="Times New Roman" pitchFamily="18" charset="0"/>
            </a:endParaRPr>
          </a:p>
        </p:txBody>
      </p:sp>
      <p:sp>
        <p:nvSpPr>
          <p:cNvPr id="95256" name="Rectangle 24"/>
          <p:cNvSpPr>
            <a:spLocks noChangeArrowheads="1"/>
          </p:cNvSpPr>
          <p:nvPr/>
        </p:nvSpPr>
        <p:spPr bwMode="auto">
          <a:xfrm>
            <a:off x="3529013" y="1644650"/>
            <a:ext cx="2071687" cy="519113"/>
          </a:xfrm>
          <a:prstGeom prst="rect">
            <a:avLst/>
          </a:prstGeom>
          <a:noFill/>
          <a:ln w="25400">
            <a:noFill/>
            <a:miter lim="800000"/>
            <a:headEnd/>
            <a:tailEnd/>
          </a:ln>
          <a:effectLst/>
        </p:spPr>
        <p:txBody>
          <a:bodyPr wrap="none">
            <a:spAutoFit/>
          </a:bodyPr>
          <a:lstStyle/>
          <a:p>
            <a:pPr algn="ctr" eaLnBrk="0" hangingPunct="0"/>
            <a:r>
              <a:rPr lang="en-US" sz="2800" b="1">
                <a:solidFill>
                  <a:schemeClr val="tx2"/>
                </a:solidFill>
              </a:rPr>
              <a:t>LSAS = 74*</a:t>
            </a:r>
          </a:p>
        </p:txBody>
      </p:sp>
      <p:sp>
        <p:nvSpPr>
          <p:cNvPr id="95257" name="Line 25"/>
          <p:cNvSpPr>
            <a:spLocks noChangeShapeType="1"/>
          </p:cNvSpPr>
          <p:nvPr/>
        </p:nvSpPr>
        <p:spPr bwMode="auto">
          <a:xfrm>
            <a:off x="3019425" y="2540000"/>
            <a:ext cx="4573588" cy="1588"/>
          </a:xfrm>
          <a:prstGeom prst="line">
            <a:avLst/>
          </a:prstGeom>
          <a:noFill/>
          <a:ln w="19050">
            <a:solidFill>
              <a:srgbClr val="FFFFFF"/>
            </a:solidFill>
            <a:round/>
            <a:headEnd/>
            <a:tailEnd/>
          </a:ln>
        </p:spPr>
        <p:txBody>
          <a:bodyPr/>
          <a:lstStyle/>
          <a:p>
            <a:endParaRPr lang="pl-PL"/>
          </a:p>
        </p:txBody>
      </p:sp>
      <p:sp>
        <p:nvSpPr>
          <p:cNvPr id="95258" name="Text Box 26"/>
          <p:cNvSpPr txBox="1">
            <a:spLocks noChangeArrowheads="1"/>
          </p:cNvSpPr>
          <p:nvPr/>
        </p:nvSpPr>
        <p:spPr bwMode="auto">
          <a:xfrm>
            <a:off x="6700838" y="6302375"/>
            <a:ext cx="2216150" cy="333375"/>
          </a:xfrm>
          <a:prstGeom prst="rect">
            <a:avLst/>
          </a:prstGeom>
          <a:noFill/>
          <a:ln w="12700">
            <a:noFill/>
            <a:miter lim="800000"/>
            <a:headEnd/>
            <a:tailEnd/>
          </a:ln>
          <a:effectLst/>
        </p:spPr>
        <p:txBody>
          <a:bodyPr wrap="none" lIns="90488" tIns="44450" rIns="90488" bIns="44450">
            <a:spAutoFit/>
          </a:bodyPr>
          <a:lstStyle/>
          <a:p>
            <a:pPr eaLnBrk="0" hangingPunct="0"/>
            <a:r>
              <a:rPr lang="en-US" sz="1600" b="1"/>
              <a:t>Katzelnick et al, 1998</a:t>
            </a:r>
            <a:endParaRPr lang="en-US" sz="1600" b="1">
              <a:latin typeface="Times New Roman" pitchFamily="18" charset="0"/>
            </a:endParaRPr>
          </a:p>
        </p:txBody>
      </p:sp>
    </p:spTree>
  </p:cSld>
  <p:clrMapOvr>
    <a:masterClrMapping/>
  </p:clrMapOvr>
  <p:transition>
    <p:blinds/>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ymbol zastępczy numeru slajdu 3"/>
          <p:cNvSpPr>
            <a:spLocks noGrp="1"/>
          </p:cNvSpPr>
          <p:nvPr>
            <p:ph type="sldNum" sz="quarter" idx="12"/>
          </p:nvPr>
        </p:nvSpPr>
        <p:spPr/>
        <p:txBody>
          <a:bodyPr/>
          <a:lstStyle/>
          <a:p>
            <a:fld id="{94C976F1-4580-48AD-A48E-E1C1E9ED2339}" type="slidenum">
              <a:rPr lang="pl-PL"/>
              <a:pPr/>
              <a:t>27</a:t>
            </a:fld>
            <a:endParaRPr lang="pl-PL"/>
          </a:p>
        </p:txBody>
      </p:sp>
      <p:sp>
        <p:nvSpPr>
          <p:cNvPr id="96258" name="Rectangle 2"/>
          <p:cNvSpPr>
            <a:spLocks noChangeArrowheads="1"/>
          </p:cNvSpPr>
          <p:nvPr/>
        </p:nvSpPr>
        <p:spPr bwMode="auto">
          <a:xfrm>
            <a:off x="1173163" y="457200"/>
            <a:ext cx="7772400" cy="1143000"/>
          </a:xfrm>
          <a:prstGeom prst="rect">
            <a:avLst/>
          </a:prstGeom>
          <a:noFill/>
          <a:ln w="12700">
            <a:noFill/>
            <a:miter lim="800000"/>
            <a:headEnd/>
            <a:tailEnd/>
          </a:ln>
          <a:effectLst/>
        </p:spPr>
        <p:txBody>
          <a:bodyPr lIns="90488" tIns="44450" rIns="90488" bIns="44450" anchor="ctr"/>
          <a:lstStyle/>
          <a:p>
            <a:pPr eaLnBrk="0" hangingPunct="0"/>
            <a:r>
              <a:rPr lang="pl-PL" sz="2800" b="1" u="sng">
                <a:latin typeface="Times New Roman" pitchFamily="18" charset="0"/>
              </a:rPr>
              <a:t>NAJCZĘSTSZE W FS SYTUACJE PRECYPITUJĄCE LĘK</a:t>
            </a:r>
          </a:p>
        </p:txBody>
      </p:sp>
      <p:sp>
        <p:nvSpPr>
          <p:cNvPr id="96259" name="Rectangle 3"/>
          <p:cNvSpPr>
            <a:spLocks noChangeArrowheads="1"/>
          </p:cNvSpPr>
          <p:nvPr/>
        </p:nvSpPr>
        <p:spPr bwMode="auto">
          <a:xfrm>
            <a:off x="1173163" y="1981200"/>
            <a:ext cx="7772400" cy="4114800"/>
          </a:xfrm>
          <a:prstGeom prst="rect">
            <a:avLst/>
          </a:prstGeom>
          <a:noFill/>
          <a:ln w="12700">
            <a:noFill/>
            <a:miter lim="800000"/>
            <a:headEnd/>
            <a:tailEnd/>
          </a:ln>
          <a:effectLst/>
        </p:spPr>
        <p:txBody>
          <a:bodyPr lIns="90488" tIns="44450" rIns="90488" bIns="44450"/>
          <a:lstStyle/>
          <a:p>
            <a:pPr eaLnBrk="0" hangingPunct="0">
              <a:buFont typeface="Wingdings 2" pitchFamily="18" charset="2"/>
              <a:buChar char="C"/>
            </a:pPr>
            <a:r>
              <a:rPr lang="pl-PL" sz="2400" b="1">
                <a:latin typeface="Times New Roman" pitchFamily="18" charset="0"/>
              </a:rPr>
              <a:t>PRZEDSTAWIANIE SIĘ</a:t>
            </a:r>
          </a:p>
          <a:p>
            <a:pPr eaLnBrk="0" hangingPunct="0">
              <a:buFont typeface="Wingdings 2" pitchFamily="18" charset="2"/>
              <a:buChar char="C"/>
            </a:pPr>
            <a:r>
              <a:rPr lang="pl-PL" sz="2400" b="1">
                <a:latin typeface="Times New Roman" pitchFamily="18" charset="0"/>
              </a:rPr>
              <a:t>SPOTKANIA Z PRZEŁOŻONYM</a:t>
            </a:r>
          </a:p>
          <a:p>
            <a:pPr eaLnBrk="0" hangingPunct="0">
              <a:buFont typeface="Wingdings 2" pitchFamily="18" charset="2"/>
              <a:buChar char="C"/>
            </a:pPr>
            <a:r>
              <a:rPr lang="pl-PL" sz="2400" b="1">
                <a:latin typeface="Times New Roman" pitchFamily="18" charset="0"/>
              </a:rPr>
              <a:t>TELEFONOWANIE DO KOGOŚ</a:t>
            </a:r>
          </a:p>
          <a:p>
            <a:pPr eaLnBrk="0" hangingPunct="0">
              <a:buFont typeface="Wingdings 2" pitchFamily="18" charset="2"/>
              <a:buChar char="C"/>
            </a:pPr>
            <a:r>
              <a:rPr lang="pl-PL" sz="2400" b="1">
                <a:latin typeface="Times New Roman" pitchFamily="18" charset="0"/>
              </a:rPr>
              <a:t>GOSZCZENIE KOGOŚ</a:t>
            </a:r>
          </a:p>
          <a:p>
            <a:pPr eaLnBrk="0" hangingPunct="0">
              <a:buFont typeface="Wingdings 2" pitchFamily="18" charset="2"/>
              <a:buChar char="C"/>
            </a:pPr>
            <a:r>
              <a:rPr lang="pl-PL" sz="2400" b="1">
                <a:latin typeface="Times New Roman" pitchFamily="18" charset="0"/>
              </a:rPr>
              <a:t>BYCIE OBSERWOWANYM PRZY JAKIEJŚ CZYNNOŚCI</a:t>
            </a:r>
          </a:p>
          <a:p>
            <a:pPr eaLnBrk="0" hangingPunct="0">
              <a:buFont typeface="Wingdings 2" pitchFamily="18" charset="2"/>
              <a:buChar char="C"/>
            </a:pPr>
            <a:r>
              <a:rPr lang="pl-PL" sz="2400" b="1">
                <a:latin typeface="Times New Roman" pitchFamily="18" charset="0"/>
              </a:rPr>
              <a:t>JEDZENIE W TOWARZYSTWIE</a:t>
            </a:r>
          </a:p>
          <a:p>
            <a:pPr eaLnBrk="0" hangingPunct="0">
              <a:buFont typeface="Wingdings 2" pitchFamily="18" charset="2"/>
              <a:buChar char="C"/>
            </a:pPr>
            <a:r>
              <a:rPr lang="pl-PL" sz="2400" b="1">
                <a:latin typeface="Times New Roman" pitchFamily="18" charset="0"/>
              </a:rPr>
              <a:t>PISANIE BĘDĄC OBSERWOWANYM</a:t>
            </a:r>
          </a:p>
          <a:p>
            <a:pPr eaLnBrk="0" hangingPunct="0">
              <a:buFont typeface="Wingdings 2" pitchFamily="18" charset="2"/>
              <a:buChar char="C"/>
            </a:pPr>
            <a:r>
              <a:rPr lang="pl-PL" sz="2400" b="1">
                <a:latin typeface="Times New Roman" pitchFamily="18" charset="0"/>
              </a:rPr>
              <a:t>PRZEMAWIANIE PUBLICZNE</a:t>
            </a:r>
          </a:p>
          <a:p>
            <a:pPr eaLnBrk="0" hangingPunct="0">
              <a:buFont typeface="Wingdings 2" pitchFamily="18" charset="2"/>
              <a:buChar char="C"/>
            </a:pPr>
            <a:r>
              <a:rPr lang="pl-PL" sz="2400" b="1">
                <a:latin typeface="Times New Roman" pitchFamily="18" charset="0"/>
              </a:rPr>
              <a:t>Spotkanie z osobą płci przeciwnej </a:t>
            </a:r>
          </a:p>
          <a:p>
            <a:pPr lvl="1" eaLnBrk="0" hangingPunct="0">
              <a:buFont typeface="Wingdings 2" pitchFamily="18" charset="2"/>
              <a:buChar char="C"/>
            </a:pPr>
            <a:r>
              <a:rPr lang="pl-PL" sz="2400" b="1">
                <a:latin typeface="Times New Roman" pitchFamily="18" charset="0"/>
              </a:rPr>
              <a:t> w celu romantycznym</a:t>
            </a:r>
          </a:p>
          <a:p>
            <a:pPr lvl="2" eaLnBrk="0" hangingPunct="0">
              <a:buFont typeface="Wingdings 2" pitchFamily="18" charset="2"/>
              <a:buChar char="C"/>
            </a:pPr>
            <a:r>
              <a:rPr lang="pl-PL" sz="2400" b="1">
                <a:latin typeface="Times New Roman" pitchFamily="18" charset="0"/>
              </a:rPr>
              <a:t>lub</a:t>
            </a:r>
          </a:p>
          <a:p>
            <a:pPr lvl="3" eaLnBrk="0" hangingPunct="0">
              <a:buFont typeface="Wingdings 2" pitchFamily="18" charset="2"/>
              <a:buChar char="C"/>
            </a:pPr>
            <a:r>
              <a:rPr lang="pl-PL" sz="2400" b="1">
                <a:latin typeface="Times New Roman" pitchFamily="18" charset="0"/>
              </a:rPr>
              <a:t>seksualnym</a:t>
            </a:r>
          </a:p>
        </p:txBody>
      </p:sp>
    </p:spTree>
  </p:cSld>
  <p:clrMapOvr>
    <a:masterClrMapping/>
  </p:clrMapOvr>
  <p:transition>
    <p:blinds/>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96258">
                                            <p:txEl>
                                              <p:pRg st="0" end="0"/>
                                            </p:txEl>
                                          </p:spTgt>
                                        </p:tgtEl>
                                        <p:attrNameLst>
                                          <p:attrName>style.visibility</p:attrName>
                                        </p:attrNameLst>
                                      </p:cBhvr>
                                      <p:to>
                                        <p:strVal val="visible"/>
                                      </p:to>
                                    </p:set>
                                    <p:animEffect transition="in" filter="dissolve">
                                      <p:cBhvr>
                                        <p:cTn id="7" dur="500"/>
                                        <p:tgtEl>
                                          <p:spTgt spid="96258">
                                            <p:txEl>
                                              <p:pRg st="0" end="0"/>
                                            </p:txEl>
                                          </p:spTgt>
                                        </p:tgtEl>
                                      </p:cBhvr>
                                    </p:animEffect>
                                  </p:childTnLst>
                                  <p:subTnLst>
                                    <p:animClr clrSpc="rgb" dir="cw">
                                      <p:cBhvr override="childStyle">
                                        <p:cTn dur="1" fill="hold" display="0" masterRel="nextClick" afterEffect="1"/>
                                        <p:tgtEl>
                                          <p:spTgt spid="96258">
                                            <p:txEl>
                                              <p:pRg st="0" end="0"/>
                                            </p:txEl>
                                          </p:spTgt>
                                        </p:tgtEl>
                                        <p:attrNameLst>
                                          <p:attrName>ppt_c</p:attrName>
                                        </p:attrNameLst>
                                      </p:cBhvr>
                                      <p:to>
                                        <a:schemeClr val="tx2"/>
                                      </p:to>
                                    </p:animClr>
                                  </p:sub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96259">
                                            <p:txEl>
                                              <p:pRg st="0" end="0"/>
                                            </p:txEl>
                                          </p:spTgt>
                                        </p:tgtEl>
                                        <p:attrNameLst>
                                          <p:attrName>style.visibility</p:attrName>
                                        </p:attrNameLst>
                                      </p:cBhvr>
                                      <p:to>
                                        <p:strVal val="visible"/>
                                      </p:to>
                                    </p:set>
                                    <p:animEffect transition="in" filter="dissolve">
                                      <p:cBhvr>
                                        <p:cTn id="12" dur="500"/>
                                        <p:tgtEl>
                                          <p:spTgt spid="96259">
                                            <p:txEl>
                                              <p:pRg st="0" end="0"/>
                                            </p:txEl>
                                          </p:spTgt>
                                        </p:tgtEl>
                                      </p:cBhvr>
                                    </p:animEffect>
                                  </p:childTnLst>
                                  <p:subTnLst>
                                    <p:animClr clrSpc="rgb" dir="cw">
                                      <p:cBhvr override="childStyle">
                                        <p:cTn dur="1" fill="hold" display="0" masterRel="nextClick" afterEffect="1"/>
                                        <p:tgtEl>
                                          <p:spTgt spid="96259">
                                            <p:txEl>
                                              <p:pRg st="0" end="0"/>
                                            </p:txEl>
                                          </p:spTgt>
                                        </p:tgtEl>
                                        <p:attrNameLst>
                                          <p:attrName>ppt_c</p:attrName>
                                        </p:attrNameLst>
                                      </p:cBhvr>
                                      <p:to>
                                        <a:schemeClr val="tx2"/>
                                      </p:to>
                                    </p:animClr>
                                  </p:sub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96259">
                                            <p:txEl>
                                              <p:pRg st="1" end="1"/>
                                            </p:txEl>
                                          </p:spTgt>
                                        </p:tgtEl>
                                        <p:attrNameLst>
                                          <p:attrName>style.visibility</p:attrName>
                                        </p:attrNameLst>
                                      </p:cBhvr>
                                      <p:to>
                                        <p:strVal val="visible"/>
                                      </p:to>
                                    </p:set>
                                    <p:animEffect transition="in" filter="dissolve">
                                      <p:cBhvr>
                                        <p:cTn id="17" dur="500"/>
                                        <p:tgtEl>
                                          <p:spTgt spid="96259">
                                            <p:txEl>
                                              <p:pRg st="1" end="1"/>
                                            </p:txEl>
                                          </p:spTgt>
                                        </p:tgtEl>
                                      </p:cBhvr>
                                    </p:animEffect>
                                  </p:childTnLst>
                                  <p:subTnLst>
                                    <p:animClr clrSpc="rgb" dir="cw">
                                      <p:cBhvr override="childStyle">
                                        <p:cTn dur="1" fill="hold" display="0" masterRel="nextClick" afterEffect="1"/>
                                        <p:tgtEl>
                                          <p:spTgt spid="96259">
                                            <p:txEl>
                                              <p:pRg st="1" end="1"/>
                                            </p:txEl>
                                          </p:spTgt>
                                        </p:tgtEl>
                                        <p:attrNameLst>
                                          <p:attrName>ppt_c</p:attrName>
                                        </p:attrNameLst>
                                      </p:cBhvr>
                                      <p:to>
                                        <a:schemeClr val="tx2"/>
                                      </p:to>
                                    </p:animClr>
                                  </p:sub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96259">
                                            <p:txEl>
                                              <p:pRg st="2" end="2"/>
                                            </p:txEl>
                                          </p:spTgt>
                                        </p:tgtEl>
                                        <p:attrNameLst>
                                          <p:attrName>style.visibility</p:attrName>
                                        </p:attrNameLst>
                                      </p:cBhvr>
                                      <p:to>
                                        <p:strVal val="visible"/>
                                      </p:to>
                                    </p:set>
                                    <p:animEffect transition="in" filter="dissolve">
                                      <p:cBhvr>
                                        <p:cTn id="22" dur="500"/>
                                        <p:tgtEl>
                                          <p:spTgt spid="96259">
                                            <p:txEl>
                                              <p:pRg st="2" end="2"/>
                                            </p:txEl>
                                          </p:spTgt>
                                        </p:tgtEl>
                                      </p:cBhvr>
                                    </p:animEffect>
                                  </p:childTnLst>
                                  <p:subTnLst>
                                    <p:animClr clrSpc="rgb" dir="cw">
                                      <p:cBhvr override="childStyle">
                                        <p:cTn dur="1" fill="hold" display="0" masterRel="nextClick" afterEffect="1"/>
                                        <p:tgtEl>
                                          <p:spTgt spid="96259">
                                            <p:txEl>
                                              <p:pRg st="2" end="2"/>
                                            </p:txEl>
                                          </p:spTgt>
                                        </p:tgtEl>
                                        <p:attrNameLst>
                                          <p:attrName>ppt_c</p:attrName>
                                        </p:attrNameLst>
                                      </p:cBhvr>
                                      <p:to>
                                        <a:schemeClr val="tx2"/>
                                      </p:to>
                                    </p:animClr>
                                  </p:sub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96259">
                                            <p:txEl>
                                              <p:pRg st="3" end="3"/>
                                            </p:txEl>
                                          </p:spTgt>
                                        </p:tgtEl>
                                        <p:attrNameLst>
                                          <p:attrName>style.visibility</p:attrName>
                                        </p:attrNameLst>
                                      </p:cBhvr>
                                      <p:to>
                                        <p:strVal val="visible"/>
                                      </p:to>
                                    </p:set>
                                    <p:animEffect transition="in" filter="dissolve">
                                      <p:cBhvr>
                                        <p:cTn id="27" dur="500"/>
                                        <p:tgtEl>
                                          <p:spTgt spid="96259">
                                            <p:txEl>
                                              <p:pRg st="3" end="3"/>
                                            </p:txEl>
                                          </p:spTgt>
                                        </p:tgtEl>
                                      </p:cBhvr>
                                    </p:animEffect>
                                  </p:childTnLst>
                                  <p:subTnLst>
                                    <p:animClr clrSpc="rgb" dir="cw">
                                      <p:cBhvr override="childStyle">
                                        <p:cTn dur="1" fill="hold" display="0" masterRel="nextClick" afterEffect="1"/>
                                        <p:tgtEl>
                                          <p:spTgt spid="96259">
                                            <p:txEl>
                                              <p:pRg st="3" end="3"/>
                                            </p:txEl>
                                          </p:spTgt>
                                        </p:tgtEl>
                                        <p:attrNameLst>
                                          <p:attrName>ppt_c</p:attrName>
                                        </p:attrNameLst>
                                      </p:cBhvr>
                                      <p:to>
                                        <a:schemeClr val="tx2"/>
                                      </p:to>
                                    </p:animClr>
                                  </p:sub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96259">
                                            <p:txEl>
                                              <p:pRg st="4" end="4"/>
                                            </p:txEl>
                                          </p:spTgt>
                                        </p:tgtEl>
                                        <p:attrNameLst>
                                          <p:attrName>style.visibility</p:attrName>
                                        </p:attrNameLst>
                                      </p:cBhvr>
                                      <p:to>
                                        <p:strVal val="visible"/>
                                      </p:to>
                                    </p:set>
                                    <p:animEffect transition="in" filter="dissolve">
                                      <p:cBhvr>
                                        <p:cTn id="32" dur="500"/>
                                        <p:tgtEl>
                                          <p:spTgt spid="96259">
                                            <p:txEl>
                                              <p:pRg st="4" end="4"/>
                                            </p:txEl>
                                          </p:spTgt>
                                        </p:tgtEl>
                                      </p:cBhvr>
                                    </p:animEffect>
                                  </p:childTnLst>
                                  <p:subTnLst>
                                    <p:animClr clrSpc="rgb" dir="cw">
                                      <p:cBhvr override="childStyle">
                                        <p:cTn dur="1" fill="hold" display="0" masterRel="nextClick" afterEffect="1"/>
                                        <p:tgtEl>
                                          <p:spTgt spid="96259">
                                            <p:txEl>
                                              <p:pRg st="4" end="4"/>
                                            </p:txEl>
                                          </p:spTgt>
                                        </p:tgtEl>
                                        <p:attrNameLst>
                                          <p:attrName>ppt_c</p:attrName>
                                        </p:attrNameLst>
                                      </p:cBhvr>
                                      <p:to>
                                        <a:schemeClr val="tx2"/>
                                      </p:to>
                                    </p:animClr>
                                  </p:sub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96259">
                                            <p:txEl>
                                              <p:pRg st="5" end="5"/>
                                            </p:txEl>
                                          </p:spTgt>
                                        </p:tgtEl>
                                        <p:attrNameLst>
                                          <p:attrName>style.visibility</p:attrName>
                                        </p:attrNameLst>
                                      </p:cBhvr>
                                      <p:to>
                                        <p:strVal val="visible"/>
                                      </p:to>
                                    </p:set>
                                    <p:animEffect transition="in" filter="dissolve">
                                      <p:cBhvr>
                                        <p:cTn id="37" dur="500"/>
                                        <p:tgtEl>
                                          <p:spTgt spid="96259">
                                            <p:txEl>
                                              <p:pRg st="5" end="5"/>
                                            </p:txEl>
                                          </p:spTgt>
                                        </p:tgtEl>
                                      </p:cBhvr>
                                    </p:animEffect>
                                  </p:childTnLst>
                                  <p:subTnLst>
                                    <p:animClr clrSpc="rgb" dir="cw">
                                      <p:cBhvr override="childStyle">
                                        <p:cTn dur="1" fill="hold" display="0" masterRel="nextClick" afterEffect="1"/>
                                        <p:tgtEl>
                                          <p:spTgt spid="96259">
                                            <p:txEl>
                                              <p:pRg st="5" end="5"/>
                                            </p:txEl>
                                          </p:spTgt>
                                        </p:tgtEl>
                                        <p:attrNameLst>
                                          <p:attrName>ppt_c</p:attrName>
                                        </p:attrNameLst>
                                      </p:cBhvr>
                                      <p:to>
                                        <a:schemeClr val="tx2"/>
                                      </p:to>
                                    </p:animClr>
                                  </p:subTnLst>
                                </p:cTn>
                              </p:par>
                            </p:childTnLst>
                          </p:cTn>
                        </p:par>
                      </p:childTnLst>
                    </p:cTn>
                  </p:par>
                  <p:par>
                    <p:cTn id="38" fill="hold">
                      <p:stCondLst>
                        <p:cond delay="indefinite"/>
                      </p:stCondLst>
                      <p:childTnLst>
                        <p:par>
                          <p:cTn id="39" fill="hold">
                            <p:stCondLst>
                              <p:cond delay="0"/>
                            </p:stCondLst>
                            <p:childTnLst>
                              <p:par>
                                <p:cTn id="40" presetID="9" presetClass="entr" presetSubtype="0" fill="hold" grpId="0" nodeType="clickEffect">
                                  <p:stCondLst>
                                    <p:cond delay="0"/>
                                  </p:stCondLst>
                                  <p:childTnLst>
                                    <p:set>
                                      <p:cBhvr>
                                        <p:cTn id="41" dur="1" fill="hold">
                                          <p:stCondLst>
                                            <p:cond delay="0"/>
                                          </p:stCondLst>
                                        </p:cTn>
                                        <p:tgtEl>
                                          <p:spTgt spid="96259">
                                            <p:txEl>
                                              <p:pRg st="6" end="6"/>
                                            </p:txEl>
                                          </p:spTgt>
                                        </p:tgtEl>
                                        <p:attrNameLst>
                                          <p:attrName>style.visibility</p:attrName>
                                        </p:attrNameLst>
                                      </p:cBhvr>
                                      <p:to>
                                        <p:strVal val="visible"/>
                                      </p:to>
                                    </p:set>
                                    <p:animEffect transition="in" filter="dissolve">
                                      <p:cBhvr>
                                        <p:cTn id="42" dur="500"/>
                                        <p:tgtEl>
                                          <p:spTgt spid="96259">
                                            <p:txEl>
                                              <p:pRg st="6" end="6"/>
                                            </p:txEl>
                                          </p:spTgt>
                                        </p:tgtEl>
                                      </p:cBhvr>
                                    </p:animEffect>
                                  </p:childTnLst>
                                  <p:subTnLst>
                                    <p:animClr clrSpc="rgb" dir="cw">
                                      <p:cBhvr override="childStyle">
                                        <p:cTn dur="1" fill="hold" display="0" masterRel="nextClick" afterEffect="1"/>
                                        <p:tgtEl>
                                          <p:spTgt spid="96259">
                                            <p:txEl>
                                              <p:pRg st="6" end="6"/>
                                            </p:txEl>
                                          </p:spTgt>
                                        </p:tgtEl>
                                        <p:attrNameLst>
                                          <p:attrName>ppt_c</p:attrName>
                                        </p:attrNameLst>
                                      </p:cBhvr>
                                      <p:to>
                                        <a:schemeClr val="tx2"/>
                                      </p:to>
                                    </p:animClr>
                                  </p:subTnLst>
                                </p:cTn>
                              </p:par>
                            </p:childTnLst>
                          </p:cTn>
                        </p:par>
                      </p:childTnLst>
                    </p:cTn>
                  </p:par>
                  <p:par>
                    <p:cTn id="43" fill="hold">
                      <p:stCondLst>
                        <p:cond delay="indefinite"/>
                      </p:stCondLst>
                      <p:childTnLst>
                        <p:par>
                          <p:cTn id="44" fill="hold">
                            <p:stCondLst>
                              <p:cond delay="0"/>
                            </p:stCondLst>
                            <p:childTnLst>
                              <p:par>
                                <p:cTn id="45" presetID="9" presetClass="entr" presetSubtype="0" fill="hold" grpId="0" nodeType="clickEffect">
                                  <p:stCondLst>
                                    <p:cond delay="0"/>
                                  </p:stCondLst>
                                  <p:childTnLst>
                                    <p:set>
                                      <p:cBhvr>
                                        <p:cTn id="46" dur="1" fill="hold">
                                          <p:stCondLst>
                                            <p:cond delay="0"/>
                                          </p:stCondLst>
                                        </p:cTn>
                                        <p:tgtEl>
                                          <p:spTgt spid="96259">
                                            <p:txEl>
                                              <p:pRg st="7" end="7"/>
                                            </p:txEl>
                                          </p:spTgt>
                                        </p:tgtEl>
                                        <p:attrNameLst>
                                          <p:attrName>style.visibility</p:attrName>
                                        </p:attrNameLst>
                                      </p:cBhvr>
                                      <p:to>
                                        <p:strVal val="visible"/>
                                      </p:to>
                                    </p:set>
                                    <p:animEffect transition="in" filter="dissolve">
                                      <p:cBhvr>
                                        <p:cTn id="47" dur="500"/>
                                        <p:tgtEl>
                                          <p:spTgt spid="96259">
                                            <p:txEl>
                                              <p:pRg st="7" end="7"/>
                                            </p:txEl>
                                          </p:spTgt>
                                        </p:tgtEl>
                                      </p:cBhvr>
                                    </p:animEffect>
                                  </p:childTnLst>
                                  <p:subTnLst>
                                    <p:animClr clrSpc="rgb" dir="cw">
                                      <p:cBhvr override="childStyle">
                                        <p:cTn dur="1" fill="hold" display="0" masterRel="nextClick" afterEffect="1"/>
                                        <p:tgtEl>
                                          <p:spTgt spid="96259">
                                            <p:txEl>
                                              <p:pRg st="7" end="7"/>
                                            </p:txEl>
                                          </p:spTgt>
                                        </p:tgtEl>
                                        <p:attrNameLst>
                                          <p:attrName>ppt_c</p:attrName>
                                        </p:attrNameLst>
                                      </p:cBhvr>
                                      <p:to>
                                        <a:schemeClr val="tx2"/>
                                      </p:to>
                                    </p:animClr>
                                  </p:subTnLst>
                                </p:cTn>
                              </p:par>
                            </p:childTnLst>
                          </p:cTn>
                        </p:par>
                      </p:childTnLst>
                    </p:cTn>
                  </p:par>
                  <p:par>
                    <p:cTn id="48" fill="hold">
                      <p:stCondLst>
                        <p:cond delay="indefinite"/>
                      </p:stCondLst>
                      <p:childTnLst>
                        <p:par>
                          <p:cTn id="49" fill="hold">
                            <p:stCondLst>
                              <p:cond delay="0"/>
                            </p:stCondLst>
                            <p:childTnLst>
                              <p:par>
                                <p:cTn id="50" presetID="9" presetClass="entr" presetSubtype="0" fill="hold" grpId="0" nodeType="clickEffect">
                                  <p:stCondLst>
                                    <p:cond delay="0"/>
                                  </p:stCondLst>
                                  <p:childTnLst>
                                    <p:set>
                                      <p:cBhvr>
                                        <p:cTn id="51" dur="1" fill="hold">
                                          <p:stCondLst>
                                            <p:cond delay="0"/>
                                          </p:stCondLst>
                                        </p:cTn>
                                        <p:tgtEl>
                                          <p:spTgt spid="96259">
                                            <p:txEl>
                                              <p:pRg st="8" end="8"/>
                                            </p:txEl>
                                          </p:spTgt>
                                        </p:tgtEl>
                                        <p:attrNameLst>
                                          <p:attrName>style.visibility</p:attrName>
                                        </p:attrNameLst>
                                      </p:cBhvr>
                                      <p:to>
                                        <p:strVal val="visible"/>
                                      </p:to>
                                    </p:set>
                                    <p:animEffect transition="in" filter="dissolve">
                                      <p:cBhvr>
                                        <p:cTn id="52" dur="500"/>
                                        <p:tgtEl>
                                          <p:spTgt spid="96259">
                                            <p:txEl>
                                              <p:pRg st="8" end="8"/>
                                            </p:txEl>
                                          </p:spTgt>
                                        </p:tgtEl>
                                      </p:cBhvr>
                                    </p:animEffect>
                                  </p:childTnLst>
                                  <p:subTnLst>
                                    <p:animClr clrSpc="rgb" dir="cw">
                                      <p:cBhvr override="childStyle">
                                        <p:cTn dur="1" fill="hold" display="0" masterRel="nextClick" afterEffect="1"/>
                                        <p:tgtEl>
                                          <p:spTgt spid="96259">
                                            <p:txEl>
                                              <p:pRg st="8" end="8"/>
                                            </p:txEl>
                                          </p:spTgt>
                                        </p:tgtEl>
                                        <p:attrNameLst>
                                          <p:attrName>ppt_c</p:attrName>
                                        </p:attrNameLst>
                                      </p:cBhvr>
                                      <p:to>
                                        <a:schemeClr val="tx2"/>
                                      </p:to>
                                    </p:animClr>
                                  </p:subTnLst>
                                </p:cTn>
                              </p:par>
                              <p:par>
                                <p:cTn id="53" presetID="9" presetClass="entr" presetSubtype="0" fill="hold" grpId="0" nodeType="withEffect">
                                  <p:stCondLst>
                                    <p:cond delay="0"/>
                                  </p:stCondLst>
                                  <p:childTnLst>
                                    <p:set>
                                      <p:cBhvr>
                                        <p:cTn id="54" dur="1" fill="hold">
                                          <p:stCondLst>
                                            <p:cond delay="0"/>
                                          </p:stCondLst>
                                        </p:cTn>
                                        <p:tgtEl>
                                          <p:spTgt spid="96259">
                                            <p:txEl>
                                              <p:pRg st="9" end="9"/>
                                            </p:txEl>
                                          </p:spTgt>
                                        </p:tgtEl>
                                        <p:attrNameLst>
                                          <p:attrName>style.visibility</p:attrName>
                                        </p:attrNameLst>
                                      </p:cBhvr>
                                      <p:to>
                                        <p:strVal val="visible"/>
                                      </p:to>
                                    </p:set>
                                    <p:animEffect transition="in" filter="dissolve">
                                      <p:cBhvr>
                                        <p:cTn id="55" dur="500"/>
                                        <p:tgtEl>
                                          <p:spTgt spid="96259">
                                            <p:txEl>
                                              <p:pRg st="9" end="9"/>
                                            </p:txEl>
                                          </p:spTgt>
                                        </p:tgtEl>
                                      </p:cBhvr>
                                    </p:animEffect>
                                  </p:childTnLst>
                                  <p:subTnLst>
                                    <p:animClr clrSpc="rgb" dir="cw">
                                      <p:cBhvr override="childStyle">
                                        <p:cTn dur="1" fill="hold" display="0" masterRel="nextClick" afterEffect="1"/>
                                        <p:tgtEl>
                                          <p:spTgt spid="96259">
                                            <p:txEl>
                                              <p:pRg st="9" end="9"/>
                                            </p:txEl>
                                          </p:spTgt>
                                        </p:tgtEl>
                                        <p:attrNameLst>
                                          <p:attrName>ppt_c</p:attrName>
                                        </p:attrNameLst>
                                      </p:cBhvr>
                                      <p:to>
                                        <a:schemeClr val="tx2"/>
                                      </p:to>
                                    </p:animClr>
                                  </p:subTnLst>
                                </p:cTn>
                              </p:par>
                              <p:par>
                                <p:cTn id="56" presetID="9" presetClass="entr" presetSubtype="0" fill="hold" grpId="0" nodeType="withEffect">
                                  <p:stCondLst>
                                    <p:cond delay="0"/>
                                  </p:stCondLst>
                                  <p:childTnLst>
                                    <p:set>
                                      <p:cBhvr>
                                        <p:cTn id="57" dur="1" fill="hold">
                                          <p:stCondLst>
                                            <p:cond delay="0"/>
                                          </p:stCondLst>
                                        </p:cTn>
                                        <p:tgtEl>
                                          <p:spTgt spid="96259">
                                            <p:txEl>
                                              <p:pRg st="10" end="10"/>
                                            </p:txEl>
                                          </p:spTgt>
                                        </p:tgtEl>
                                        <p:attrNameLst>
                                          <p:attrName>style.visibility</p:attrName>
                                        </p:attrNameLst>
                                      </p:cBhvr>
                                      <p:to>
                                        <p:strVal val="visible"/>
                                      </p:to>
                                    </p:set>
                                    <p:animEffect transition="in" filter="dissolve">
                                      <p:cBhvr>
                                        <p:cTn id="58" dur="500"/>
                                        <p:tgtEl>
                                          <p:spTgt spid="96259">
                                            <p:txEl>
                                              <p:pRg st="10" end="10"/>
                                            </p:txEl>
                                          </p:spTgt>
                                        </p:tgtEl>
                                      </p:cBhvr>
                                    </p:animEffect>
                                  </p:childTnLst>
                                  <p:subTnLst>
                                    <p:animClr clrSpc="rgb" dir="cw">
                                      <p:cBhvr override="childStyle">
                                        <p:cTn dur="1" fill="hold" display="0" masterRel="nextClick" afterEffect="1"/>
                                        <p:tgtEl>
                                          <p:spTgt spid="96259">
                                            <p:txEl>
                                              <p:pRg st="10" end="10"/>
                                            </p:txEl>
                                          </p:spTgt>
                                        </p:tgtEl>
                                        <p:attrNameLst>
                                          <p:attrName>ppt_c</p:attrName>
                                        </p:attrNameLst>
                                      </p:cBhvr>
                                      <p:to>
                                        <a:schemeClr val="tx2"/>
                                      </p:to>
                                    </p:animClr>
                                  </p:subTnLst>
                                </p:cTn>
                              </p:par>
                              <p:par>
                                <p:cTn id="59" presetID="9" presetClass="entr" presetSubtype="0" fill="hold" grpId="0" nodeType="withEffect">
                                  <p:stCondLst>
                                    <p:cond delay="0"/>
                                  </p:stCondLst>
                                  <p:childTnLst>
                                    <p:set>
                                      <p:cBhvr>
                                        <p:cTn id="60" dur="1" fill="hold">
                                          <p:stCondLst>
                                            <p:cond delay="0"/>
                                          </p:stCondLst>
                                        </p:cTn>
                                        <p:tgtEl>
                                          <p:spTgt spid="96259">
                                            <p:txEl>
                                              <p:pRg st="11" end="11"/>
                                            </p:txEl>
                                          </p:spTgt>
                                        </p:tgtEl>
                                        <p:attrNameLst>
                                          <p:attrName>style.visibility</p:attrName>
                                        </p:attrNameLst>
                                      </p:cBhvr>
                                      <p:to>
                                        <p:strVal val="visible"/>
                                      </p:to>
                                    </p:set>
                                    <p:animEffect transition="in" filter="dissolve">
                                      <p:cBhvr>
                                        <p:cTn id="61" dur="500"/>
                                        <p:tgtEl>
                                          <p:spTgt spid="96259">
                                            <p:txEl>
                                              <p:pRg st="11" end="11"/>
                                            </p:txEl>
                                          </p:spTgt>
                                        </p:tgtEl>
                                      </p:cBhvr>
                                    </p:animEffect>
                                  </p:childTnLst>
                                  <p:subTnLst>
                                    <p:animClr clrSpc="rgb" dir="cw">
                                      <p:cBhvr override="childStyle">
                                        <p:cTn dur="1" fill="hold" display="0" masterRel="nextClick" afterEffect="1"/>
                                        <p:tgtEl>
                                          <p:spTgt spid="96259">
                                            <p:txEl>
                                              <p:pRg st="11" end="11"/>
                                            </p:txEl>
                                          </p:spTgt>
                                        </p:tgtEl>
                                        <p:attrNameLst>
                                          <p:attrName>ppt_c</p:attrName>
                                        </p:attrNameLst>
                                      </p:cBhvr>
                                      <p:to>
                                        <a:schemeClr val="tx2"/>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6258" grpId="0" build="p" autoUpdateAnimBg="0"/>
      <p:bldP spid="96259" grpId="0" build="p" autoUpdateAnimBg="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ymbol zastępczy numeru slajdu 3"/>
          <p:cNvSpPr>
            <a:spLocks noGrp="1"/>
          </p:cNvSpPr>
          <p:nvPr>
            <p:ph type="sldNum" sz="quarter" idx="12"/>
          </p:nvPr>
        </p:nvSpPr>
        <p:spPr/>
        <p:txBody>
          <a:bodyPr/>
          <a:lstStyle/>
          <a:p>
            <a:fld id="{900AB0B0-03C5-4956-99BD-CC27582E1E60}" type="slidenum">
              <a:rPr lang="pl-PL"/>
              <a:pPr/>
              <a:t>28</a:t>
            </a:fld>
            <a:endParaRPr lang="pl-PL"/>
          </a:p>
        </p:txBody>
      </p:sp>
      <p:sp>
        <p:nvSpPr>
          <p:cNvPr id="99330" name="Rectangle 2"/>
          <p:cNvSpPr>
            <a:spLocks noChangeArrowheads="1"/>
          </p:cNvSpPr>
          <p:nvPr/>
        </p:nvSpPr>
        <p:spPr bwMode="auto">
          <a:xfrm>
            <a:off x="1173163" y="457200"/>
            <a:ext cx="7772400" cy="1143000"/>
          </a:xfrm>
          <a:prstGeom prst="rect">
            <a:avLst/>
          </a:prstGeom>
          <a:noFill/>
          <a:ln w="12700">
            <a:noFill/>
            <a:miter lim="800000"/>
            <a:headEnd/>
            <a:tailEnd/>
          </a:ln>
          <a:effectLst/>
        </p:spPr>
        <p:txBody>
          <a:bodyPr lIns="90488" tIns="44450" rIns="90488" bIns="44450" anchor="ctr"/>
          <a:lstStyle/>
          <a:p>
            <a:pPr eaLnBrk="0" hangingPunct="0"/>
            <a:r>
              <a:rPr lang="pl-PL" sz="2800" b="1" u="sng">
                <a:latin typeface="Times New Roman" pitchFamily="18" charset="0"/>
              </a:rPr>
              <a:t>FOBIA SOCJALNA  A:</a:t>
            </a:r>
          </a:p>
        </p:txBody>
      </p:sp>
      <p:sp>
        <p:nvSpPr>
          <p:cNvPr id="99331" name="Rectangle 3"/>
          <p:cNvSpPr>
            <a:spLocks noChangeArrowheads="1"/>
          </p:cNvSpPr>
          <p:nvPr/>
        </p:nvSpPr>
        <p:spPr bwMode="auto">
          <a:xfrm>
            <a:off x="1173163" y="1981200"/>
            <a:ext cx="7772400" cy="4114800"/>
          </a:xfrm>
          <a:prstGeom prst="rect">
            <a:avLst/>
          </a:prstGeom>
          <a:noFill/>
          <a:ln w="12700">
            <a:noFill/>
            <a:miter lim="800000"/>
            <a:headEnd/>
            <a:tailEnd/>
          </a:ln>
          <a:effectLst/>
        </p:spPr>
        <p:txBody>
          <a:bodyPr lIns="90488" tIns="44450" rIns="90488" bIns="44450"/>
          <a:lstStyle/>
          <a:p>
            <a:pPr eaLnBrk="0" hangingPunct="0">
              <a:buFont typeface="Wingdings" pitchFamily="2" charset="2"/>
              <a:buChar char="q"/>
            </a:pPr>
            <a:r>
              <a:rPr lang="pl-PL" sz="2400" b="1">
                <a:latin typeface="Times New Roman" pitchFamily="18" charset="0"/>
              </a:rPr>
              <a:t>CYWILIZACJA - CZĘŚCIEJ W SPOŁECZEŃSTWACH ZACHODU</a:t>
            </a:r>
          </a:p>
          <a:p>
            <a:pPr eaLnBrk="0" hangingPunct="0">
              <a:buFont typeface="Wingdings" pitchFamily="2" charset="2"/>
              <a:buChar char="q"/>
            </a:pPr>
            <a:r>
              <a:rPr lang="pl-PL" sz="2400" b="1">
                <a:latin typeface="Times New Roman" pitchFamily="18" charset="0"/>
              </a:rPr>
              <a:t>STATUS EKONOMICZNY - PONAD 20% OSÓB Z FS NIE PRACUJE</a:t>
            </a:r>
          </a:p>
          <a:p>
            <a:pPr eaLnBrk="0" hangingPunct="0">
              <a:buFont typeface="Wingdings" pitchFamily="2" charset="2"/>
              <a:buChar char="q"/>
            </a:pPr>
            <a:r>
              <a:rPr lang="pl-PL" sz="2400" b="1">
                <a:latin typeface="Times New Roman" pitchFamily="18" charset="0"/>
              </a:rPr>
              <a:t>ZWIĄZKI MAŁŻEŃSKIE - 49% OSÓB Z FS NIGDY NIE BYŁO W ZWIĄZKACH MAŁŻEŃSKICH (POPULACJA OSÓB BEZ FS - 21%)</a:t>
            </a:r>
          </a:p>
          <a:p>
            <a:pPr eaLnBrk="0" hangingPunct="0">
              <a:buFont typeface="Wingdings" pitchFamily="2" charset="2"/>
              <a:buChar char="q"/>
            </a:pPr>
            <a:r>
              <a:rPr lang="pl-PL" sz="2400" b="1">
                <a:latin typeface="Times New Roman" pitchFamily="18" charset="0"/>
              </a:rPr>
              <a:t>POZIOM EDUKACYJNY - ZNACZNIE NIŻSZY POZIOM OSÓB Z FS</a:t>
            </a:r>
          </a:p>
        </p:txBody>
      </p:sp>
    </p:spTree>
  </p:cSld>
  <p:clrMapOvr>
    <a:masterClrMapping/>
  </p:clrMapOvr>
  <p:transition>
    <p:blinds/>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99330">
                                            <p:txEl>
                                              <p:pRg st="0" end="0"/>
                                            </p:txEl>
                                          </p:spTgt>
                                        </p:tgtEl>
                                        <p:attrNameLst>
                                          <p:attrName>style.visibility</p:attrName>
                                        </p:attrNameLst>
                                      </p:cBhvr>
                                      <p:to>
                                        <p:strVal val="visible"/>
                                      </p:to>
                                    </p:set>
                                    <p:animEffect transition="in" filter="dissolve">
                                      <p:cBhvr>
                                        <p:cTn id="7" dur="500"/>
                                        <p:tgtEl>
                                          <p:spTgt spid="99330">
                                            <p:txEl>
                                              <p:pRg st="0" end="0"/>
                                            </p:txEl>
                                          </p:spTgt>
                                        </p:tgtEl>
                                      </p:cBhvr>
                                    </p:animEffect>
                                  </p:childTnLst>
                                  <p:subTnLst>
                                    <p:animClr clrSpc="rgb" dir="cw">
                                      <p:cBhvr override="childStyle">
                                        <p:cTn dur="1" fill="hold" display="0" masterRel="nextClick" afterEffect="1"/>
                                        <p:tgtEl>
                                          <p:spTgt spid="99330">
                                            <p:txEl>
                                              <p:pRg st="0" end="0"/>
                                            </p:txEl>
                                          </p:spTgt>
                                        </p:tgtEl>
                                        <p:attrNameLst>
                                          <p:attrName>ppt_c</p:attrName>
                                        </p:attrNameLst>
                                      </p:cBhvr>
                                      <p:to>
                                        <a:schemeClr val="accent1"/>
                                      </p:to>
                                    </p:animClr>
                                  </p:sub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99331">
                                            <p:txEl>
                                              <p:pRg st="0" end="0"/>
                                            </p:txEl>
                                          </p:spTgt>
                                        </p:tgtEl>
                                        <p:attrNameLst>
                                          <p:attrName>style.visibility</p:attrName>
                                        </p:attrNameLst>
                                      </p:cBhvr>
                                      <p:to>
                                        <p:strVal val="visible"/>
                                      </p:to>
                                    </p:set>
                                    <p:animEffect transition="in" filter="dissolve">
                                      <p:cBhvr>
                                        <p:cTn id="12" dur="500"/>
                                        <p:tgtEl>
                                          <p:spTgt spid="99331">
                                            <p:txEl>
                                              <p:pRg st="0" end="0"/>
                                            </p:txEl>
                                          </p:spTgt>
                                        </p:tgtEl>
                                      </p:cBhvr>
                                    </p:animEffect>
                                  </p:childTnLst>
                                  <p:subTnLst>
                                    <p:animClr clrSpc="rgb" dir="cw">
                                      <p:cBhvr override="childStyle">
                                        <p:cTn dur="1" fill="hold" display="0" masterRel="nextClick" afterEffect="1"/>
                                        <p:tgtEl>
                                          <p:spTgt spid="99331">
                                            <p:txEl>
                                              <p:pRg st="0" end="0"/>
                                            </p:txEl>
                                          </p:spTgt>
                                        </p:tgtEl>
                                        <p:attrNameLst>
                                          <p:attrName>ppt_c</p:attrName>
                                        </p:attrNameLst>
                                      </p:cBhvr>
                                      <p:to>
                                        <a:schemeClr val="accent1"/>
                                      </p:to>
                                    </p:animClr>
                                  </p:sub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99331">
                                            <p:txEl>
                                              <p:pRg st="1" end="1"/>
                                            </p:txEl>
                                          </p:spTgt>
                                        </p:tgtEl>
                                        <p:attrNameLst>
                                          <p:attrName>style.visibility</p:attrName>
                                        </p:attrNameLst>
                                      </p:cBhvr>
                                      <p:to>
                                        <p:strVal val="visible"/>
                                      </p:to>
                                    </p:set>
                                    <p:animEffect transition="in" filter="dissolve">
                                      <p:cBhvr>
                                        <p:cTn id="17" dur="500"/>
                                        <p:tgtEl>
                                          <p:spTgt spid="99331">
                                            <p:txEl>
                                              <p:pRg st="1" end="1"/>
                                            </p:txEl>
                                          </p:spTgt>
                                        </p:tgtEl>
                                      </p:cBhvr>
                                    </p:animEffect>
                                  </p:childTnLst>
                                  <p:subTnLst>
                                    <p:animClr clrSpc="rgb" dir="cw">
                                      <p:cBhvr override="childStyle">
                                        <p:cTn dur="1" fill="hold" display="0" masterRel="nextClick" afterEffect="1"/>
                                        <p:tgtEl>
                                          <p:spTgt spid="99331">
                                            <p:txEl>
                                              <p:pRg st="1" end="1"/>
                                            </p:txEl>
                                          </p:spTgt>
                                        </p:tgtEl>
                                        <p:attrNameLst>
                                          <p:attrName>ppt_c</p:attrName>
                                        </p:attrNameLst>
                                      </p:cBhvr>
                                      <p:to>
                                        <a:schemeClr val="accent1"/>
                                      </p:to>
                                    </p:animClr>
                                  </p:sub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99331">
                                            <p:txEl>
                                              <p:pRg st="2" end="2"/>
                                            </p:txEl>
                                          </p:spTgt>
                                        </p:tgtEl>
                                        <p:attrNameLst>
                                          <p:attrName>style.visibility</p:attrName>
                                        </p:attrNameLst>
                                      </p:cBhvr>
                                      <p:to>
                                        <p:strVal val="visible"/>
                                      </p:to>
                                    </p:set>
                                    <p:animEffect transition="in" filter="dissolve">
                                      <p:cBhvr>
                                        <p:cTn id="22" dur="500"/>
                                        <p:tgtEl>
                                          <p:spTgt spid="99331">
                                            <p:txEl>
                                              <p:pRg st="2" end="2"/>
                                            </p:txEl>
                                          </p:spTgt>
                                        </p:tgtEl>
                                      </p:cBhvr>
                                    </p:animEffect>
                                  </p:childTnLst>
                                  <p:subTnLst>
                                    <p:animClr clrSpc="rgb" dir="cw">
                                      <p:cBhvr override="childStyle">
                                        <p:cTn dur="1" fill="hold" display="0" masterRel="nextClick" afterEffect="1"/>
                                        <p:tgtEl>
                                          <p:spTgt spid="99331">
                                            <p:txEl>
                                              <p:pRg st="2" end="2"/>
                                            </p:txEl>
                                          </p:spTgt>
                                        </p:tgtEl>
                                        <p:attrNameLst>
                                          <p:attrName>ppt_c</p:attrName>
                                        </p:attrNameLst>
                                      </p:cBhvr>
                                      <p:to>
                                        <a:schemeClr val="accent1"/>
                                      </p:to>
                                    </p:animClr>
                                  </p:sub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99331">
                                            <p:txEl>
                                              <p:pRg st="3" end="3"/>
                                            </p:txEl>
                                          </p:spTgt>
                                        </p:tgtEl>
                                        <p:attrNameLst>
                                          <p:attrName>style.visibility</p:attrName>
                                        </p:attrNameLst>
                                      </p:cBhvr>
                                      <p:to>
                                        <p:strVal val="visible"/>
                                      </p:to>
                                    </p:set>
                                    <p:animEffect transition="in" filter="dissolve">
                                      <p:cBhvr>
                                        <p:cTn id="27" dur="500"/>
                                        <p:tgtEl>
                                          <p:spTgt spid="99331">
                                            <p:txEl>
                                              <p:pRg st="3" end="3"/>
                                            </p:txEl>
                                          </p:spTgt>
                                        </p:tgtEl>
                                      </p:cBhvr>
                                    </p:animEffect>
                                  </p:childTnLst>
                                  <p:subTnLst>
                                    <p:animClr clrSpc="rgb" dir="cw">
                                      <p:cBhvr override="childStyle">
                                        <p:cTn dur="1" fill="hold" display="0" masterRel="nextClick" afterEffect="1"/>
                                        <p:tgtEl>
                                          <p:spTgt spid="99331">
                                            <p:txEl>
                                              <p:pRg st="3" end="3"/>
                                            </p:txEl>
                                          </p:spTgt>
                                        </p:tgtEl>
                                        <p:attrNameLst>
                                          <p:attrName>ppt_c</p:attrName>
                                        </p:attrNameLst>
                                      </p:cBhvr>
                                      <p:to>
                                        <a:schemeClr val="accent1"/>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9330" grpId="0" build="p" autoUpdateAnimBg="0"/>
      <p:bldP spid="99331" grpId="0" build="p" autoUpdateAnimBg="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ChangeArrowheads="1"/>
          </p:cNvSpPr>
          <p:nvPr/>
        </p:nvSpPr>
        <p:spPr bwMode="auto">
          <a:xfrm>
            <a:off x="0" y="304800"/>
            <a:ext cx="9144000" cy="1015663"/>
          </a:xfrm>
          <a:prstGeom prst="rect">
            <a:avLst/>
          </a:prstGeom>
          <a:noFill/>
          <a:ln w="9525">
            <a:noFill/>
            <a:miter lim="800000"/>
            <a:headEnd/>
            <a:tailEnd/>
          </a:ln>
          <a:effectLst/>
        </p:spPr>
        <p:txBody>
          <a:bodyPr>
            <a:spAutoFit/>
          </a:bodyPr>
          <a:lstStyle/>
          <a:p>
            <a:r>
              <a:rPr lang="pl-PL" sz="2000" b="1">
                <a:solidFill>
                  <a:schemeClr val="tx2"/>
                </a:solidFill>
                <a:latin typeface="Century Schoolbook" pitchFamily="18" charset="0"/>
                <a:cs typeface="Times New Roman" charset="0"/>
              </a:rPr>
              <a:t>G. Fobia specyficzna. </a:t>
            </a:r>
            <a:r>
              <a:rPr lang="en-US" sz="2000" b="1">
                <a:solidFill>
                  <a:schemeClr val="tx2"/>
                </a:solidFill>
                <a:latin typeface="Century Schoolbook" pitchFamily="18" charset="0"/>
                <a:cs typeface="Times New Roman" charset="0"/>
              </a:rPr>
              <a:t>F.40.2</a:t>
            </a:r>
            <a:endParaRPr lang="pl-PL" sz="1400">
              <a:solidFill>
                <a:schemeClr val="tx2"/>
              </a:solidFill>
              <a:cs typeface="Times New Roman" charset="0"/>
            </a:endParaRPr>
          </a:p>
          <a:p>
            <a:pPr eaLnBrk="0" hangingPunct="0"/>
            <a:endParaRPr lang="pl-PL" sz="4000"/>
          </a:p>
        </p:txBody>
      </p:sp>
      <p:grpSp>
        <p:nvGrpSpPr>
          <p:cNvPr id="12315" name="Group 27"/>
          <p:cNvGrpSpPr>
            <a:grpSpLocks/>
          </p:cNvGrpSpPr>
          <p:nvPr/>
        </p:nvGrpSpPr>
        <p:grpSpPr bwMode="auto">
          <a:xfrm>
            <a:off x="0" y="1066800"/>
            <a:ext cx="8662988" cy="3848100"/>
            <a:chOff x="28" y="413"/>
            <a:chExt cx="2692" cy="2424"/>
          </a:xfrm>
        </p:grpSpPr>
        <p:sp>
          <p:nvSpPr>
            <p:cNvPr id="12291" name="Rectangle 3"/>
            <p:cNvSpPr>
              <a:spLocks noChangeArrowheads="1"/>
            </p:cNvSpPr>
            <p:nvPr/>
          </p:nvSpPr>
          <p:spPr bwMode="auto">
            <a:xfrm>
              <a:off x="28" y="413"/>
              <a:ext cx="150" cy="606"/>
            </a:xfrm>
            <a:prstGeom prst="rect">
              <a:avLst/>
            </a:prstGeom>
            <a:noFill/>
            <a:ln w="9525">
              <a:noFill/>
              <a:miter lim="800000"/>
              <a:headEnd/>
              <a:tailEnd/>
            </a:ln>
            <a:effectLst/>
          </p:spPr>
          <p:txBody>
            <a:bodyPr/>
            <a:lstStyle/>
            <a:p>
              <a:r>
                <a:rPr lang="en-US" sz="1800">
                  <a:latin typeface="Century Schoolbook" pitchFamily="18" charset="0"/>
                  <a:cs typeface="Times New Roman" charset="0"/>
                </a:rPr>
                <a:t>G</a:t>
              </a:r>
              <a:endParaRPr lang="pl-PL" sz="1400">
                <a:cs typeface="Times New Roman" charset="0"/>
              </a:endParaRPr>
            </a:p>
            <a:p>
              <a:pPr eaLnBrk="0" hangingPunct="0"/>
              <a:endParaRPr lang="pl-PL" sz="4000"/>
            </a:p>
          </p:txBody>
        </p:sp>
        <p:sp>
          <p:nvSpPr>
            <p:cNvPr id="12292" name="Rectangle 4"/>
            <p:cNvSpPr>
              <a:spLocks noChangeArrowheads="1"/>
            </p:cNvSpPr>
            <p:nvPr/>
          </p:nvSpPr>
          <p:spPr bwMode="auto">
            <a:xfrm>
              <a:off x="178" y="413"/>
              <a:ext cx="170" cy="606"/>
            </a:xfrm>
            <a:prstGeom prst="rect">
              <a:avLst/>
            </a:prstGeom>
            <a:noFill/>
            <a:ln w="9525">
              <a:noFill/>
              <a:miter lim="800000"/>
              <a:headEnd/>
              <a:tailEnd/>
            </a:ln>
            <a:effectLst/>
          </p:spPr>
          <p:txBody>
            <a:bodyPr/>
            <a:lstStyle/>
            <a:p>
              <a:r>
                <a:rPr lang="en-US" sz="1800">
                  <a:latin typeface="Century Schoolbook" pitchFamily="18" charset="0"/>
                  <a:cs typeface="Times New Roman" charset="0"/>
                </a:rPr>
                <a:t>1</a:t>
              </a:r>
              <a:endParaRPr lang="pl-PL" sz="1400">
                <a:cs typeface="Times New Roman" charset="0"/>
              </a:endParaRPr>
            </a:p>
            <a:p>
              <a:pPr eaLnBrk="0" hangingPunct="0"/>
              <a:endParaRPr lang="pl-PL" sz="4000"/>
            </a:p>
          </p:txBody>
        </p:sp>
        <p:sp>
          <p:nvSpPr>
            <p:cNvPr id="12293" name="Rectangle 5"/>
            <p:cNvSpPr>
              <a:spLocks noChangeArrowheads="1"/>
            </p:cNvSpPr>
            <p:nvPr/>
          </p:nvSpPr>
          <p:spPr bwMode="auto">
            <a:xfrm>
              <a:off x="348" y="413"/>
              <a:ext cx="170" cy="606"/>
            </a:xfrm>
            <a:prstGeom prst="rect">
              <a:avLst/>
            </a:prstGeom>
            <a:noFill/>
            <a:ln w="9525">
              <a:noFill/>
              <a:miter lim="800000"/>
              <a:headEnd/>
              <a:tailEnd/>
            </a:ln>
            <a:effectLst/>
          </p:spPr>
          <p:txBody>
            <a:bodyPr/>
            <a:lstStyle/>
            <a:p>
              <a:r>
                <a:rPr lang="en-US" sz="1800">
                  <a:latin typeface="Century Schoolbook" pitchFamily="18" charset="0"/>
                  <a:cs typeface="Times New Roman" charset="0"/>
                </a:rPr>
                <a:t>a</a:t>
              </a:r>
              <a:endParaRPr lang="pl-PL" sz="1400">
                <a:cs typeface="Times New Roman" charset="0"/>
              </a:endParaRPr>
            </a:p>
            <a:p>
              <a:pPr eaLnBrk="0" hangingPunct="0"/>
              <a:endParaRPr lang="pl-PL" sz="4000"/>
            </a:p>
          </p:txBody>
        </p:sp>
        <p:sp>
          <p:nvSpPr>
            <p:cNvPr id="12294" name="Rectangle 6"/>
            <p:cNvSpPr>
              <a:spLocks noChangeArrowheads="1"/>
            </p:cNvSpPr>
            <p:nvPr/>
          </p:nvSpPr>
          <p:spPr bwMode="auto">
            <a:xfrm>
              <a:off x="518" y="413"/>
              <a:ext cx="1634" cy="606"/>
            </a:xfrm>
            <a:prstGeom prst="rect">
              <a:avLst/>
            </a:prstGeom>
            <a:noFill/>
            <a:ln w="9525">
              <a:noFill/>
              <a:miter lim="800000"/>
              <a:headEnd/>
              <a:tailEnd/>
            </a:ln>
            <a:effectLst/>
          </p:spPr>
          <p:txBody>
            <a:bodyPr/>
            <a:lstStyle/>
            <a:p>
              <a:r>
                <a:rPr lang="pl-PL" sz="1800">
                  <a:latin typeface="Century Schoolbook" pitchFamily="18" charset="0"/>
                  <a:cs typeface="Times New Roman" charset="0"/>
                </a:rPr>
                <a:t>W ciągu ostatniego miesiąca wystąpiła obawa przed konkretnymi obiektami ...</a:t>
              </a:r>
              <a:endParaRPr lang="pl-PL" sz="1400">
                <a:cs typeface="Times New Roman" charset="0"/>
              </a:endParaRPr>
            </a:p>
            <a:p>
              <a:pPr eaLnBrk="0" hangingPunct="0"/>
              <a:endParaRPr lang="pl-PL" sz="4000"/>
            </a:p>
          </p:txBody>
        </p:sp>
        <p:sp>
          <p:nvSpPr>
            <p:cNvPr id="12295" name="Rectangle 7"/>
            <p:cNvSpPr>
              <a:spLocks noChangeArrowheads="1"/>
            </p:cNvSpPr>
            <p:nvPr/>
          </p:nvSpPr>
          <p:spPr bwMode="auto">
            <a:xfrm>
              <a:off x="2152" y="413"/>
              <a:ext cx="284" cy="606"/>
            </a:xfrm>
            <a:prstGeom prst="rect">
              <a:avLst/>
            </a:prstGeom>
            <a:noFill/>
            <a:ln w="9525">
              <a:noFill/>
              <a:miter lim="800000"/>
              <a:headEnd/>
              <a:tailEnd/>
            </a:ln>
            <a:effectLst/>
          </p:spPr>
          <p:txBody>
            <a:bodyPr/>
            <a:lstStyle/>
            <a:p>
              <a:r>
                <a:rPr lang="pl-PL" sz="1800">
                  <a:latin typeface="Century Schoolbook" pitchFamily="18" charset="0"/>
                  <a:cs typeface="Times New Roman" charset="0"/>
                </a:rPr>
                <a:t>nie</a:t>
              </a:r>
              <a:endParaRPr lang="pl-PL" sz="1400">
                <a:cs typeface="Times New Roman" charset="0"/>
              </a:endParaRPr>
            </a:p>
            <a:p>
              <a:pPr eaLnBrk="0" hangingPunct="0"/>
              <a:endParaRPr lang="pl-PL" sz="4000"/>
            </a:p>
          </p:txBody>
        </p:sp>
        <p:sp>
          <p:nvSpPr>
            <p:cNvPr id="12296" name="Rectangle 8"/>
            <p:cNvSpPr>
              <a:spLocks noChangeArrowheads="1"/>
            </p:cNvSpPr>
            <p:nvPr/>
          </p:nvSpPr>
          <p:spPr bwMode="auto">
            <a:xfrm>
              <a:off x="2436" y="413"/>
              <a:ext cx="284" cy="606"/>
            </a:xfrm>
            <a:prstGeom prst="rect">
              <a:avLst/>
            </a:prstGeom>
            <a:noFill/>
            <a:ln w="9525">
              <a:noFill/>
              <a:miter lim="800000"/>
              <a:headEnd/>
              <a:tailEnd/>
            </a:ln>
            <a:effectLst/>
          </p:spPr>
          <p:txBody>
            <a:bodyPr/>
            <a:lstStyle/>
            <a:p>
              <a:r>
                <a:rPr lang="pl-PL" sz="1800" b="1">
                  <a:latin typeface="Century Schoolbook" pitchFamily="18" charset="0"/>
                  <a:cs typeface="Times New Roman" charset="0"/>
                </a:rPr>
                <a:t>tak</a:t>
              </a:r>
              <a:endParaRPr lang="pl-PL" sz="1400">
                <a:cs typeface="Times New Roman" charset="0"/>
              </a:endParaRPr>
            </a:p>
            <a:p>
              <a:pPr eaLnBrk="0" hangingPunct="0"/>
              <a:endParaRPr lang="pl-PL" sz="4000"/>
            </a:p>
          </p:txBody>
        </p:sp>
        <p:sp>
          <p:nvSpPr>
            <p:cNvPr id="12297" name="Rectangle 9"/>
            <p:cNvSpPr>
              <a:spLocks noChangeArrowheads="1"/>
            </p:cNvSpPr>
            <p:nvPr/>
          </p:nvSpPr>
          <p:spPr bwMode="auto">
            <a:xfrm>
              <a:off x="28" y="1019"/>
              <a:ext cx="150" cy="500"/>
            </a:xfrm>
            <a:prstGeom prst="rect">
              <a:avLst/>
            </a:prstGeom>
            <a:noFill/>
            <a:ln w="9525">
              <a:noFill/>
              <a:miter lim="800000"/>
              <a:headEnd/>
              <a:tailEnd/>
            </a:ln>
            <a:effectLst/>
          </p:spPr>
          <p:txBody>
            <a:bodyPr/>
            <a:lstStyle/>
            <a:p>
              <a:r>
                <a:rPr lang="pl-PL" sz="1400">
                  <a:cs typeface="Times New Roman" charset="0"/>
                </a:rPr>
                <a:t> </a:t>
              </a:r>
            </a:p>
            <a:p>
              <a:pPr eaLnBrk="0" hangingPunct="0"/>
              <a:endParaRPr lang="pl-PL" sz="4000"/>
            </a:p>
          </p:txBody>
        </p:sp>
        <p:sp>
          <p:nvSpPr>
            <p:cNvPr id="12298" name="Rectangle 10"/>
            <p:cNvSpPr>
              <a:spLocks noChangeArrowheads="1"/>
            </p:cNvSpPr>
            <p:nvPr/>
          </p:nvSpPr>
          <p:spPr bwMode="auto">
            <a:xfrm>
              <a:off x="178" y="1019"/>
              <a:ext cx="170" cy="500"/>
            </a:xfrm>
            <a:prstGeom prst="rect">
              <a:avLst/>
            </a:prstGeom>
            <a:noFill/>
            <a:ln w="9525">
              <a:noFill/>
              <a:miter lim="800000"/>
              <a:headEnd/>
              <a:tailEnd/>
            </a:ln>
            <a:effectLst/>
          </p:spPr>
          <p:txBody>
            <a:bodyPr/>
            <a:lstStyle/>
            <a:p>
              <a:r>
                <a:rPr lang="pl-PL" sz="1400">
                  <a:cs typeface="Times New Roman" charset="0"/>
                </a:rPr>
                <a:t> </a:t>
              </a:r>
            </a:p>
            <a:p>
              <a:pPr eaLnBrk="0" hangingPunct="0"/>
              <a:endParaRPr lang="pl-PL" sz="4000"/>
            </a:p>
          </p:txBody>
        </p:sp>
        <p:sp>
          <p:nvSpPr>
            <p:cNvPr id="12299" name="Rectangle 11"/>
            <p:cNvSpPr>
              <a:spLocks noChangeArrowheads="1"/>
            </p:cNvSpPr>
            <p:nvPr/>
          </p:nvSpPr>
          <p:spPr bwMode="auto">
            <a:xfrm>
              <a:off x="348" y="1019"/>
              <a:ext cx="170" cy="500"/>
            </a:xfrm>
            <a:prstGeom prst="rect">
              <a:avLst/>
            </a:prstGeom>
            <a:noFill/>
            <a:ln w="9525">
              <a:noFill/>
              <a:miter lim="800000"/>
              <a:headEnd/>
              <a:tailEnd/>
            </a:ln>
            <a:effectLst/>
          </p:spPr>
          <p:txBody>
            <a:bodyPr/>
            <a:lstStyle/>
            <a:p>
              <a:r>
                <a:rPr lang="pl-PL" sz="1800">
                  <a:latin typeface="Century Schoolbook" pitchFamily="18" charset="0"/>
                  <a:cs typeface="Times New Roman" charset="0"/>
                </a:rPr>
                <a:t>b</a:t>
              </a:r>
              <a:endParaRPr lang="pl-PL" sz="1400">
                <a:cs typeface="Times New Roman" charset="0"/>
              </a:endParaRPr>
            </a:p>
            <a:p>
              <a:pPr eaLnBrk="0" hangingPunct="0"/>
              <a:endParaRPr lang="pl-PL" sz="4000"/>
            </a:p>
          </p:txBody>
        </p:sp>
        <p:sp>
          <p:nvSpPr>
            <p:cNvPr id="12300" name="Rectangle 12"/>
            <p:cNvSpPr>
              <a:spLocks noChangeArrowheads="1"/>
            </p:cNvSpPr>
            <p:nvPr/>
          </p:nvSpPr>
          <p:spPr bwMode="auto">
            <a:xfrm>
              <a:off x="518" y="1019"/>
              <a:ext cx="1634" cy="500"/>
            </a:xfrm>
            <a:prstGeom prst="rect">
              <a:avLst/>
            </a:prstGeom>
            <a:noFill/>
            <a:ln w="9525">
              <a:noFill/>
              <a:miter lim="800000"/>
              <a:headEnd/>
              <a:tailEnd/>
            </a:ln>
            <a:effectLst/>
          </p:spPr>
          <p:txBody>
            <a:bodyPr/>
            <a:lstStyle/>
            <a:p>
              <a:r>
                <a:rPr lang="pl-PL" sz="1800">
                  <a:latin typeface="Century Schoolbook" pitchFamily="18" charset="0"/>
                  <a:cs typeface="Times New Roman" charset="0"/>
                </a:rPr>
                <a:t>Ta obawa była nadmierna lub nieuzasadniona ...</a:t>
              </a:r>
              <a:endParaRPr lang="pl-PL" sz="1400">
                <a:cs typeface="Times New Roman" charset="0"/>
              </a:endParaRPr>
            </a:p>
            <a:p>
              <a:pPr eaLnBrk="0" hangingPunct="0"/>
              <a:endParaRPr lang="pl-PL" sz="4000"/>
            </a:p>
          </p:txBody>
        </p:sp>
        <p:sp>
          <p:nvSpPr>
            <p:cNvPr id="12301" name="Rectangle 13"/>
            <p:cNvSpPr>
              <a:spLocks noChangeArrowheads="1"/>
            </p:cNvSpPr>
            <p:nvPr/>
          </p:nvSpPr>
          <p:spPr bwMode="auto">
            <a:xfrm>
              <a:off x="2152" y="1019"/>
              <a:ext cx="284" cy="500"/>
            </a:xfrm>
            <a:prstGeom prst="rect">
              <a:avLst/>
            </a:prstGeom>
            <a:noFill/>
            <a:ln w="9525">
              <a:noFill/>
              <a:miter lim="800000"/>
              <a:headEnd/>
              <a:tailEnd/>
            </a:ln>
            <a:effectLst/>
          </p:spPr>
          <p:txBody>
            <a:bodyPr/>
            <a:lstStyle/>
            <a:p>
              <a:r>
                <a:rPr lang="pl-PL" sz="1800">
                  <a:latin typeface="Century Schoolbook" pitchFamily="18" charset="0"/>
                  <a:cs typeface="Times New Roman" charset="0"/>
                </a:rPr>
                <a:t>nie</a:t>
              </a:r>
              <a:endParaRPr lang="pl-PL" sz="1400">
                <a:cs typeface="Times New Roman" charset="0"/>
              </a:endParaRPr>
            </a:p>
            <a:p>
              <a:pPr eaLnBrk="0" hangingPunct="0"/>
              <a:endParaRPr lang="pl-PL" sz="4000"/>
            </a:p>
          </p:txBody>
        </p:sp>
        <p:sp>
          <p:nvSpPr>
            <p:cNvPr id="12302" name="Rectangle 14"/>
            <p:cNvSpPr>
              <a:spLocks noChangeArrowheads="1"/>
            </p:cNvSpPr>
            <p:nvPr/>
          </p:nvSpPr>
          <p:spPr bwMode="auto">
            <a:xfrm>
              <a:off x="2436" y="1019"/>
              <a:ext cx="284" cy="500"/>
            </a:xfrm>
            <a:prstGeom prst="rect">
              <a:avLst/>
            </a:prstGeom>
            <a:noFill/>
            <a:ln w="9525">
              <a:noFill/>
              <a:miter lim="800000"/>
              <a:headEnd/>
              <a:tailEnd/>
            </a:ln>
            <a:effectLst/>
          </p:spPr>
          <p:txBody>
            <a:bodyPr/>
            <a:lstStyle/>
            <a:p>
              <a:r>
                <a:rPr lang="pl-PL" sz="1800" b="1">
                  <a:latin typeface="Century Schoolbook" pitchFamily="18" charset="0"/>
                  <a:cs typeface="Times New Roman" charset="0"/>
                </a:rPr>
                <a:t>tak</a:t>
              </a:r>
              <a:endParaRPr lang="pl-PL" sz="1400">
                <a:cs typeface="Times New Roman" charset="0"/>
              </a:endParaRPr>
            </a:p>
            <a:p>
              <a:pPr eaLnBrk="0" hangingPunct="0"/>
              <a:endParaRPr lang="pl-PL" sz="4000"/>
            </a:p>
          </p:txBody>
        </p:sp>
        <p:sp>
          <p:nvSpPr>
            <p:cNvPr id="12303" name="Rectangle 15"/>
            <p:cNvSpPr>
              <a:spLocks noChangeArrowheads="1"/>
            </p:cNvSpPr>
            <p:nvPr/>
          </p:nvSpPr>
          <p:spPr bwMode="auto">
            <a:xfrm>
              <a:off x="28" y="1519"/>
              <a:ext cx="150" cy="500"/>
            </a:xfrm>
            <a:prstGeom prst="rect">
              <a:avLst/>
            </a:prstGeom>
            <a:noFill/>
            <a:ln w="9525">
              <a:noFill/>
              <a:miter lim="800000"/>
              <a:headEnd/>
              <a:tailEnd/>
            </a:ln>
            <a:effectLst/>
          </p:spPr>
          <p:txBody>
            <a:bodyPr/>
            <a:lstStyle/>
            <a:p>
              <a:r>
                <a:rPr lang="pl-PL" sz="1400">
                  <a:cs typeface="Times New Roman" charset="0"/>
                </a:rPr>
                <a:t> </a:t>
              </a:r>
            </a:p>
            <a:p>
              <a:pPr eaLnBrk="0" hangingPunct="0"/>
              <a:endParaRPr lang="pl-PL" sz="4000"/>
            </a:p>
          </p:txBody>
        </p:sp>
        <p:sp>
          <p:nvSpPr>
            <p:cNvPr id="12304" name="Rectangle 16"/>
            <p:cNvSpPr>
              <a:spLocks noChangeArrowheads="1"/>
            </p:cNvSpPr>
            <p:nvPr/>
          </p:nvSpPr>
          <p:spPr bwMode="auto">
            <a:xfrm>
              <a:off x="178" y="1519"/>
              <a:ext cx="170" cy="500"/>
            </a:xfrm>
            <a:prstGeom prst="rect">
              <a:avLst/>
            </a:prstGeom>
            <a:noFill/>
            <a:ln w="9525">
              <a:noFill/>
              <a:miter lim="800000"/>
              <a:headEnd/>
              <a:tailEnd/>
            </a:ln>
            <a:effectLst/>
          </p:spPr>
          <p:txBody>
            <a:bodyPr/>
            <a:lstStyle/>
            <a:p>
              <a:r>
                <a:rPr lang="pl-PL" sz="1400">
                  <a:cs typeface="Times New Roman" charset="0"/>
                </a:rPr>
                <a:t> </a:t>
              </a:r>
            </a:p>
            <a:p>
              <a:pPr eaLnBrk="0" hangingPunct="0"/>
              <a:endParaRPr lang="pl-PL" sz="4000"/>
            </a:p>
          </p:txBody>
        </p:sp>
        <p:sp>
          <p:nvSpPr>
            <p:cNvPr id="12305" name="Rectangle 17"/>
            <p:cNvSpPr>
              <a:spLocks noChangeArrowheads="1"/>
            </p:cNvSpPr>
            <p:nvPr/>
          </p:nvSpPr>
          <p:spPr bwMode="auto">
            <a:xfrm>
              <a:off x="348" y="1519"/>
              <a:ext cx="170" cy="500"/>
            </a:xfrm>
            <a:prstGeom prst="rect">
              <a:avLst/>
            </a:prstGeom>
            <a:noFill/>
            <a:ln w="9525">
              <a:noFill/>
              <a:miter lim="800000"/>
              <a:headEnd/>
              <a:tailEnd/>
            </a:ln>
            <a:effectLst/>
          </p:spPr>
          <p:txBody>
            <a:bodyPr/>
            <a:lstStyle/>
            <a:p>
              <a:r>
                <a:rPr lang="pl-PL" sz="1800">
                  <a:latin typeface="Century Schoolbook" pitchFamily="18" charset="0"/>
                  <a:cs typeface="Times New Roman" charset="0"/>
                </a:rPr>
                <a:t>c</a:t>
              </a:r>
              <a:endParaRPr lang="pl-PL" sz="1400">
                <a:cs typeface="Times New Roman" charset="0"/>
              </a:endParaRPr>
            </a:p>
            <a:p>
              <a:pPr eaLnBrk="0" hangingPunct="0"/>
              <a:endParaRPr lang="pl-PL" sz="4000"/>
            </a:p>
          </p:txBody>
        </p:sp>
        <p:sp>
          <p:nvSpPr>
            <p:cNvPr id="12306" name="Rectangle 18"/>
            <p:cNvSpPr>
              <a:spLocks noChangeArrowheads="1"/>
            </p:cNvSpPr>
            <p:nvPr/>
          </p:nvSpPr>
          <p:spPr bwMode="auto">
            <a:xfrm>
              <a:off x="518" y="1519"/>
              <a:ext cx="1634" cy="500"/>
            </a:xfrm>
            <a:prstGeom prst="rect">
              <a:avLst/>
            </a:prstGeom>
            <a:noFill/>
            <a:ln w="9525">
              <a:noFill/>
              <a:miter lim="800000"/>
              <a:headEnd/>
              <a:tailEnd/>
            </a:ln>
            <a:effectLst/>
          </p:spPr>
          <p:txBody>
            <a:bodyPr/>
            <a:lstStyle/>
            <a:p>
              <a:r>
                <a:rPr lang="pl-PL" sz="1800">
                  <a:latin typeface="Century Schoolbook" pitchFamily="18" charset="0"/>
                  <a:cs typeface="Times New Roman" charset="0"/>
                </a:rPr>
                <a:t>Pacjent unika takich sytuacji lub cierpi w ich toku ...</a:t>
              </a:r>
              <a:endParaRPr lang="pl-PL" sz="1400">
                <a:cs typeface="Times New Roman" charset="0"/>
              </a:endParaRPr>
            </a:p>
            <a:p>
              <a:pPr eaLnBrk="0" hangingPunct="0"/>
              <a:endParaRPr lang="pl-PL" sz="4000"/>
            </a:p>
          </p:txBody>
        </p:sp>
        <p:sp>
          <p:nvSpPr>
            <p:cNvPr id="12307" name="Rectangle 19"/>
            <p:cNvSpPr>
              <a:spLocks noChangeArrowheads="1"/>
            </p:cNvSpPr>
            <p:nvPr/>
          </p:nvSpPr>
          <p:spPr bwMode="auto">
            <a:xfrm>
              <a:off x="2152" y="1519"/>
              <a:ext cx="284" cy="500"/>
            </a:xfrm>
            <a:prstGeom prst="rect">
              <a:avLst/>
            </a:prstGeom>
            <a:noFill/>
            <a:ln w="9525">
              <a:noFill/>
              <a:miter lim="800000"/>
              <a:headEnd/>
              <a:tailEnd/>
            </a:ln>
            <a:effectLst/>
          </p:spPr>
          <p:txBody>
            <a:bodyPr/>
            <a:lstStyle/>
            <a:p>
              <a:r>
                <a:rPr lang="pl-PL" sz="1800">
                  <a:latin typeface="Century Schoolbook" pitchFamily="18" charset="0"/>
                  <a:cs typeface="Times New Roman" charset="0"/>
                </a:rPr>
                <a:t>nie</a:t>
              </a:r>
              <a:endParaRPr lang="pl-PL" sz="1400">
                <a:cs typeface="Times New Roman" charset="0"/>
              </a:endParaRPr>
            </a:p>
            <a:p>
              <a:pPr eaLnBrk="0" hangingPunct="0"/>
              <a:endParaRPr lang="pl-PL" sz="4000"/>
            </a:p>
          </p:txBody>
        </p:sp>
        <p:sp>
          <p:nvSpPr>
            <p:cNvPr id="12308" name="Rectangle 20"/>
            <p:cNvSpPr>
              <a:spLocks noChangeArrowheads="1"/>
            </p:cNvSpPr>
            <p:nvPr/>
          </p:nvSpPr>
          <p:spPr bwMode="auto">
            <a:xfrm>
              <a:off x="2436" y="1519"/>
              <a:ext cx="284" cy="500"/>
            </a:xfrm>
            <a:prstGeom prst="rect">
              <a:avLst/>
            </a:prstGeom>
            <a:noFill/>
            <a:ln w="9525">
              <a:noFill/>
              <a:miter lim="800000"/>
              <a:headEnd/>
              <a:tailEnd/>
            </a:ln>
            <a:effectLst/>
          </p:spPr>
          <p:txBody>
            <a:bodyPr/>
            <a:lstStyle/>
            <a:p>
              <a:r>
                <a:rPr lang="pl-PL" sz="1800" b="1">
                  <a:latin typeface="Century Schoolbook" pitchFamily="18" charset="0"/>
                  <a:cs typeface="Times New Roman" charset="0"/>
                </a:rPr>
                <a:t>tak</a:t>
              </a:r>
              <a:endParaRPr lang="pl-PL" sz="1400">
                <a:cs typeface="Times New Roman" charset="0"/>
              </a:endParaRPr>
            </a:p>
            <a:p>
              <a:pPr eaLnBrk="0" hangingPunct="0"/>
              <a:endParaRPr lang="pl-PL" sz="4000"/>
            </a:p>
          </p:txBody>
        </p:sp>
        <p:sp>
          <p:nvSpPr>
            <p:cNvPr id="12309" name="Rectangle 21"/>
            <p:cNvSpPr>
              <a:spLocks noChangeArrowheads="1"/>
            </p:cNvSpPr>
            <p:nvPr/>
          </p:nvSpPr>
          <p:spPr bwMode="auto">
            <a:xfrm>
              <a:off x="28" y="2019"/>
              <a:ext cx="150" cy="818"/>
            </a:xfrm>
            <a:prstGeom prst="rect">
              <a:avLst/>
            </a:prstGeom>
            <a:noFill/>
            <a:ln w="9525">
              <a:noFill/>
              <a:miter lim="800000"/>
              <a:headEnd/>
              <a:tailEnd/>
            </a:ln>
            <a:effectLst/>
          </p:spPr>
          <p:txBody>
            <a:bodyPr/>
            <a:lstStyle/>
            <a:p>
              <a:r>
                <a:rPr lang="pl-PL" sz="1400">
                  <a:cs typeface="Times New Roman" charset="0"/>
                </a:rPr>
                <a:t> </a:t>
              </a:r>
            </a:p>
            <a:p>
              <a:pPr eaLnBrk="0" hangingPunct="0"/>
              <a:endParaRPr lang="pl-PL" sz="4000"/>
            </a:p>
          </p:txBody>
        </p:sp>
        <p:sp>
          <p:nvSpPr>
            <p:cNvPr id="12310" name="Rectangle 22"/>
            <p:cNvSpPr>
              <a:spLocks noChangeArrowheads="1"/>
            </p:cNvSpPr>
            <p:nvPr/>
          </p:nvSpPr>
          <p:spPr bwMode="auto">
            <a:xfrm>
              <a:off x="178" y="2019"/>
              <a:ext cx="170" cy="818"/>
            </a:xfrm>
            <a:prstGeom prst="rect">
              <a:avLst/>
            </a:prstGeom>
            <a:noFill/>
            <a:ln w="9525">
              <a:noFill/>
              <a:miter lim="800000"/>
              <a:headEnd/>
              <a:tailEnd/>
            </a:ln>
            <a:effectLst/>
          </p:spPr>
          <p:txBody>
            <a:bodyPr/>
            <a:lstStyle/>
            <a:p>
              <a:r>
                <a:rPr lang="pl-PL" sz="1400">
                  <a:cs typeface="Times New Roman" charset="0"/>
                </a:rPr>
                <a:t> </a:t>
              </a:r>
            </a:p>
            <a:p>
              <a:pPr eaLnBrk="0" hangingPunct="0"/>
              <a:endParaRPr lang="pl-PL" sz="4000"/>
            </a:p>
          </p:txBody>
        </p:sp>
        <p:sp>
          <p:nvSpPr>
            <p:cNvPr id="12311" name="Rectangle 23"/>
            <p:cNvSpPr>
              <a:spLocks noChangeArrowheads="1"/>
            </p:cNvSpPr>
            <p:nvPr/>
          </p:nvSpPr>
          <p:spPr bwMode="auto">
            <a:xfrm>
              <a:off x="348" y="2019"/>
              <a:ext cx="170" cy="818"/>
            </a:xfrm>
            <a:prstGeom prst="rect">
              <a:avLst/>
            </a:prstGeom>
            <a:noFill/>
            <a:ln w="9525">
              <a:noFill/>
              <a:miter lim="800000"/>
              <a:headEnd/>
              <a:tailEnd/>
            </a:ln>
            <a:effectLst/>
          </p:spPr>
          <p:txBody>
            <a:bodyPr/>
            <a:lstStyle/>
            <a:p>
              <a:r>
                <a:rPr lang="pl-PL" sz="1800">
                  <a:latin typeface="Century Schoolbook" pitchFamily="18" charset="0"/>
                  <a:cs typeface="Times New Roman" charset="0"/>
                </a:rPr>
                <a:t>d</a:t>
              </a:r>
              <a:endParaRPr lang="pl-PL" sz="1400">
                <a:cs typeface="Times New Roman" charset="0"/>
              </a:endParaRPr>
            </a:p>
            <a:p>
              <a:pPr eaLnBrk="0" hangingPunct="0"/>
              <a:endParaRPr lang="pl-PL" sz="4000"/>
            </a:p>
          </p:txBody>
        </p:sp>
        <p:sp>
          <p:nvSpPr>
            <p:cNvPr id="12312" name="Rectangle 24"/>
            <p:cNvSpPr>
              <a:spLocks noChangeArrowheads="1"/>
            </p:cNvSpPr>
            <p:nvPr/>
          </p:nvSpPr>
          <p:spPr bwMode="auto">
            <a:xfrm>
              <a:off x="518" y="2019"/>
              <a:ext cx="1634" cy="818"/>
            </a:xfrm>
            <a:prstGeom prst="rect">
              <a:avLst/>
            </a:prstGeom>
            <a:noFill/>
            <a:ln w="9525">
              <a:noFill/>
              <a:miter lim="800000"/>
              <a:headEnd/>
              <a:tailEnd/>
            </a:ln>
            <a:effectLst/>
          </p:spPr>
          <p:txBody>
            <a:bodyPr/>
            <a:lstStyle/>
            <a:p>
              <a:r>
                <a:rPr lang="pl-PL" sz="1800">
                  <a:latin typeface="Century Schoolbook" pitchFamily="18" charset="0"/>
                  <a:cs typeface="Times New Roman" charset="0"/>
                </a:rPr>
                <a:t>Pogorszyło to jego zwykłe funkcjonowanie zawodowe lub socjalne lub powoduje znaczy dystres ...jeśli G1a, G1b, i G1c, i G1d </a:t>
              </a:r>
              <a:r>
                <a:rPr lang="pl-PL" sz="1800" i="1">
                  <a:latin typeface="Century Schoolbook" pitchFamily="18" charset="0"/>
                  <a:cs typeface="Times New Roman" charset="0"/>
                </a:rPr>
                <a:t>tak</a:t>
              </a:r>
              <a:r>
                <a:rPr lang="pl-PL" sz="1800">
                  <a:latin typeface="Century Schoolbook" pitchFamily="18" charset="0"/>
                  <a:cs typeface="Times New Roman" charset="0"/>
                </a:rPr>
                <a:t>, to rozpoznanie – fobia specyficzna</a:t>
              </a:r>
              <a:endParaRPr lang="pl-PL" sz="1400">
                <a:cs typeface="Times New Roman" charset="0"/>
              </a:endParaRPr>
            </a:p>
            <a:p>
              <a:pPr eaLnBrk="0" hangingPunct="0"/>
              <a:endParaRPr lang="pl-PL" sz="4000"/>
            </a:p>
          </p:txBody>
        </p:sp>
        <p:sp>
          <p:nvSpPr>
            <p:cNvPr id="12313" name="Rectangle 25"/>
            <p:cNvSpPr>
              <a:spLocks noChangeArrowheads="1"/>
            </p:cNvSpPr>
            <p:nvPr/>
          </p:nvSpPr>
          <p:spPr bwMode="auto">
            <a:xfrm>
              <a:off x="2152" y="2019"/>
              <a:ext cx="284" cy="818"/>
            </a:xfrm>
            <a:prstGeom prst="rect">
              <a:avLst/>
            </a:prstGeom>
            <a:noFill/>
            <a:ln w="9525">
              <a:noFill/>
              <a:miter lim="800000"/>
              <a:headEnd/>
              <a:tailEnd/>
            </a:ln>
            <a:effectLst/>
          </p:spPr>
          <p:txBody>
            <a:bodyPr/>
            <a:lstStyle/>
            <a:p>
              <a:r>
                <a:rPr lang="pl-PL" sz="1800">
                  <a:latin typeface="Century Schoolbook" pitchFamily="18" charset="0"/>
                  <a:cs typeface="Times New Roman" charset="0"/>
                </a:rPr>
                <a:t>nie</a:t>
              </a:r>
              <a:endParaRPr lang="pl-PL" sz="1400">
                <a:cs typeface="Times New Roman" charset="0"/>
              </a:endParaRPr>
            </a:p>
            <a:p>
              <a:pPr eaLnBrk="0" hangingPunct="0"/>
              <a:endParaRPr lang="pl-PL" sz="4000"/>
            </a:p>
          </p:txBody>
        </p:sp>
        <p:sp>
          <p:nvSpPr>
            <p:cNvPr id="12314" name="Rectangle 26"/>
            <p:cNvSpPr>
              <a:spLocks noChangeArrowheads="1"/>
            </p:cNvSpPr>
            <p:nvPr/>
          </p:nvSpPr>
          <p:spPr bwMode="auto">
            <a:xfrm>
              <a:off x="2436" y="2019"/>
              <a:ext cx="284" cy="818"/>
            </a:xfrm>
            <a:prstGeom prst="rect">
              <a:avLst/>
            </a:prstGeom>
            <a:noFill/>
            <a:ln w="9525">
              <a:noFill/>
              <a:miter lim="800000"/>
              <a:headEnd/>
              <a:tailEnd/>
            </a:ln>
            <a:effectLst/>
          </p:spPr>
          <p:txBody>
            <a:bodyPr/>
            <a:lstStyle/>
            <a:p>
              <a:r>
                <a:rPr lang="pl-PL" sz="1800" b="1">
                  <a:latin typeface="Century Schoolbook" pitchFamily="18" charset="0"/>
                  <a:cs typeface="Times New Roman" charset="0"/>
                </a:rPr>
                <a:t>tak</a:t>
              </a:r>
              <a:endParaRPr lang="pl-PL" sz="1400">
                <a:cs typeface="Times New Roman" charset="0"/>
              </a:endParaRPr>
            </a:p>
            <a:p>
              <a:pPr eaLnBrk="0" hangingPunct="0"/>
              <a:endParaRPr lang="pl-PL" sz="4000"/>
            </a:p>
          </p:txBody>
        </p:sp>
      </p:grpSp>
    </p:spTree>
  </p:cSld>
  <p:clrMapOvr>
    <a:masterClrMapping/>
  </p:clrMapOvr>
  <p:transition spd="slow">
    <p:wipe dir="u"/>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r>
              <a:rPr lang="pl-PL"/>
              <a:t>M.I.N.I.</a:t>
            </a:r>
          </a:p>
        </p:txBody>
      </p:sp>
      <p:sp>
        <p:nvSpPr>
          <p:cNvPr id="4099" name="Rectangle 3"/>
          <p:cNvSpPr>
            <a:spLocks noGrp="1" noChangeArrowheads="1"/>
          </p:cNvSpPr>
          <p:nvPr>
            <p:ph sz="quarter" idx="1"/>
          </p:nvPr>
        </p:nvSpPr>
        <p:spPr/>
        <p:txBody>
          <a:bodyPr>
            <a:normAutofit/>
          </a:bodyPr>
          <a:lstStyle/>
          <a:p>
            <a:r>
              <a:rPr lang="pl-PL" sz="2800"/>
              <a:t>M.I.N.I. Jest podzielony na moduły (zaburzenia), określane kolejnymi literami alfabetu</a:t>
            </a:r>
          </a:p>
          <a:p>
            <a:r>
              <a:rPr lang="pl-PL" sz="2800"/>
              <a:t>Na początku każdego modułu diagnostycznego znajduje się pytanie przesiewowe odnoszące się do głównego kryterium zaburzenia</a:t>
            </a:r>
          </a:p>
          <a:p>
            <a:r>
              <a:rPr lang="pl-PL" sz="2800"/>
              <a:t>Na koniec każdego modułu można wskazać czy kryteria diagnostyczne zostały spełnione</a:t>
            </a:r>
          </a:p>
          <a:p>
            <a:r>
              <a:rPr lang="pl-PL" sz="2800"/>
              <a:t>Na pytania należy odpowiadać tak lub nie</a:t>
            </a:r>
          </a:p>
        </p:txBody>
      </p:sp>
    </p:spTree>
  </p:cSld>
  <p:clrMapOvr>
    <a:masterClrMapping/>
  </p:clrMapOvr>
  <p:transition spd="slow">
    <p:wipe dir="u"/>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ChangeArrowheads="1"/>
          </p:cNvSpPr>
          <p:nvPr/>
        </p:nvSpPr>
        <p:spPr bwMode="auto">
          <a:xfrm>
            <a:off x="0" y="-2541588"/>
            <a:ext cx="9144000" cy="2463564"/>
          </a:xfrm>
          <a:prstGeom prst="rect">
            <a:avLst/>
          </a:prstGeom>
          <a:noFill/>
          <a:ln w="9525">
            <a:noFill/>
            <a:miter lim="800000"/>
            <a:headEnd/>
            <a:tailEnd/>
          </a:ln>
          <a:effectLst/>
        </p:spPr>
        <p:txBody>
          <a:bodyPr lIns="899829" tIns="899829" rIns="899829" bIns="899829">
            <a:spAutoFit/>
          </a:bodyPr>
          <a:lstStyle/>
          <a:p>
            <a:r>
              <a:rPr lang="pl-PL" sz="1200" b="1">
                <a:latin typeface="Century Schoolbook" pitchFamily="18" charset="0"/>
                <a:cs typeface="Times New Roman" charset="0"/>
              </a:rPr>
              <a:t>D. Lęk paniczny</a:t>
            </a:r>
            <a:r>
              <a:rPr lang="pl-PL" sz="1200">
                <a:latin typeface="Century Schoolbook" pitchFamily="18" charset="0"/>
                <a:cs typeface="Times New Roman" charset="0"/>
              </a:rPr>
              <a:t>. </a:t>
            </a:r>
            <a:r>
              <a:rPr lang="en-US" sz="1200" b="1">
                <a:latin typeface="Century Schoolbook" pitchFamily="18" charset="0"/>
                <a:cs typeface="Times New Roman" charset="0"/>
              </a:rPr>
              <a:t>F.41.0</a:t>
            </a:r>
            <a:endParaRPr lang="pl-PL" sz="1000">
              <a:cs typeface="Times New Roman" charset="0"/>
            </a:endParaRPr>
          </a:p>
          <a:p>
            <a:pPr eaLnBrk="0" hangingPunct="0"/>
            <a:endParaRPr lang="pl-PL"/>
          </a:p>
        </p:txBody>
      </p:sp>
      <p:sp>
        <p:nvSpPr>
          <p:cNvPr id="13315" name="Rectangle 3"/>
          <p:cNvSpPr>
            <a:spLocks noChangeArrowheads="1"/>
          </p:cNvSpPr>
          <p:nvPr/>
        </p:nvSpPr>
        <p:spPr bwMode="auto">
          <a:xfrm>
            <a:off x="-381000" y="457200"/>
            <a:ext cx="9144000" cy="646331"/>
          </a:xfrm>
          <a:prstGeom prst="rect">
            <a:avLst/>
          </a:prstGeom>
          <a:noFill/>
          <a:ln w="9525">
            <a:noFill/>
            <a:miter lim="800000"/>
            <a:headEnd/>
            <a:tailEnd/>
          </a:ln>
          <a:effectLst/>
        </p:spPr>
        <p:txBody>
          <a:bodyPr>
            <a:spAutoFit/>
          </a:bodyPr>
          <a:lstStyle/>
          <a:p>
            <a:br>
              <a:rPr lang="en-US" sz="1200">
                <a:latin typeface="Century Schoolbook" pitchFamily="18" charset="0"/>
                <a:cs typeface="Times New Roman" charset="0"/>
              </a:rPr>
            </a:br>
            <a:endParaRPr lang="en-US"/>
          </a:p>
        </p:txBody>
      </p:sp>
      <p:grpSp>
        <p:nvGrpSpPr>
          <p:cNvPr id="13376" name="Group 64"/>
          <p:cNvGrpSpPr>
            <a:grpSpLocks/>
          </p:cNvGrpSpPr>
          <p:nvPr/>
        </p:nvGrpSpPr>
        <p:grpSpPr bwMode="auto">
          <a:xfrm>
            <a:off x="0" y="762000"/>
            <a:ext cx="8666163" cy="5786438"/>
            <a:chOff x="28" y="1882"/>
            <a:chExt cx="2512" cy="5640"/>
          </a:xfrm>
        </p:grpSpPr>
        <p:sp>
          <p:nvSpPr>
            <p:cNvPr id="13316" name="Rectangle 4"/>
            <p:cNvSpPr>
              <a:spLocks noChangeArrowheads="1"/>
            </p:cNvSpPr>
            <p:nvPr/>
          </p:nvSpPr>
          <p:spPr bwMode="auto">
            <a:xfrm>
              <a:off x="28" y="1882"/>
              <a:ext cx="150" cy="863"/>
            </a:xfrm>
            <a:prstGeom prst="rect">
              <a:avLst/>
            </a:prstGeom>
            <a:noFill/>
            <a:ln w="9525">
              <a:noFill/>
              <a:miter lim="800000"/>
              <a:headEnd/>
              <a:tailEnd/>
            </a:ln>
            <a:effectLst/>
          </p:spPr>
          <p:txBody>
            <a:bodyPr/>
            <a:lstStyle/>
            <a:p>
              <a:r>
                <a:rPr lang="en-US" sz="1200">
                  <a:latin typeface="Century Schoolbook" pitchFamily="18" charset="0"/>
                  <a:cs typeface="Times New Roman" charset="0"/>
                </a:rPr>
                <a:t>D</a:t>
              </a:r>
              <a:endParaRPr lang="pl-PL" sz="1000">
                <a:cs typeface="Times New Roman" charset="0"/>
              </a:endParaRPr>
            </a:p>
            <a:p>
              <a:pPr eaLnBrk="0" hangingPunct="0"/>
              <a:endParaRPr lang="pl-PL"/>
            </a:p>
          </p:txBody>
        </p:sp>
        <p:sp>
          <p:nvSpPr>
            <p:cNvPr id="13317" name="Rectangle 5"/>
            <p:cNvSpPr>
              <a:spLocks noChangeArrowheads="1"/>
            </p:cNvSpPr>
            <p:nvPr/>
          </p:nvSpPr>
          <p:spPr bwMode="auto">
            <a:xfrm>
              <a:off x="178" y="1882"/>
              <a:ext cx="150" cy="863"/>
            </a:xfrm>
            <a:prstGeom prst="rect">
              <a:avLst/>
            </a:prstGeom>
            <a:noFill/>
            <a:ln w="9525">
              <a:noFill/>
              <a:miter lim="800000"/>
              <a:headEnd/>
              <a:tailEnd/>
            </a:ln>
            <a:effectLst/>
          </p:spPr>
          <p:txBody>
            <a:bodyPr/>
            <a:lstStyle/>
            <a:p>
              <a:r>
                <a:rPr lang="en-US" sz="1200">
                  <a:latin typeface="Century Schoolbook" pitchFamily="18" charset="0"/>
                  <a:cs typeface="Times New Roman" charset="0"/>
                </a:rPr>
                <a:t>1</a:t>
              </a:r>
              <a:endParaRPr lang="pl-PL" sz="1000">
                <a:cs typeface="Times New Roman" charset="0"/>
              </a:endParaRPr>
            </a:p>
            <a:p>
              <a:pPr eaLnBrk="0" hangingPunct="0"/>
              <a:endParaRPr lang="pl-PL"/>
            </a:p>
          </p:txBody>
        </p:sp>
        <p:sp>
          <p:nvSpPr>
            <p:cNvPr id="13318" name="Rectangle 6"/>
            <p:cNvSpPr>
              <a:spLocks noChangeArrowheads="1"/>
            </p:cNvSpPr>
            <p:nvPr/>
          </p:nvSpPr>
          <p:spPr bwMode="auto">
            <a:xfrm>
              <a:off x="328" y="1882"/>
              <a:ext cx="170" cy="863"/>
            </a:xfrm>
            <a:prstGeom prst="rect">
              <a:avLst/>
            </a:prstGeom>
            <a:noFill/>
            <a:ln w="9525">
              <a:noFill/>
              <a:miter lim="800000"/>
              <a:headEnd/>
              <a:tailEnd/>
            </a:ln>
            <a:effectLst/>
          </p:spPr>
          <p:txBody>
            <a:bodyPr/>
            <a:lstStyle/>
            <a:p>
              <a:r>
                <a:rPr lang="en-US" sz="1200">
                  <a:latin typeface="Century Schoolbook" pitchFamily="18" charset="0"/>
                  <a:cs typeface="Times New Roman" charset="0"/>
                </a:rPr>
                <a:t>a</a:t>
              </a:r>
              <a:endParaRPr lang="pl-PL" sz="1000">
                <a:cs typeface="Times New Roman" charset="0"/>
              </a:endParaRPr>
            </a:p>
            <a:p>
              <a:pPr eaLnBrk="0" hangingPunct="0"/>
              <a:endParaRPr lang="pl-PL"/>
            </a:p>
          </p:txBody>
        </p:sp>
        <p:sp>
          <p:nvSpPr>
            <p:cNvPr id="13319" name="Rectangle 7"/>
            <p:cNvSpPr>
              <a:spLocks noChangeArrowheads="1"/>
            </p:cNvSpPr>
            <p:nvPr/>
          </p:nvSpPr>
          <p:spPr bwMode="auto">
            <a:xfrm>
              <a:off x="498" y="1882"/>
              <a:ext cx="1474" cy="863"/>
            </a:xfrm>
            <a:prstGeom prst="rect">
              <a:avLst/>
            </a:prstGeom>
            <a:noFill/>
            <a:ln w="9525">
              <a:noFill/>
              <a:miter lim="800000"/>
              <a:headEnd/>
              <a:tailEnd/>
            </a:ln>
            <a:effectLst/>
          </p:spPr>
          <p:txBody>
            <a:bodyPr/>
            <a:lstStyle/>
            <a:p>
              <a:r>
                <a:rPr lang="pl-PL" sz="1200">
                  <a:latin typeface="Century Schoolbook" pitchFamily="18" charset="0"/>
                  <a:cs typeface="Times New Roman" charset="0"/>
                </a:rPr>
                <a:t>Pacjent miał  co najmniej 2 napady lęku, strachu, obawy, w sytuacjach, w których większość ludzi nie ma takich objawów ...</a:t>
              </a:r>
              <a:endParaRPr lang="pl-PL" sz="1000">
                <a:cs typeface="Times New Roman" charset="0"/>
              </a:endParaRPr>
            </a:p>
            <a:p>
              <a:pPr eaLnBrk="0" hangingPunct="0"/>
              <a:endParaRPr lang="pl-PL"/>
            </a:p>
          </p:txBody>
        </p:sp>
        <p:sp>
          <p:nvSpPr>
            <p:cNvPr id="13320" name="Rectangle 8"/>
            <p:cNvSpPr>
              <a:spLocks noChangeArrowheads="1"/>
            </p:cNvSpPr>
            <p:nvPr/>
          </p:nvSpPr>
          <p:spPr bwMode="auto">
            <a:xfrm>
              <a:off x="1972" y="1882"/>
              <a:ext cx="284" cy="863"/>
            </a:xfrm>
            <a:prstGeom prst="rect">
              <a:avLst/>
            </a:prstGeom>
            <a:noFill/>
            <a:ln w="9525">
              <a:noFill/>
              <a:miter lim="800000"/>
              <a:headEnd/>
              <a:tailEnd/>
            </a:ln>
            <a:effectLst/>
          </p:spPr>
          <p:txBody>
            <a:bodyPr/>
            <a:lstStyle/>
            <a:p>
              <a:r>
                <a:rPr lang="pl-PL" sz="1200">
                  <a:latin typeface="Century Schoolbook" pitchFamily="18" charset="0"/>
                  <a:cs typeface="Times New Roman" charset="0"/>
                </a:rPr>
                <a:t>nie</a:t>
              </a:r>
              <a:endParaRPr lang="pl-PL" sz="1000">
                <a:cs typeface="Times New Roman" charset="0"/>
              </a:endParaRPr>
            </a:p>
            <a:p>
              <a:pPr eaLnBrk="0" hangingPunct="0"/>
              <a:endParaRPr lang="pl-PL"/>
            </a:p>
          </p:txBody>
        </p:sp>
        <p:sp>
          <p:nvSpPr>
            <p:cNvPr id="13321" name="Rectangle 9"/>
            <p:cNvSpPr>
              <a:spLocks noChangeArrowheads="1"/>
            </p:cNvSpPr>
            <p:nvPr/>
          </p:nvSpPr>
          <p:spPr bwMode="auto">
            <a:xfrm>
              <a:off x="2256" y="1882"/>
              <a:ext cx="284" cy="863"/>
            </a:xfrm>
            <a:prstGeom prst="rect">
              <a:avLst/>
            </a:prstGeom>
            <a:noFill/>
            <a:ln w="9525">
              <a:noFill/>
              <a:miter lim="800000"/>
              <a:headEnd/>
              <a:tailEnd/>
            </a:ln>
            <a:effectLst/>
          </p:spPr>
          <p:txBody>
            <a:bodyPr/>
            <a:lstStyle/>
            <a:p>
              <a:r>
                <a:rPr lang="pl-PL" sz="1200" b="1">
                  <a:latin typeface="Century Schoolbook" pitchFamily="18" charset="0"/>
                  <a:cs typeface="Times New Roman" charset="0"/>
                </a:rPr>
                <a:t>tak</a:t>
              </a:r>
              <a:endParaRPr lang="pl-PL" sz="1000">
                <a:cs typeface="Times New Roman" charset="0"/>
              </a:endParaRPr>
            </a:p>
            <a:p>
              <a:pPr eaLnBrk="0" hangingPunct="0"/>
              <a:endParaRPr lang="pl-PL"/>
            </a:p>
          </p:txBody>
        </p:sp>
        <p:sp>
          <p:nvSpPr>
            <p:cNvPr id="13322" name="Rectangle 10"/>
            <p:cNvSpPr>
              <a:spLocks noChangeArrowheads="1"/>
            </p:cNvSpPr>
            <p:nvPr/>
          </p:nvSpPr>
          <p:spPr bwMode="auto">
            <a:xfrm>
              <a:off x="28" y="2745"/>
              <a:ext cx="150" cy="748"/>
            </a:xfrm>
            <a:prstGeom prst="rect">
              <a:avLst/>
            </a:prstGeom>
            <a:noFill/>
            <a:ln w="9525">
              <a:noFill/>
              <a:miter lim="800000"/>
              <a:headEnd/>
              <a:tailEnd/>
            </a:ln>
            <a:effectLst/>
          </p:spPr>
          <p:txBody>
            <a:bodyPr/>
            <a:lstStyle/>
            <a:p>
              <a:r>
                <a:rPr lang="pl-PL" sz="1000">
                  <a:cs typeface="Times New Roman" charset="0"/>
                </a:rPr>
                <a:t> </a:t>
              </a:r>
            </a:p>
            <a:p>
              <a:pPr eaLnBrk="0" hangingPunct="0"/>
              <a:endParaRPr lang="pl-PL"/>
            </a:p>
          </p:txBody>
        </p:sp>
        <p:sp>
          <p:nvSpPr>
            <p:cNvPr id="13323" name="Rectangle 11"/>
            <p:cNvSpPr>
              <a:spLocks noChangeArrowheads="1"/>
            </p:cNvSpPr>
            <p:nvPr/>
          </p:nvSpPr>
          <p:spPr bwMode="auto">
            <a:xfrm>
              <a:off x="178" y="2745"/>
              <a:ext cx="150" cy="748"/>
            </a:xfrm>
            <a:prstGeom prst="rect">
              <a:avLst/>
            </a:prstGeom>
            <a:noFill/>
            <a:ln w="9525">
              <a:noFill/>
              <a:miter lim="800000"/>
              <a:headEnd/>
              <a:tailEnd/>
            </a:ln>
            <a:effectLst/>
          </p:spPr>
          <p:txBody>
            <a:bodyPr/>
            <a:lstStyle/>
            <a:p>
              <a:r>
                <a:rPr lang="pl-PL" sz="1000">
                  <a:cs typeface="Times New Roman" charset="0"/>
                </a:rPr>
                <a:t> </a:t>
              </a:r>
            </a:p>
            <a:p>
              <a:pPr eaLnBrk="0" hangingPunct="0"/>
              <a:endParaRPr lang="pl-PL"/>
            </a:p>
          </p:txBody>
        </p:sp>
        <p:sp>
          <p:nvSpPr>
            <p:cNvPr id="13324" name="Rectangle 12"/>
            <p:cNvSpPr>
              <a:spLocks noChangeArrowheads="1"/>
            </p:cNvSpPr>
            <p:nvPr/>
          </p:nvSpPr>
          <p:spPr bwMode="auto">
            <a:xfrm>
              <a:off x="328" y="2745"/>
              <a:ext cx="170" cy="748"/>
            </a:xfrm>
            <a:prstGeom prst="rect">
              <a:avLst/>
            </a:prstGeom>
            <a:noFill/>
            <a:ln w="9525">
              <a:noFill/>
              <a:miter lim="800000"/>
              <a:headEnd/>
              <a:tailEnd/>
            </a:ln>
            <a:effectLst/>
          </p:spPr>
          <p:txBody>
            <a:bodyPr/>
            <a:lstStyle/>
            <a:p>
              <a:r>
                <a:rPr lang="pl-PL" sz="1200">
                  <a:latin typeface="Century Schoolbook" pitchFamily="18" charset="0"/>
                  <a:cs typeface="Times New Roman" charset="0"/>
                </a:rPr>
                <a:t>b</a:t>
              </a:r>
              <a:endParaRPr lang="pl-PL" sz="1000">
                <a:cs typeface="Times New Roman" charset="0"/>
              </a:endParaRPr>
            </a:p>
            <a:p>
              <a:pPr eaLnBrk="0" hangingPunct="0"/>
              <a:endParaRPr lang="pl-PL"/>
            </a:p>
          </p:txBody>
        </p:sp>
        <p:sp>
          <p:nvSpPr>
            <p:cNvPr id="13325" name="Rectangle 13"/>
            <p:cNvSpPr>
              <a:spLocks noChangeArrowheads="1"/>
            </p:cNvSpPr>
            <p:nvPr/>
          </p:nvSpPr>
          <p:spPr bwMode="auto">
            <a:xfrm>
              <a:off x="498" y="2745"/>
              <a:ext cx="1474" cy="748"/>
            </a:xfrm>
            <a:prstGeom prst="rect">
              <a:avLst/>
            </a:prstGeom>
            <a:noFill/>
            <a:ln w="9525">
              <a:noFill/>
              <a:miter lim="800000"/>
              <a:headEnd/>
              <a:tailEnd/>
            </a:ln>
            <a:effectLst/>
          </p:spPr>
          <p:txBody>
            <a:bodyPr/>
            <a:lstStyle/>
            <a:p>
              <a:r>
                <a:rPr lang="pl-PL" sz="1200">
                  <a:latin typeface="Century Schoolbook" pitchFamily="18" charset="0"/>
                  <a:cs typeface="Times New Roman" charset="0"/>
                </a:rPr>
                <a:t>Napady te występowały niespodziewanie, nie były niczym sprowokowanie (były spontaniczne) ...</a:t>
              </a:r>
              <a:endParaRPr lang="pl-PL" sz="1000">
                <a:cs typeface="Times New Roman" charset="0"/>
              </a:endParaRPr>
            </a:p>
            <a:p>
              <a:pPr eaLnBrk="0" hangingPunct="0"/>
              <a:endParaRPr lang="pl-PL"/>
            </a:p>
          </p:txBody>
        </p:sp>
        <p:sp>
          <p:nvSpPr>
            <p:cNvPr id="13326" name="Rectangle 14"/>
            <p:cNvSpPr>
              <a:spLocks noChangeArrowheads="1"/>
            </p:cNvSpPr>
            <p:nvPr/>
          </p:nvSpPr>
          <p:spPr bwMode="auto">
            <a:xfrm>
              <a:off x="1972" y="2745"/>
              <a:ext cx="284" cy="748"/>
            </a:xfrm>
            <a:prstGeom prst="rect">
              <a:avLst/>
            </a:prstGeom>
            <a:noFill/>
            <a:ln w="9525">
              <a:noFill/>
              <a:miter lim="800000"/>
              <a:headEnd/>
              <a:tailEnd/>
            </a:ln>
            <a:effectLst/>
          </p:spPr>
          <p:txBody>
            <a:bodyPr/>
            <a:lstStyle/>
            <a:p>
              <a:r>
                <a:rPr lang="pl-PL" sz="1200">
                  <a:latin typeface="Century Schoolbook" pitchFamily="18" charset="0"/>
                  <a:cs typeface="Times New Roman" charset="0"/>
                </a:rPr>
                <a:t>nie</a:t>
              </a:r>
              <a:endParaRPr lang="pl-PL" sz="1000">
                <a:cs typeface="Times New Roman" charset="0"/>
              </a:endParaRPr>
            </a:p>
            <a:p>
              <a:pPr eaLnBrk="0" hangingPunct="0"/>
              <a:endParaRPr lang="pl-PL"/>
            </a:p>
          </p:txBody>
        </p:sp>
        <p:sp>
          <p:nvSpPr>
            <p:cNvPr id="13327" name="Rectangle 15"/>
            <p:cNvSpPr>
              <a:spLocks noChangeArrowheads="1"/>
            </p:cNvSpPr>
            <p:nvPr/>
          </p:nvSpPr>
          <p:spPr bwMode="auto">
            <a:xfrm>
              <a:off x="2256" y="2745"/>
              <a:ext cx="284" cy="748"/>
            </a:xfrm>
            <a:prstGeom prst="rect">
              <a:avLst/>
            </a:prstGeom>
            <a:noFill/>
            <a:ln w="9525">
              <a:noFill/>
              <a:miter lim="800000"/>
              <a:headEnd/>
              <a:tailEnd/>
            </a:ln>
            <a:effectLst/>
          </p:spPr>
          <p:txBody>
            <a:bodyPr/>
            <a:lstStyle/>
            <a:p>
              <a:r>
                <a:rPr lang="pl-PL" sz="1200" b="1">
                  <a:latin typeface="Century Schoolbook" pitchFamily="18" charset="0"/>
                  <a:cs typeface="Times New Roman" charset="0"/>
                </a:rPr>
                <a:t>tak</a:t>
              </a:r>
              <a:endParaRPr lang="pl-PL" sz="1000">
                <a:cs typeface="Times New Roman" charset="0"/>
              </a:endParaRPr>
            </a:p>
            <a:p>
              <a:pPr eaLnBrk="0" hangingPunct="0"/>
              <a:endParaRPr lang="pl-PL"/>
            </a:p>
          </p:txBody>
        </p:sp>
        <p:sp>
          <p:nvSpPr>
            <p:cNvPr id="13328" name="Rectangle 16"/>
            <p:cNvSpPr>
              <a:spLocks noChangeArrowheads="1"/>
            </p:cNvSpPr>
            <p:nvPr/>
          </p:nvSpPr>
          <p:spPr bwMode="auto">
            <a:xfrm>
              <a:off x="28" y="3493"/>
              <a:ext cx="150" cy="748"/>
            </a:xfrm>
            <a:prstGeom prst="rect">
              <a:avLst/>
            </a:prstGeom>
            <a:noFill/>
            <a:ln w="9525">
              <a:noFill/>
              <a:miter lim="800000"/>
              <a:headEnd/>
              <a:tailEnd/>
            </a:ln>
            <a:effectLst/>
          </p:spPr>
          <p:txBody>
            <a:bodyPr/>
            <a:lstStyle/>
            <a:p>
              <a:r>
                <a:rPr lang="pl-PL" sz="1000">
                  <a:cs typeface="Times New Roman" charset="0"/>
                </a:rPr>
                <a:t> </a:t>
              </a:r>
            </a:p>
            <a:p>
              <a:pPr eaLnBrk="0" hangingPunct="0"/>
              <a:endParaRPr lang="pl-PL"/>
            </a:p>
          </p:txBody>
        </p:sp>
        <p:sp>
          <p:nvSpPr>
            <p:cNvPr id="13329" name="Rectangle 17"/>
            <p:cNvSpPr>
              <a:spLocks noChangeArrowheads="1"/>
            </p:cNvSpPr>
            <p:nvPr/>
          </p:nvSpPr>
          <p:spPr bwMode="auto">
            <a:xfrm>
              <a:off x="178" y="3493"/>
              <a:ext cx="150" cy="748"/>
            </a:xfrm>
            <a:prstGeom prst="rect">
              <a:avLst/>
            </a:prstGeom>
            <a:noFill/>
            <a:ln w="9525">
              <a:noFill/>
              <a:miter lim="800000"/>
              <a:headEnd/>
              <a:tailEnd/>
            </a:ln>
            <a:effectLst/>
          </p:spPr>
          <p:txBody>
            <a:bodyPr/>
            <a:lstStyle/>
            <a:p>
              <a:r>
                <a:rPr lang="pl-PL" sz="1000">
                  <a:cs typeface="Times New Roman" charset="0"/>
                </a:rPr>
                <a:t> </a:t>
              </a:r>
            </a:p>
            <a:p>
              <a:pPr eaLnBrk="0" hangingPunct="0"/>
              <a:endParaRPr lang="pl-PL"/>
            </a:p>
          </p:txBody>
        </p:sp>
        <p:sp>
          <p:nvSpPr>
            <p:cNvPr id="13330" name="Rectangle 18"/>
            <p:cNvSpPr>
              <a:spLocks noChangeArrowheads="1"/>
            </p:cNvSpPr>
            <p:nvPr/>
          </p:nvSpPr>
          <p:spPr bwMode="auto">
            <a:xfrm>
              <a:off x="328" y="3493"/>
              <a:ext cx="170" cy="748"/>
            </a:xfrm>
            <a:prstGeom prst="rect">
              <a:avLst/>
            </a:prstGeom>
            <a:noFill/>
            <a:ln w="9525">
              <a:noFill/>
              <a:miter lim="800000"/>
              <a:headEnd/>
              <a:tailEnd/>
            </a:ln>
            <a:effectLst/>
          </p:spPr>
          <p:txBody>
            <a:bodyPr/>
            <a:lstStyle/>
            <a:p>
              <a:r>
                <a:rPr lang="pl-PL" sz="1200">
                  <a:latin typeface="Century Schoolbook" pitchFamily="18" charset="0"/>
                  <a:cs typeface="Times New Roman" charset="0"/>
                </a:rPr>
                <a:t>c</a:t>
              </a:r>
              <a:endParaRPr lang="pl-PL" sz="1000">
                <a:cs typeface="Times New Roman" charset="0"/>
              </a:endParaRPr>
            </a:p>
            <a:p>
              <a:pPr eaLnBrk="0" hangingPunct="0"/>
              <a:endParaRPr lang="pl-PL"/>
            </a:p>
          </p:txBody>
        </p:sp>
        <p:sp>
          <p:nvSpPr>
            <p:cNvPr id="13331" name="Rectangle 19"/>
            <p:cNvSpPr>
              <a:spLocks noChangeArrowheads="1"/>
            </p:cNvSpPr>
            <p:nvPr/>
          </p:nvSpPr>
          <p:spPr bwMode="auto">
            <a:xfrm>
              <a:off x="498" y="3493"/>
              <a:ext cx="1474" cy="748"/>
            </a:xfrm>
            <a:prstGeom prst="rect">
              <a:avLst/>
            </a:prstGeom>
            <a:noFill/>
            <a:ln w="9525">
              <a:noFill/>
              <a:miter lim="800000"/>
              <a:headEnd/>
              <a:tailEnd/>
            </a:ln>
            <a:effectLst/>
          </p:spPr>
          <p:txBody>
            <a:bodyPr/>
            <a:lstStyle/>
            <a:p>
              <a:r>
                <a:rPr lang="pl-PL" sz="1200">
                  <a:latin typeface="Century Schoolbook" pitchFamily="18" charset="0"/>
                  <a:cs typeface="Times New Roman" charset="0"/>
                </a:rPr>
                <a:t>Pomiędzy napadami pacjent przeżywał obawę przed kolejnym atakiem, lub jego skutkami ...</a:t>
              </a:r>
              <a:endParaRPr lang="pl-PL" sz="1000">
                <a:cs typeface="Times New Roman" charset="0"/>
              </a:endParaRPr>
            </a:p>
            <a:p>
              <a:pPr eaLnBrk="0" hangingPunct="0"/>
              <a:endParaRPr lang="pl-PL"/>
            </a:p>
          </p:txBody>
        </p:sp>
        <p:sp>
          <p:nvSpPr>
            <p:cNvPr id="13332" name="Rectangle 20"/>
            <p:cNvSpPr>
              <a:spLocks noChangeArrowheads="1"/>
            </p:cNvSpPr>
            <p:nvPr/>
          </p:nvSpPr>
          <p:spPr bwMode="auto">
            <a:xfrm>
              <a:off x="1972" y="3493"/>
              <a:ext cx="284" cy="748"/>
            </a:xfrm>
            <a:prstGeom prst="rect">
              <a:avLst/>
            </a:prstGeom>
            <a:noFill/>
            <a:ln w="9525">
              <a:noFill/>
              <a:miter lim="800000"/>
              <a:headEnd/>
              <a:tailEnd/>
            </a:ln>
            <a:effectLst/>
          </p:spPr>
          <p:txBody>
            <a:bodyPr/>
            <a:lstStyle/>
            <a:p>
              <a:r>
                <a:rPr lang="pl-PL" sz="1200">
                  <a:latin typeface="Century Schoolbook" pitchFamily="18" charset="0"/>
                  <a:cs typeface="Times New Roman" charset="0"/>
                </a:rPr>
                <a:t>nie</a:t>
              </a:r>
              <a:endParaRPr lang="pl-PL" sz="1000">
                <a:cs typeface="Times New Roman" charset="0"/>
              </a:endParaRPr>
            </a:p>
            <a:p>
              <a:pPr eaLnBrk="0" hangingPunct="0"/>
              <a:endParaRPr lang="pl-PL"/>
            </a:p>
          </p:txBody>
        </p:sp>
        <p:sp>
          <p:nvSpPr>
            <p:cNvPr id="13333" name="Rectangle 21"/>
            <p:cNvSpPr>
              <a:spLocks noChangeArrowheads="1"/>
            </p:cNvSpPr>
            <p:nvPr/>
          </p:nvSpPr>
          <p:spPr bwMode="auto">
            <a:xfrm>
              <a:off x="2256" y="3493"/>
              <a:ext cx="284" cy="748"/>
            </a:xfrm>
            <a:prstGeom prst="rect">
              <a:avLst/>
            </a:prstGeom>
            <a:noFill/>
            <a:ln w="9525">
              <a:noFill/>
              <a:miter lim="800000"/>
              <a:headEnd/>
              <a:tailEnd/>
            </a:ln>
            <a:effectLst/>
          </p:spPr>
          <p:txBody>
            <a:bodyPr/>
            <a:lstStyle/>
            <a:p>
              <a:r>
                <a:rPr lang="pl-PL" sz="1200" b="1">
                  <a:latin typeface="Century Schoolbook" pitchFamily="18" charset="0"/>
                  <a:cs typeface="Times New Roman" charset="0"/>
                </a:rPr>
                <a:t>tak</a:t>
              </a:r>
              <a:endParaRPr lang="pl-PL" sz="1000">
                <a:cs typeface="Times New Roman" charset="0"/>
              </a:endParaRPr>
            </a:p>
            <a:p>
              <a:pPr eaLnBrk="0" hangingPunct="0"/>
              <a:endParaRPr lang="pl-PL"/>
            </a:p>
          </p:txBody>
        </p:sp>
        <p:sp>
          <p:nvSpPr>
            <p:cNvPr id="13334" name="Rectangle 22"/>
            <p:cNvSpPr>
              <a:spLocks noChangeArrowheads="1"/>
            </p:cNvSpPr>
            <p:nvPr/>
          </p:nvSpPr>
          <p:spPr bwMode="auto">
            <a:xfrm>
              <a:off x="28" y="4241"/>
              <a:ext cx="150" cy="518"/>
            </a:xfrm>
            <a:prstGeom prst="rect">
              <a:avLst/>
            </a:prstGeom>
            <a:noFill/>
            <a:ln w="9525">
              <a:noFill/>
              <a:miter lim="800000"/>
              <a:headEnd/>
              <a:tailEnd/>
            </a:ln>
            <a:effectLst/>
          </p:spPr>
          <p:txBody>
            <a:bodyPr/>
            <a:lstStyle/>
            <a:p>
              <a:r>
                <a:rPr lang="pl-PL" sz="1000">
                  <a:cs typeface="Times New Roman" charset="0"/>
                </a:rPr>
                <a:t> </a:t>
              </a:r>
            </a:p>
            <a:p>
              <a:pPr eaLnBrk="0" hangingPunct="0"/>
              <a:endParaRPr lang="pl-PL"/>
            </a:p>
          </p:txBody>
        </p:sp>
        <p:sp>
          <p:nvSpPr>
            <p:cNvPr id="13335" name="Rectangle 23"/>
            <p:cNvSpPr>
              <a:spLocks noChangeArrowheads="1"/>
            </p:cNvSpPr>
            <p:nvPr/>
          </p:nvSpPr>
          <p:spPr bwMode="auto">
            <a:xfrm>
              <a:off x="178" y="4241"/>
              <a:ext cx="150" cy="518"/>
            </a:xfrm>
            <a:prstGeom prst="rect">
              <a:avLst/>
            </a:prstGeom>
            <a:noFill/>
            <a:ln w="9525">
              <a:noFill/>
              <a:miter lim="800000"/>
              <a:headEnd/>
              <a:tailEnd/>
            </a:ln>
            <a:effectLst/>
          </p:spPr>
          <p:txBody>
            <a:bodyPr/>
            <a:lstStyle/>
            <a:p>
              <a:r>
                <a:rPr lang="pl-PL" sz="1000">
                  <a:cs typeface="Times New Roman" charset="0"/>
                </a:rPr>
                <a:t> </a:t>
              </a:r>
            </a:p>
            <a:p>
              <a:pPr eaLnBrk="0" hangingPunct="0"/>
              <a:endParaRPr lang="pl-PL"/>
            </a:p>
          </p:txBody>
        </p:sp>
        <p:sp>
          <p:nvSpPr>
            <p:cNvPr id="13336" name="Rectangle 24"/>
            <p:cNvSpPr>
              <a:spLocks noChangeArrowheads="1"/>
            </p:cNvSpPr>
            <p:nvPr/>
          </p:nvSpPr>
          <p:spPr bwMode="auto">
            <a:xfrm>
              <a:off x="328" y="4241"/>
              <a:ext cx="170" cy="518"/>
            </a:xfrm>
            <a:prstGeom prst="rect">
              <a:avLst/>
            </a:prstGeom>
            <a:noFill/>
            <a:ln w="9525">
              <a:noFill/>
              <a:miter lim="800000"/>
              <a:headEnd/>
              <a:tailEnd/>
            </a:ln>
            <a:effectLst/>
          </p:spPr>
          <p:txBody>
            <a:bodyPr/>
            <a:lstStyle/>
            <a:p>
              <a:r>
                <a:rPr lang="pl-PL" sz="1200">
                  <a:latin typeface="Century Schoolbook" pitchFamily="18" charset="0"/>
                  <a:cs typeface="Times New Roman" charset="0"/>
                </a:rPr>
                <a:t>d</a:t>
              </a:r>
              <a:endParaRPr lang="pl-PL" sz="1000">
                <a:cs typeface="Times New Roman" charset="0"/>
              </a:endParaRPr>
            </a:p>
            <a:p>
              <a:pPr eaLnBrk="0" hangingPunct="0"/>
              <a:endParaRPr lang="pl-PL"/>
            </a:p>
          </p:txBody>
        </p:sp>
        <p:sp>
          <p:nvSpPr>
            <p:cNvPr id="13337" name="Rectangle 25"/>
            <p:cNvSpPr>
              <a:spLocks noChangeArrowheads="1"/>
            </p:cNvSpPr>
            <p:nvPr/>
          </p:nvSpPr>
          <p:spPr bwMode="auto">
            <a:xfrm>
              <a:off x="498" y="4241"/>
              <a:ext cx="1474" cy="518"/>
            </a:xfrm>
            <a:prstGeom prst="rect">
              <a:avLst/>
            </a:prstGeom>
            <a:noFill/>
            <a:ln w="9525">
              <a:noFill/>
              <a:miter lim="800000"/>
              <a:headEnd/>
              <a:tailEnd/>
            </a:ln>
            <a:effectLst/>
          </p:spPr>
          <p:txBody>
            <a:bodyPr/>
            <a:lstStyle/>
            <a:p>
              <a:r>
                <a:rPr lang="pl-PL" sz="1200">
                  <a:latin typeface="Century Schoolbook" pitchFamily="18" charset="0"/>
                  <a:cs typeface="Times New Roman" charset="0"/>
                </a:rPr>
                <a:t>W czasie napadu lęku pacjent miał uczucie ...</a:t>
              </a:r>
              <a:endParaRPr lang="pl-PL" sz="1000">
                <a:cs typeface="Times New Roman" charset="0"/>
              </a:endParaRPr>
            </a:p>
            <a:p>
              <a:pPr eaLnBrk="0" hangingPunct="0"/>
              <a:endParaRPr lang="pl-PL"/>
            </a:p>
          </p:txBody>
        </p:sp>
        <p:sp>
          <p:nvSpPr>
            <p:cNvPr id="13338" name="Rectangle 26"/>
            <p:cNvSpPr>
              <a:spLocks noChangeArrowheads="1"/>
            </p:cNvSpPr>
            <p:nvPr/>
          </p:nvSpPr>
          <p:spPr bwMode="auto">
            <a:xfrm>
              <a:off x="1972" y="4241"/>
              <a:ext cx="284" cy="518"/>
            </a:xfrm>
            <a:prstGeom prst="rect">
              <a:avLst/>
            </a:prstGeom>
            <a:noFill/>
            <a:ln w="9525">
              <a:noFill/>
              <a:miter lim="800000"/>
              <a:headEnd/>
              <a:tailEnd/>
            </a:ln>
            <a:effectLst/>
          </p:spPr>
          <p:txBody>
            <a:bodyPr/>
            <a:lstStyle/>
            <a:p>
              <a:r>
                <a:rPr lang="pl-PL" sz="1000">
                  <a:cs typeface="Times New Roman" charset="0"/>
                </a:rPr>
                <a:t> </a:t>
              </a:r>
            </a:p>
            <a:p>
              <a:pPr eaLnBrk="0" hangingPunct="0"/>
              <a:endParaRPr lang="pl-PL"/>
            </a:p>
          </p:txBody>
        </p:sp>
        <p:sp>
          <p:nvSpPr>
            <p:cNvPr id="13339" name="Rectangle 27"/>
            <p:cNvSpPr>
              <a:spLocks noChangeArrowheads="1"/>
            </p:cNvSpPr>
            <p:nvPr/>
          </p:nvSpPr>
          <p:spPr bwMode="auto">
            <a:xfrm>
              <a:off x="2256" y="4241"/>
              <a:ext cx="284" cy="518"/>
            </a:xfrm>
            <a:prstGeom prst="rect">
              <a:avLst/>
            </a:prstGeom>
            <a:noFill/>
            <a:ln w="9525">
              <a:noFill/>
              <a:miter lim="800000"/>
              <a:headEnd/>
              <a:tailEnd/>
            </a:ln>
            <a:effectLst/>
          </p:spPr>
          <p:txBody>
            <a:bodyPr/>
            <a:lstStyle/>
            <a:p>
              <a:r>
                <a:rPr lang="pl-PL" sz="1000">
                  <a:cs typeface="Times New Roman" charset="0"/>
                </a:rPr>
                <a:t> </a:t>
              </a:r>
            </a:p>
            <a:p>
              <a:pPr eaLnBrk="0" hangingPunct="0"/>
              <a:endParaRPr lang="pl-PL"/>
            </a:p>
          </p:txBody>
        </p:sp>
        <p:sp>
          <p:nvSpPr>
            <p:cNvPr id="13340" name="Rectangle 28"/>
            <p:cNvSpPr>
              <a:spLocks noChangeArrowheads="1"/>
            </p:cNvSpPr>
            <p:nvPr/>
          </p:nvSpPr>
          <p:spPr bwMode="auto">
            <a:xfrm>
              <a:off x="28" y="4759"/>
              <a:ext cx="150" cy="518"/>
            </a:xfrm>
            <a:prstGeom prst="rect">
              <a:avLst/>
            </a:prstGeom>
            <a:noFill/>
            <a:ln w="9525">
              <a:noFill/>
              <a:miter lim="800000"/>
              <a:headEnd/>
              <a:tailEnd/>
            </a:ln>
            <a:effectLst/>
          </p:spPr>
          <p:txBody>
            <a:bodyPr/>
            <a:lstStyle/>
            <a:p>
              <a:r>
                <a:rPr lang="pl-PL" sz="1000">
                  <a:cs typeface="Times New Roman" charset="0"/>
                </a:rPr>
                <a:t> </a:t>
              </a:r>
            </a:p>
            <a:p>
              <a:pPr eaLnBrk="0" hangingPunct="0"/>
              <a:endParaRPr lang="pl-PL"/>
            </a:p>
          </p:txBody>
        </p:sp>
        <p:sp>
          <p:nvSpPr>
            <p:cNvPr id="13341" name="Rectangle 29"/>
            <p:cNvSpPr>
              <a:spLocks noChangeArrowheads="1"/>
            </p:cNvSpPr>
            <p:nvPr/>
          </p:nvSpPr>
          <p:spPr bwMode="auto">
            <a:xfrm>
              <a:off x="178" y="4759"/>
              <a:ext cx="150" cy="518"/>
            </a:xfrm>
            <a:prstGeom prst="rect">
              <a:avLst/>
            </a:prstGeom>
            <a:noFill/>
            <a:ln w="9525">
              <a:noFill/>
              <a:miter lim="800000"/>
              <a:headEnd/>
              <a:tailEnd/>
            </a:ln>
            <a:effectLst/>
          </p:spPr>
          <p:txBody>
            <a:bodyPr/>
            <a:lstStyle/>
            <a:p>
              <a:r>
                <a:rPr lang="pl-PL" sz="1000">
                  <a:cs typeface="Times New Roman" charset="0"/>
                </a:rPr>
                <a:t> </a:t>
              </a:r>
            </a:p>
            <a:p>
              <a:pPr eaLnBrk="0" hangingPunct="0"/>
              <a:endParaRPr lang="pl-PL"/>
            </a:p>
          </p:txBody>
        </p:sp>
        <p:sp>
          <p:nvSpPr>
            <p:cNvPr id="13342" name="Rectangle 30"/>
            <p:cNvSpPr>
              <a:spLocks noChangeArrowheads="1"/>
            </p:cNvSpPr>
            <p:nvPr/>
          </p:nvSpPr>
          <p:spPr bwMode="auto">
            <a:xfrm>
              <a:off x="328" y="4759"/>
              <a:ext cx="170" cy="518"/>
            </a:xfrm>
            <a:prstGeom prst="rect">
              <a:avLst/>
            </a:prstGeom>
            <a:noFill/>
            <a:ln w="9525">
              <a:noFill/>
              <a:miter lim="800000"/>
              <a:headEnd/>
              <a:tailEnd/>
            </a:ln>
            <a:effectLst/>
          </p:spPr>
          <p:txBody>
            <a:bodyPr/>
            <a:lstStyle/>
            <a:p>
              <a:pPr>
                <a:tabLst>
                  <a:tab pos="228600" algn="l"/>
                </a:tabLst>
              </a:pPr>
              <a:r>
                <a:rPr lang="pl-PL" sz="1200">
                  <a:latin typeface="Century Schoolbook" pitchFamily="18" charset="0"/>
                  <a:cs typeface="Times New Roman" charset="0"/>
                </a:rPr>
                <a:t>1.</a:t>
              </a:r>
              <a:r>
                <a:rPr lang="pl-PL" sz="700">
                  <a:cs typeface="Times New Roman" charset="0"/>
                </a:rPr>
                <a:t>   </a:t>
              </a:r>
              <a:r>
                <a:rPr lang="pl-PL" sz="1000">
                  <a:cs typeface="Times New Roman" charset="0"/>
                </a:rPr>
                <a:t> </a:t>
              </a:r>
            </a:p>
            <a:p>
              <a:pPr eaLnBrk="0" hangingPunct="0">
                <a:tabLst>
                  <a:tab pos="228600" algn="l"/>
                </a:tabLst>
              </a:pPr>
              <a:endParaRPr lang="pl-PL"/>
            </a:p>
          </p:txBody>
        </p:sp>
        <p:sp>
          <p:nvSpPr>
            <p:cNvPr id="13343" name="Rectangle 31"/>
            <p:cNvSpPr>
              <a:spLocks noChangeArrowheads="1"/>
            </p:cNvSpPr>
            <p:nvPr/>
          </p:nvSpPr>
          <p:spPr bwMode="auto">
            <a:xfrm>
              <a:off x="498" y="4759"/>
              <a:ext cx="1474" cy="518"/>
            </a:xfrm>
            <a:prstGeom prst="rect">
              <a:avLst/>
            </a:prstGeom>
            <a:noFill/>
            <a:ln w="9525">
              <a:noFill/>
              <a:miter lim="800000"/>
              <a:headEnd/>
              <a:tailEnd/>
            </a:ln>
            <a:effectLst/>
          </p:spPr>
          <p:txBody>
            <a:bodyPr/>
            <a:lstStyle/>
            <a:p>
              <a:r>
                <a:rPr lang="pl-PL" sz="1200">
                  <a:latin typeface="Century Schoolbook" pitchFamily="18" charset="0"/>
                  <a:cs typeface="Times New Roman" charset="0"/>
                </a:rPr>
                <a:t>Przyspieszonego bicia serca, je   kołatania ...</a:t>
              </a:r>
              <a:endParaRPr lang="pl-PL" sz="1000">
                <a:cs typeface="Times New Roman" charset="0"/>
              </a:endParaRPr>
            </a:p>
            <a:p>
              <a:pPr eaLnBrk="0" hangingPunct="0"/>
              <a:endParaRPr lang="pl-PL"/>
            </a:p>
          </p:txBody>
        </p:sp>
        <p:sp>
          <p:nvSpPr>
            <p:cNvPr id="13344" name="Rectangle 32"/>
            <p:cNvSpPr>
              <a:spLocks noChangeArrowheads="1"/>
            </p:cNvSpPr>
            <p:nvPr/>
          </p:nvSpPr>
          <p:spPr bwMode="auto">
            <a:xfrm>
              <a:off x="1972" y="4759"/>
              <a:ext cx="284" cy="518"/>
            </a:xfrm>
            <a:prstGeom prst="rect">
              <a:avLst/>
            </a:prstGeom>
            <a:noFill/>
            <a:ln w="9525">
              <a:noFill/>
              <a:miter lim="800000"/>
              <a:headEnd/>
              <a:tailEnd/>
            </a:ln>
            <a:effectLst/>
          </p:spPr>
          <p:txBody>
            <a:bodyPr/>
            <a:lstStyle/>
            <a:p>
              <a:r>
                <a:rPr lang="pl-PL" sz="1200">
                  <a:latin typeface="Century Schoolbook" pitchFamily="18" charset="0"/>
                  <a:cs typeface="Times New Roman" charset="0"/>
                </a:rPr>
                <a:t>nie</a:t>
              </a:r>
              <a:endParaRPr lang="pl-PL" sz="1000">
                <a:cs typeface="Times New Roman" charset="0"/>
              </a:endParaRPr>
            </a:p>
            <a:p>
              <a:pPr eaLnBrk="0" hangingPunct="0"/>
              <a:endParaRPr lang="pl-PL"/>
            </a:p>
          </p:txBody>
        </p:sp>
        <p:sp>
          <p:nvSpPr>
            <p:cNvPr id="13345" name="Rectangle 33"/>
            <p:cNvSpPr>
              <a:spLocks noChangeArrowheads="1"/>
            </p:cNvSpPr>
            <p:nvPr/>
          </p:nvSpPr>
          <p:spPr bwMode="auto">
            <a:xfrm>
              <a:off x="2256" y="4759"/>
              <a:ext cx="284" cy="518"/>
            </a:xfrm>
            <a:prstGeom prst="rect">
              <a:avLst/>
            </a:prstGeom>
            <a:noFill/>
            <a:ln w="9525">
              <a:noFill/>
              <a:miter lim="800000"/>
              <a:headEnd/>
              <a:tailEnd/>
            </a:ln>
            <a:effectLst/>
          </p:spPr>
          <p:txBody>
            <a:bodyPr/>
            <a:lstStyle/>
            <a:p>
              <a:r>
                <a:rPr lang="pl-PL" sz="1200" b="1">
                  <a:latin typeface="Century Schoolbook" pitchFamily="18" charset="0"/>
                  <a:cs typeface="Times New Roman" charset="0"/>
                </a:rPr>
                <a:t>tak</a:t>
              </a:r>
              <a:endParaRPr lang="pl-PL" sz="1000">
                <a:cs typeface="Times New Roman" charset="0"/>
              </a:endParaRPr>
            </a:p>
            <a:p>
              <a:pPr eaLnBrk="0" hangingPunct="0"/>
              <a:endParaRPr lang="pl-PL"/>
            </a:p>
          </p:txBody>
        </p:sp>
        <p:sp>
          <p:nvSpPr>
            <p:cNvPr id="13346" name="Rectangle 34"/>
            <p:cNvSpPr>
              <a:spLocks noChangeArrowheads="1"/>
            </p:cNvSpPr>
            <p:nvPr/>
          </p:nvSpPr>
          <p:spPr bwMode="auto">
            <a:xfrm>
              <a:off x="28" y="5277"/>
              <a:ext cx="150" cy="403"/>
            </a:xfrm>
            <a:prstGeom prst="rect">
              <a:avLst/>
            </a:prstGeom>
            <a:noFill/>
            <a:ln w="9525">
              <a:noFill/>
              <a:miter lim="800000"/>
              <a:headEnd/>
              <a:tailEnd/>
            </a:ln>
            <a:effectLst/>
          </p:spPr>
          <p:txBody>
            <a:bodyPr/>
            <a:lstStyle/>
            <a:p>
              <a:r>
                <a:rPr lang="pl-PL" sz="1000">
                  <a:cs typeface="Times New Roman" charset="0"/>
                </a:rPr>
                <a:t> </a:t>
              </a:r>
            </a:p>
            <a:p>
              <a:pPr eaLnBrk="0" hangingPunct="0"/>
              <a:endParaRPr lang="pl-PL"/>
            </a:p>
          </p:txBody>
        </p:sp>
        <p:sp>
          <p:nvSpPr>
            <p:cNvPr id="13347" name="Rectangle 35"/>
            <p:cNvSpPr>
              <a:spLocks noChangeArrowheads="1"/>
            </p:cNvSpPr>
            <p:nvPr/>
          </p:nvSpPr>
          <p:spPr bwMode="auto">
            <a:xfrm>
              <a:off x="178" y="5277"/>
              <a:ext cx="150" cy="403"/>
            </a:xfrm>
            <a:prstGeom prst="rect">
              <a:avLst/>
            </a:prstGeom>
            <a:noFill/>
            <a:ln w="9525">
              <a:noFill/>
              <a:miter lim="800000"/>
              <a:headEnd/>
              <a:tailEnd/>
            </a:ln>
            <a:effectLst/>
          </p:spPr>
          <p:txBody>
            <a:bodyPr/>
            <a:lstStyle/>
            <a:p>
              <a:r>
                <a:rPr lang="pl-PL" sz="1000">
                  <a:cs typeface="Times New Roman" charset="0"/>
                </a:rPr>
                <a:t> </a:t>
              </a:r>
            </a:p>
            <a:p>
              <a:pPr eaLnBrk="0" hangingPunct="0"/>
              <a:endParaRPr lang="pl-PL"/>
            </a:p>
          </p:txBody>
        </p:sp>
        <p:sp>
          <p:nvSpPr>
            <p:cNvPr id="13348" name="Rectangle 36"/>
            <p:cNvSpPr>
              <a:spLocks noChangeArrowheads="1"/>
            </p:cNvSpPr>
            <p:nvPr/>
          </p:nvSpPr>
          <p:spPr bwMode="auto">
            <a:xfrm>
              <a:off x="328" y="5277"/>
              <a:ext cx="170" cy="403"/>
            </a:xfrm>
            <a:prstGeom prst="rect">
              <a:avLst/>
            </a:prstGeom>
            <a:noFill/>
            <a:ln w="9525">
              <a:noFill/>
              <a:miter lim="800000"/>
              <a:headEnd/>
              <a:tailEnd/>
            </a:ln>
            <a:effectLst/>
          </p:spPr>
          <p:txBody>
            <a:bodyPr/>
            <a:lstStyle/>
            <a:p>
              <a:pPr>
                <a:tabLst>
                  <a:tab pos="228600" algn="l"/>
                </a:tabLst>
              </a:pPr>
              <a:r>
                <a:rPr lang="pl-PL" sz="1200">
                  <a:latin typeface="Century Schoolbook" pitchFamily="18" charset="0"/>
                  <a:cs typeface="Times New Roman" charset="0"/>
                </a:rPr>
                <a:t>2.</a:t>
              </a:r>
              <a:r>
                <a:rPr lang="pl-PL" sz="700">
                  <a:cs typeface="Times New Roman" charset="0"/>
                </a:rPr>
                <a:t>   </a:t>
              </a:r>
              <a:r>
                <a:rPr lang="pl-PL" sz="1000">
                  <a:cs typeface="Times New Roman" charset="0"/>
                </a:rPr>
                <a:t> </a:t>
              </a:r>
            </a:p>
            <a:p>
              <a:pPr eaLnBrk="0" hangingPunct="0">
                <a:tabLst>
                  <a:tab pos="228600" algn="l"/>
                </a:tabLst>
              </a:pPr>
              <a:endParaRPr lang="pl-PL"/>
            </a:p>
          </p:txBody>
        </p:sp>
        <p:sp>
          <p:nvSpPr>
            <p:cNvPr id="13349" name="Rectangle 37"/>
            <p:cNvSpPr>
              <a:spLocks noChangeArrowheads="1"/>
            </p:cNvSpPr>
            <p:nvPr/>
          </p:nvSpPr>
          <p:spPr bwMode="auto">
            <a:xfrm>
              <a:off x="498" y="5277"/>
              <a:ext cx="1474" cy="403"/>
            </a:xfrm>
            <a:prstGeom prst="rect">
              <a:avLst/>
            </a:prstGeom>
            <a:noFill/>
            <a:ln w="9525">
              <a:noFill/>
              <a:miter lim="800000"/>
              <a:headEnd/>
              <a:tailEnd/>
            </a:ln>
            <a:effectLst/>
          </p:spPr>
          <p:txBody>
            <a:bodyPr/>
            <a:lstStyle/>
            <a:p>
              <a:r>
                <a:rPr lang="pl-PL" sz="1200">
                  <a:latin typeface="Century Schoolbook" pitchFamily="18" charset="0"/>
                  <a:cs typeface="Times New Roman" charset="0"/>
                </a:rPr>
                <a:t>Pocenia rąk ...</a:t>
              </a:r>
              <a:endParaRPr lang="pl-PL" sz="1000">
                <a:cs typeface="Times New Roman" charset="0"/>
              </a:endParaRPr>
            </a:p>
            <a:p>
              <a:pPr eaLnBrk="0" hangingPunct="0"/>
              <a:endParaRPr lang="pl-PL"/>
            </a:p>
          </p:txBody>
        </p:sp>
        <p:sp>
          <p:nvSpPr>
            <p:cNvPr id="13350" name="Rectangle 38"/>
            <p:cNvSpPr>
              <a:spLocks noChangeArrowheads="1"/>
            </p:cNvSpPr>
            <p:nvPr/>
          </p:nvSpPr>
          <p:spPr bwMode="auto">
            <a:xfrm>
              <a:off x="1972" y="5277"/>
              <a:ext cx="284" cy="403"/>
            </a:xfrm>
            <a:prstGeom prst="rect">
              <a:avLst/>
            </a:prstGeom>
            <a:noFill/>
            <a:ln w="9525">
              <a:noFill/>
              <a:miter lim="800000"/>
              <a:headEnd/>
              <a:tailEnd/>
            </a:ln>
            <a:effectLst/>
          </p:spPr>
          <p:txBody>
            <a:bodyPr/>
            <a:lstStyle/>
            <a:p>
              <a:r>
                <a:rPr lang="pl-PL" sz="1200">
                  <a:latin typeface="Century Schoolbook" pitchFamily="18" charset="0"/>
                  <a:cs typeface="Times New Roman" charset="0"/>
                </a:rPr>
                <a:t>nie</a:t>
              </a:r>
              <a:endParaRPr lang="pl-PL" sz="1000">
                <a:cs typeface="Times New Roman" charset="0"/>
              </a:endParaRPr>
            </a:p>
            <a:p>
              <a:pPr eaLnBrk="0" hangingPunct="0"/>
              <a:endParaRPr lang="pl-PL"/>
            </a:p>
          </p:txBody>
        </p:sp>
        <p:sp>
          <p:nvSpPr>
            <p:cNvPr id="13351" name="Rectangle 39"/>
            <p:cNvSpPr>
              <a:spLocks noChangeArrowheads="1"/>
            </p:cNvSpPr>
            <p:nvPr/>
          </p:nvSpPr>
          <p:spPr bwMode="auto">
            <a:xfrm>
              <a:off x="2256" y="5277"/>
              <a:ext cx="284" cy="403"/>
            </a:xfrm>
            <a:prstGeom prst="rect">
              <a:avLst/>
            </a:prstGeom>
            <a:noFill/>
            <a:ln w="9525">
              <a:noFill/>
              <a:miter lim="800000"/>
              <a:headEnd/>
              <a:tailEnd/>
            </a:ln>
            <a:effectLst/>
          </p:spPr>
          <p:txBody>
            <a:bodyPr/>
            <a:lstStyle/>
            <a:p>
              <a:r>
                <a:rPr lang="pl-PL" sz="1200" b="1">
                  <a:latin typeface="Century Schoolbook" pitchFamily="18" charset="0"/>
                  <a:cs typeface="Times New Roman" charset="0"/>
                </a:rPr>
                <a:t>tak</a:t>
              </a:r>
              <a:endParaRPr lang="pl-PL" sz="1000">
                <a:cs typeface="Times New Roman" charset="0"/>
              </a:endParaRPr>
            </a:p>
            <a:p>
              <a:pPr eaLnBrk="0" hangingPunct="0"/>
              <a:endParaRPr lang="pl-PL"/>
            </a:p>
          </p:txBody>
        </p:sp>
        <p:sp>
          <p:nvSpPr>
            <p:cNvPr id="13352" name="Rectangle 40"/>
            <p:cNvSpPr>
              <a:spLocks noChangeArrowheads="1"/>
            </p:cNvSpPr>
            <p:nvPr/>
          </p:nvSpPr>
          <p:spPr bwMode="auto">
            <a:xfrm>
              <a:off x="28" y="5680"/>
              <a:ext cx="150" cy="403"/>
            </a:xfrm>
            <a:prstGeom prst="rect">
              <a:avLst/>
            </a:prstGeom>
            <a:noFill/>
            <a:ln w="9525">
              <a:noFill/>
              <a:miter lim="800000"/>
              <a:headEnd/>
              <a:tailEnd/>
            </a:ln>
            <a:effectLst/>
          </p:spPr>
          <p:txBody>
            <a:bodyPr/>
            <a:lstStyle/>
            <a:p>
              <a:r>
                <a:rPr lang="pl-PL" sz="1000">
                  <a:cs typeface="Times New Roman" charset="0"/>
                </a:rPr>
                <a:t> </a:t>
              </a:r>
            </a:p>
            <a:p>
              <a:pPr eaLnBrk="0" hangingPunct="0"/>
              <a:endParaRPr lang="pl-PL"/>
            </a:p>
          </p:txBody>
        </p:sp>
        <p:sp>
          <p:nvSpPr>
            <p:cNvPr id="13353" name="Rectangle 41"/>
            <p:cNvSpPr>
              <a:spLocks noChangeArrowheads="1"/>
            </p:cNvSpPr>
            <p:nvPr/>
          </p:nvSpPr>
          <p:spPr bwMode="auto">
            <a:xfrm>
              <a:off x="178" y="5680"/>
              <a:ext cx="150" cy="403"/>
            </a:xfrm>
            <a:prstGeom prst="rect">
              <a:avLst/>
            </a:prstGeom>
            <a:noFill/>
            <a:ln w="9525">
              <a:noFill/>
              <a:miter lim="800000"/>
              <a:headEnd/>
              <a:tailEnd/>
            </a:ln>
            <a:effectLst/>
          </p:spPr>
          <p:txBody>
            <a:bodyPr/>
            <a:lstStyle/>
            <a:p>
              <a:r>
                <a:rPr lang="pl-PL" sz="1000">
                  <a:cs typeface="Times New Roman" charset="0"/>
                </a:rPr>
                <a:t> </a:t>
              </a:r>
            </a:p>
            <a:p>
              <a:pPr eaLnBrk="0" hangingPunct="0"/>
              <a:endParaRPr lang="pl-PL"/>
            </a:p>
          </p:txBody>
        </p:sp>
        <p:sp>
          <p:nvSpPr>
            <p:cNvPr id="13354" name="Rectangle 42"/>
            <p:cNvSpPr>
              <a:spLocks noChangeArrowheads="1"/>
            </p:cNvSpPr>
            <p:nvPr/>
          </p:nvSpPr>
          <p:spPr bwMode="auto">
            <a:xfrm>
              <a:off x="328" y="5680"/>
              <a:ext cx="170" cy="403"/>
            </a:xfrm>
            <a:prstGeom prst="rect">
              <a:avLst/>
            </a:prstGeom>
            <a:noFill/>
            <a:ln w="9525">
              <a:noFill/>
              <a:miter lim="800000"/>
              <a:headEnd/>
              <a:tailEnd/>
            </a:ln>
            <a:effectLst/>
          </p:spPr>
          <p:txBody>
            <a:bodyPr/>
            <a:lstStyle/>
            <a:p>
              <a:pPr>
                <a:tabLst>
                  <a:tab pos="228600" algn="l"/>
                </a:tabLst>
              </a:pPr>
              <a:r>
                <a:rPr lang="pl-PL" sz="1200">
                  <a:latin typeface="Century Schoolbook" pitchFamily="18" charset="0"/>
                  <a:cs typeface="Times New Roman" charset="0"/>
                </a:rPr>
                <a:t>3.</a:t>
              </a:r>
              <a:r>
                <a:rPr lang="pl-PL" sz="700">
                  <a:cs typeface="Times New Roman" charset="0"/>
                </a:rPr>
                <a:t>   </a:t>
              </a:r>
              <a:r>
                <a:rPr lang="pl-PL" sz="1000">
                  <a:cs typeface="Times New Roman" charset="0"/>
                </a:rPr>
                <a:t> </a:t>
              </a:r>
            </a:p>
            <a:p>
              <a:pPr eaLnBrk="0" hangingPunct="0">
                <a:tabLst>
                  <a:tab pos="228600" algn="l"/>
                </a:tabLst>
              </a:pPr>
              <a:endParaRPr lang="pl-PL"/>
            </a:p>
          </p:txBody>
        </p:sp>
        <p:sp>
          <p:nvSpPr>
            <p:cNvPr id="13355" name="Rectangle 43"/>
            <p:cNvSpPr>
              <a:spLocks noChangeArrowheads="1"/>
            </p:cNvSpPr>
            <p:nvPr/>
          </p:nvSpPr>
          <p:spPr bwMode="auto">
            <a:xfrm>
              <a:off x="498" y="5680"/>
              <a:ext cx="1474" cy="403"/>
            </a:xfrm>
            <a:prstGeom prst="rect">
              <a:avLst/>
            </a:prstGeom>
            <a:noFill/>
            <a:ln w="9525">
              <a:noFill/>
              <a:miter lim="800000"/>
              <a:headEnd/>
              <a:tailEnd/>
            </a:ln>
            <a:effectLst/>
          </p:spPr>
          <p:txBody>
            <a:bodyPr/>
            <a:lstStyle/>
            <a:p>
              <a:r>
                <a:rPr lang="pl-PL" sz="1200">
                  <a:latin typeface="Century Schoolbook" pitchFamily="18" charset="0"/>
                  <a:cs typeface="Times New Roman" charset="0"/>
                </a:rPr>
                <a:t>Drżenia ...</a:t>
              </a:r>
              <a:endParaRPr lang="pl-PL" sz="1000">
                <a:cs typeface="Times New Roman" charset="0"/>
              </a:endParaRPr>
            </a:p>
            <a:p>
              <a:pPr eaLnBrk="0" hangingPunct="0"/>
              <a:endParaRPr lang="pl-PL"/>
            </a:p>
          </p:txBody>
        </p:sp>
        <p:sp>
          <p:nvSpPr>
            <p:cNvPr id="13356" name="Rectangle 44"/>
            <p:cNvSpPr>
              <a:spLocks noChangeArrowheads="1"/>
            </p:cNvSpPr>
            <p:nvPr/>
          </p:nvSpPr>
          <p:spPr bwMode="auto">
            <a:xfrm>
              <a:off x="1972" y="5680"/>
              <a:ext cx="284" cy="403"/>
            </a:xfrm>
            <a:prstGeom prst="rect">
              <a:avLst/>
            </a:prstGeom>
            <a:noFill/>
            <a:ln w="9525">
              <a:noFill/>
              <a:miter lim="800000"/>
              <a:headEnd/>
              <a:tailEnd/>
            </a:ln>
            <a:effectLst/>
          </p:spPr>
          <p:txBody>
            <a:bodyPr/>
            <a:lstStyle/>
            <a:p>
              <a:r>
                <a:rPr lang="pl-PL" sz="1200">
                  <a:latin typeface="Century Schoolbook" pitchFamily="18" charset="0"/>
                  <a:cs typeface="Times New Roman" charset="0"/>
                </a:rPr>
                <a:t>nie</a:t>
              </a:r>
              <a:endParaRPr lang="pl-PL" sz="1000">
                <a:cs typeface="Times New Roman" charset="0"/>
              </a:endParaRPr>
            </a:p>
            <a:p>
              <a:pPr eaLnBrk="0" hangingPunct="0"/>
              <a:endParaRPr lang="pl-PL"/>
            </a:p>
          </p:txBody>
        </p:sp>
        <p:sp>
          <p:nvSpPr>
            <p:cNvPr id="13357" name="Rectangle 45"/>
            <p:cNvSpPr>
              <a:spLocks noChangeArrowheads="1"/>
            </p:cNvSpPr>
            <p:nvPr/>
          </p:nvSpPr>
          <p:spPr bwMode="auto">
            <a:xfrm>
              <a:off x="2256" y="5680"/>
              <a:ext cx="284" cy="403"/>
            </a:xfrm>
            <a:prstGeom prst="rect">
              <a:avLst/>
            </a:prstGeom>
            <a:noFill/>
            <a:ln w="9525">
              <a:noFill/>
              <a:miter lim="800000"/>
              <a:headEnd/>
              <a:tailEnd/>
            </a:ln>
            <a:effectLst/>
          </p:spPr>
          <p:txBody>
            <a:bodyPr/>
            <a:lstStyle/>
            <a:p>
              <a:r>
                <a:rPr lang="pl-PL" sz="1200" b="1">
                  <a:latin typeface="Century Schoolbook" pitchFamily="18" charset="0"/>
                  <a:cs typeface="Times New Roman" charset="0"/>
                </a:rPr>
                <a:t>tak</a:t>
              </a:r>
              <a:endParaRPr lang="pl-PL" sz="1000">
                <a:cs typeface="Times New Roman" charset="0"/>
              </a:endParaRPr>
            </a:p>
            <a:p>
              <a:pPr eaLnBrk="0" hangingPunct="0"/>
              <a:endParaRPr lang="pl-PL"/>
            </a:p>
          </p:txBody>
        </p:sp>
        <p:sp>
          <p:nvSpPr>
            <p:cNvPr id="13358" name="Rectangle 46"/>
            <p:cNvSpPr>
              <a:spLocks noChangeArrowheads="1"/>
            </p:cNvSpPr>
            <p:nvPr/>
          </p:nvSpPr>
          <p:spPr bwMode="auto">
            <a:xfrm>
              <a:off x="28" y="6083"/>
              <a:ext cx="150" cy="518"/>
            </a:xfrm>
            <a:prstGeom prst="rect">
              <a:avLst/>
            </a:prstGeom>
            <a:noFill/>
            <a:ln w="9525">
              <a:noFill/>
              <a:miter lim="800000"/>
              <a:headEnd/>
              <a:tailEnd/>
            </a:ln>
            <a:effectLst/>
          </p:spPr>
          <p:txBody>
            <a:bodyPr/>
            <a:lstStyle/>
            <a:p>
              <a:r>
                <a:rPr lang="pl-PL" sz="1000">
                  <a:cs typeface="Times New Roman" charset="0"/>
                </a:rPr>
                <a:t> </a:t>
              </a:r>
            </a:p>
            <a:p>
              <a:pPr eaLnBrk="0" hangingPunct="0"/>
              <a:endParaRPr lang="pl-PL"/>
            </a:p>
          </p:txBody>
        </p:sp>
        <p:sp>
          <p:nvSpPr>
            <p:cNvPr id="13359" name="Rectangle 47"/>
            <p:cNvSpPr>
              <a:spLocks noChangeArrowheads="1"/>
            </p:cNvSpPr>
            <p:nvPr/>
          </p:nvSpPr>
          <p:spPr bwMode="auto">
            <a:xfrm>
              <a:off x="178" y="6083"/>
              <a:ext cx="150" cy="518"/>
            </a:xfrm>
            <a:prstGeom prst="rect">
              <a:avLst/>
            </a:prstGeom>
            <a:noFill/>
            <a:ln w="9525">
              <a:noFill/>
              <a:miter lim="800000"/>
              <a:headEnd/>
              <a:tailEnd/>
            </a:ln>
            <a:effectLst/>
          </p:spPr>
          <p:txBody>
            <a:bodyPr/>
            <a:lstStyle/>
            <a:p>
              <a:r>
                <a:rPr lang="pl-PL" sz="1000">
                  <a:cs typeface="Times New Roman" charset="0"/>
                </a:rPr>
                <a:t> </a:t>
              </a:r>
            </a:p>
            <a:p>
              <a:pPr eaLnBrk="0" hangingPunct="0"/>
              <a:endParaRPr lang="pl-PL"/>
            </a:p>
          </p:txBody>
        </p:sp>
        <p:sp>
          <p:nvSpPr>
            <p:cNvPr id="13360" name="Rectangle 48"/>
            <p:cNvSpPr>
              <a:spLocks noChangeArrowheads="1"/>
            </p:cNvSpPr>
            <p:nvPr/>
          </p:nvSpPr>
          <p:spPr bwMode="auto">
            <a:xfrm>
              <a:off x="328" y="6083"/>
              <a:ext cx="170" cy="518"/>
            </a:xfrm>
            <a:prstGeom prst="rect">
              <a:avLst/>
            </a:prstGeom>
            <a:noFill/>
            <a:ln w="9525">
              <a:noFill/>
              <a:miter lim="800000"/>
              <a:headEnd/>
              <a:tailEnd/>
            </a:ln>
            <a:effectLst/>
          </p:spPr>
          <p:txBody>
            <a:bodyPr/>
            <a:lstStyle/>
            <a:p>
              <a:pPr>
                <a:tabLst>
                  <a:tab pos="228600" algn="l"/>
                </a:tabLst>
              </a:pPr>
              <a:r>
                <a:rPr lang="pl-PL" sz="1200">
                  <a:latin typeface="Century Schoolbook" pitchFamily="18" charset="0"/>
                  <a:cs typeface="Times New Roman" charset="0"/>
                </a:rPr>
                <a:t>4.</a:t>
              </a:r>
              <a:r>
                <a:rPr lang="pl-PL" sz="700">
                  <a:cs typeface="Times New Roman" charset="0"/>
                </a:rPr>
                <a:t>   </a:t>
              </a:r>
              <a:r>
                <a:rPr lang="pl-PL" sz="1000">
                  <a:cs typeface="Times New Roman" charset="0"/>
                </a:rPr>
                <a:t> </a:t>
              </a:r>
            </a:p>
            <a:p>
              <a:pPr eaLnBrk="0" hangingPunct="0">
                <a:tabLst>
                  <a:tab pos="228600" algn="l"/>
                </a:tabLst>
              </a:pPr>
              <a:endParaRPr lang="pl-PL"/>
            </a:p>
          </p:txBody>
        </p:sp>
        <p:sp>
          <p:nvSpPr>
            <p:cNvPr id="13361" name="Rectangle 49"/>
            <p:cNvSpPr>
              <a:spLocks noChangeArrowheads="1"/>
            </p:cNvSpPr>
            <p:nvPr/>
          </p:nvSpPr>
          <p:spPr bwMode="auto">
            <a:xfrm>
              <a:off x="498" y="6083"/>
              <a:ext cx="1474" cy="518"/>
            </a:xfrm>
            <a:prstGeom prst="rect">
              <a:avLst/>
            </a:prstGeom>
            <a:noFill/>
            <a:ln w="9525">
              <a:noFill/>
              <a:miter lim="800000"/>
              <a:headEnd/>
              <a:tailEnd/>
            </a:ln>
            <a:effectLst/>
          </p:spPr>
          <p:txBody>
            <a:bodyPr/>
            <a:lstStyle/>
            <a:p>
              <a:r>
                <a:rPr lang="pl-PL" sz="1200">
                  <a:latin typeface="Century Schoolbook" pitchFamily="18" charset="0"/>
                  <a:cs typeface="Times New Roman" charset="0"/>
                </a:rPr>
                <a:t>Duszności, kłopotów z oddychaniem ...</a:t>
              </a:r>
              <a:endParaRPr lang="pl-PL" sz="1000">
                <a:cs typeface="Times New Roman" charset="0"/>
              </a:endParaRPr>
            </a:p>
            <a:p>
              <a:pPr eaLnBrk="0" hangingPunct="0"/>
              <a:endParaRPr lang="pl-PL"/>
            </a:p>
          </p:txBody>
        </p:sp>
        <p:sp>
          <p:nvSpPr>
            <p:cNvPr id="13362" name="Rectangle 50"/>
            <p:cNvSpPr>
              <a:spLocks noChangeArrowheads="1"/>
            </p:cNvSpPr>
            <p:nvPr/>
          </p:nvSpPr>
          <p:spPr bwMode="auto">
            <a:xfrm>
              <a:off x="1972" y="6083"/>
              <a:ext cx="284" cy="518"/>
            </a:xfrm>
            <a:prstGeom prst="rect">
              <a:avLst/>
            </a:prstGeom>
            <a:noFill/>
            <a:ln w="9525">
              <a:noFill/>
              <a:miter lim="800000"/>
              <a:headEnd/>
              <a:tailEnd/>
            </a:ln>
            <a:effectLst/>
          </p:spPr>
          <p:txBody>
            <a:bodyPr/>
            <a:lstStyle/>
            <a:p>
              <a:r>
                <a:rPr lang="pl-PL" sz="1200">
                  <a:latin typeface="Century Schoolbook" pitchFamily="18" charset="0"/>
                  <a:cs typeface="Times New Roman" charset="0"/>
                </a:rPr>
                <a:t>nie</a:t>
              </a:r>
              <a:endParaRPr lang="pl-PL" sz="1000">
                <a:cs typeface="Times New Roman" charset="0"/>
              </a:endParaRPr>
            </a:p>
            <a:p>
              <a:pPr eaLnBrk="0" hangingPunct="0"/>
              <a:endParaRPr lang="pl-PL"/>
            </a:p>
          </p:txBody>
        </p:sp>
        <p:sp>
          <p:nvSpPr>
            <p:cNvPr id="13363" name="Rectangle 51"/>
            <p:cNvSpPr>
              <a:spLocks noChangeArrowheads="1"/>
            </p:cNvSpPr>
            <p:nvPr/>
          </p:nvSpPr>
          <p:spPr bwMode="auto">
            <a:xfrm>
              <a:off x="2256" y="6083"/>
              <a:ext cx="284" cy="518"/>
            </a:xfrm>
            <a:prstGeom prst="rect">
              <a:avLst/>
            </a:prstGeom>
            <a:noFill/>
            <a:ln w="9525">
              <a:noFill/>
              <a:miter lim="800000"/>
              <a:headEnd/>
              <a:tailEnd/>
            </a:ln>
            <a:effectLst/>
          </p:spPr>
          <p:txBody>
            <a:bodyPr/>
            <a:lstStyle/>
            <a:p>
              <a:r>
                <a:rPr lang="pl-PL" sz="1200" b="1">
                  <a:latin typeface="Century Schoolbook" pitchFamily="18" charset="0"/>
                  <a:cs typeface="Times New Roman" charset="0"/>
                </a:rPr>
                <a:t>tak</a:t>
              </a:r>
              <a:endParaRPr lang="pl-PL" sz="1000">
                <a:cs typeface="Times New Roman" charset="0"/>
              </a:endParaRPr>
            </a:p>
            <a:p>
              <a:pPr eaLnBrk="0" hangingPunct="0"/>
              <a:endParaRPr lang="pl-PL"/>
            </a:p>
          </p:txBody>
        </p:sp>
        <p:sp>
          <p:nvSpPr>
            <p:cNvPr id="13364" name="Rectangle 52"/>
            <p:cNvSpPr>
              <a:spLocks noChangeArrowheads="1"/>
            </p:cNvSpPr>
            <p:nvPr/>
          </p:nvSpPr>
          <p:spPr bwMode="auto">
            <a:xfrm>
              <a:off x="28" y="6601"/>
              <a:ext cx="150" cy="403"/>
            </a:xfrm>
            <a:prstGeom prst="rect">
              <a:avLst/>
            </a:prstGeom>
            <a:noFill/>
            <a:ln w="9525">
              <a:noFill/>
              <a:miter lim="800000"/>
              <a:headEnd/>
              <a:tailEnd/>
            </a:ln>
            <a:effectLst/>
          </p:spPr>
          <p:txBody>
            <a:bodyPr/>
            <a:lstStyle/>
            <a:p>
              <a:r>
                <a:rPr lang="pl-PL" sz="1000">
                  <a:cs typeface="Times New Roman" charset="0"/>
                </a:rPr>
                <a:t> </a:t>
              </a:r>
            </a:p>
            <a:p>
              <a:pPr eaLnBrk="0" hangingPunct="0"/>
              <a:endParaRPr lang="pl-PL"/>
            </a:p>
          </p:txBody>
        </p:sp>
        <p:sp>
          <p:nvSpPr>
            <p:cNvPr id="13365" name="Rectangle 53"/>
            <p:cNvSpPr>
              <a:spLocks noChangeArrowheads="1"/>
            </p:cNvSpPr>
            <p:nvPr/>
          </p:nvSpPr>
          <p:spPr bwMode="auto">
            <a:xfrm>
              <a:off x="178" y="6601"/>
              <a:ext cx="150" cy="403"/>
            </a:xfrm>
            <a:prstGeom prst="rect">
              <a:avLst/>
            </a:prstGeom>
            <a:noFill/>
            <a:ln w="9525">
              <a:noFill/>
              <a:miter lim="800000"/>
              <a:headEnd/>
              <a:tailEnd/>
            </a:ln>
            <a:effectLst/>
          </p:spPr>
          <p:txBody>
            <a:bodyPr/>
            <a:lstStyle/>
            <a:p>
              <a:r>
                <a:rPr lang="pl-PL" sz="1000">
                  <a:cs typeface="Times New Roman" charset="0"/>
                </a:rPr>
                <a:t> </a:t>
              </a:r>
            </a:p>
            <a:p>
              <a:pPr eaLnBrk="0" hangingPunct="0"/>
              <a:endParaRPr lang="pl-PL"/>
            </a:p>
          </p:txBody>
        </p:sp>
        <p:sp>
          <p:nvSpPr>
            <p:cNvPr id="13366" name="Rectangle 54"/>
            <p:cNvSpPr>
              <a:spLocks noChangeArrowheads="1"/>
            </p:cNvSpPr>
            <p:nvPr/>
          </p:nvSpPr>
          <p:spPr bwMode="auto">
            <a:xfrm>
              <a:off x="328" y="6601"/>
              <a:ext cx="170" cy="403"/>
            </a:xfrm>
            <a:prstGeom prst="rect">
              <a:avLst/>
            </a:prstGeom>
            <a:noFill/>
            <a:ln w="9525">
              <a:noFill/>
              <a:miter lim="800000"/>
              <a:headEnd/>
              <a:tailEnd/>
            </a:ln>
            <a:effectLst/>
          </p:spPr>
          <p:txBody>
            <a:bodyPr/>
            <a:lstStyle/>
            <a:p>
              <a:pPr>
                <a:tabLst>
                  <a:tab pos="228600" algn="l"/>
                </a:tabLst>
              </a:pPr>
              <a:r>
                <a:rPr lang="pl-PL" sz="1200">
                  <a:latin typeface="Century Schoolbook" pitchFamily="18" charset="0"/>
                  <a:cs typeface="Times New Roman" charset="0"/>
                </a:rPr>
                <a:t>5.</a:t>
              </a:r>
              <a:r>
                <a:rPr lang="pl-PL" sz="700">
                  <a:cs typeface="Times New Roman" charset="0"/>
                </a:rPr>
                <a:t>   </a:t>
              </a:r>
              <a:r>
                <a:rPr lang="pl-PL" sz="1000">
                  <a:cs typeface="Times New Roman" charset="0"/>
                </a:rPr>
                <a:t> </a:t>
              </a:r>
            </a:p>
            <a:p>
              <a:pPr eaLnBrk="0" hangingPunct="0">
                <a:tabLst>
                  <a:tab pos="228600" algn="l"/>
                </a:tabLst>
              </a:pPr>
              <a:endParaRPr lang="pl-PL"/>
            </a:p>
          </p:txBody>
        </p:sp>
        <p:sp>
          <p:nvSpPr>
            <p:cNvPr id="13367" name="Rectangle 55"/>
            <p:cNvSpPr>
              <a:spLocks noChangeArrowheads="1"/>
            </p:cNvSpPr>
            <p:nvPr/>
          </p:nvSpPr>
          <p:spPr bwMode="auto">
            <a:xfrm>
              <a:off x="498" y="6601"/>
              <a:ext cx="1474" cy="403"/>
            </a:xfrm>
            <a:prstGeom prst="rect">
              <a:avLst/>
            </a:prstGeom>
            <a:noFill/>
            <a:ln w="9525">
              <a:noFill/>
              <a:miter lim="800000"/>
              <a:headEnd/>
              <a:tailEnd/>
            </a:ln>
            <a:effectLst/>
          </p:spPr>
          <p:txBody>
            <a:bodyPr/>
            <a:lstStyle/>
            <a:p>
              <a:r>
                <a:rPr lang="pl-PL" sz="1200">
                  <a:latin typeface="Century Schoolbook" pitchFamily="18" charset="0"/>
                  <a:cs typeface="Times New Roman" charset="0"/>
                </a:rPr>
                <a:t>Dławienia się, kuli w gardle ...</a:t>
              </a:r>
              <a:endParaRPr lang="pl-PL" sz="1000">
                <a:cs typeface="Times New Roman" charset="0"/>
              </a:endParaRPr>
            </a:p>
            <a:p>
              <a:pPr eaLnBrk="0" hangingPunct="0"/>
              <a:endParaRPr lang="pl-PL"/>
            </a:p>
          </p:txBody>
        </p:sp>
        <p:sp>
          <p:nvSpPr>
            <p:cNvPr id="13368" name="Rectangle 56"/>
            <p:cNvSpPr>
              <a:spLocks noChangeArrowheads="1"/>
            </p:cNvSpPr>
            <p:nvPr/>
          </p:nvSpPr>
          <p:spPr bwMode="auto">
            <a:xfrm>
              <a:off x="1972" y="6601"/>
              <a:ext cx="284" cy="403"/>
            </a:xfrm>
            <a:prstGeom prst="rect">
              <a:avLst/>
            </a:prstGeom>
            <a:noFill/>
            <a:ln w="9525">
              <a:noFill/>
              <a:miter lim="800000"/>
              <a:headEnd/>
              <a:tailEnd/>
            </a:ln>
            <a:effectLst/>
          </p:spPr>
          <p:txBody>
            <a:bodyPr/>
            <a:lstStyle/>
            <a:p>
              <a:r>
                <a:rPr lang="pl-PL" sz="1200">
                  <a:latin typeface="Century Schoolbook" pitchFamily="18" charset="0"/>
                  <a:cs typeface="Times New Roman" charset="0"/>
                </a:rPr>
                <a:t>nie</a:t>
              </a:r>
              <a:endParaRPr lang="pl-PL" sz="1000">
                <a:cs typeface="Times New Roman" charset="0"/>
              </a:endParaRPr>
            </a:p>
            <a:p>
              <a:pPr eaLnBrk="0" hangingPunct="0"/>
              <a:endParaRPr lang="pl-PL"/>
            </a:p>
          </p:txBody>
        </p:sp>
        <p:sp>
          <p:nvSpPr>
            <p:cNvPr id="13369" name="Rectangle 57"/>
            <p:cNvSpPr>
              <a:spLocks noChangeArrowheads="1"/>
            </p:cNvSpPr>
            <p:nvPr/>
          </p:nvSpPr>
          <p:spPr bwMode="auto">
            <a:xfrm>
              <a:off x="2256" y="6601"/>
              <a:ext cx="284" cy="403"/>
            </a:xfrm>
            <a:prstGeom prst="rect">
              <a:avLst/>
            </a:prstGeom>
            <a:noFill/>
            <a:ln w="9525">
              <a:noFill/>
              <a:miter lim="800000"/>
              <a:headEnd/>
              <a:tailEnd/>
            </a:ln>
            <a:effectLst/>
          </p:spPr>
          <p:txBody>
            <a:bodyPr/>
            <a:lstStyle/>
            <a:p>
              <a:r>
                <a:rPr lang="pl-PL" sz="1200" b="1">
                  <a:latin typeface="Century Schoolbook" pitchFamily="18" charset="0"/>
                  <a:cs typeface="Times New Roman" charset="0"/>
                </a:rPr>
                <a:t>tak</a:t>
              </a:r>
              <a:endParaRPr lang="pl-PL" sz="1000">
                <a:cs typeface="Times New Roman" charset="0"/>
              </a:endParaRPr>
            </a:p>
            <a:p>
              <a:pPr eaLnBrk="0" hangingPunct="0"/>
              <a:endParaRPr lang="pl-PL"/>
            </a:p>
          </p:txBody>
        </p:sp>
        <p:sp>
          <p:nvSpPr>
            <p:cNvPr id="13370" name="Rectangle 58"/>
            <p:cNvSpPr>
              <a:spLocks noChangeArrowheads="1"/>
            </p:cNvSpPr>
            <p:nvPr/>
          </p:nvSpPr>
          <p:spPr bwMode="auto">
            <a:xfrm>
              <a:off x="28" y="7004"/>
              <a:ext cx="150" cy="518"/>
            </a:xfrm>
            <a:prstGeom prst="rect">
              <a:avLst/>
            </a:prstGeom>
            <a:noFill/>
            <a:ln w="9525">
              <a:noFill/>
              <a:miter lim="800000"/>
              <a:headEnd/>
              <a:tailEnd/>
            </a:ln>
            <a:effectLst/>
          </p:spPr>
          <p:txBody>
            <a:bodyPr/>
            <a:lstStyle/>
            <a:p>
              <a:r>
                <a:rPr lang="pl-PL" sz="1000">
                  <a:cs typeface="Times New Roman" charset="0"/>
                </a:rPr>
                <a:t> </a:t>
              </a:r>
            </a:p>
            <a:p>
              <a:pPr eaLnBrk="0" hangingPunct="0"/>
              <a:endParaRPr lang="pl-PL"/>
            </a:p>
          </p:txBody>
        </p:sp>
        <p:sp>
          <p:nvSpPr>
            <p:cNvPr id="13371" name="Rectangle 59"/>
            <p:cNvSpPr>
              <a:spLocks noChangeArrowheads="1"/>
            </p:cNvSpPr>
            <p:nvPr/>
          </p:nvSpPr>
          <p:spPr bwMode="auto">
            <a:xfrm>
              <a:off x="178" y="7004"/>
              <a:ext cx="150" cy="518"/>
            </a:xfrm>
            <a:prstGeom prst="rect">
              <a:avLst/>
            </a:prstGeom>
            <a:noFill/>
            <a:ln w="9525">
              <a:noFill/>
              <a:miter lim="800000"/>
              <a:headEnd/>
              <a:tailEnd/>
            </a:ln>
            <a:effectLst/>
          </p:spPr>
          <p:txBody>
            <a:bodyPr/>
            <a:lstStyle/>
            <a:p>
              <a:r>
                <a:rPr lang="pl-PL" sz="1000">
                  <a:cs typeface="Times New Roman" charset="0"/>
                </a:rPr>
                <a:t> </a:t>
              </a:r>
            </a:p>
            <a:p>
              <a:pPr eaLnBrk="0" hangingPunct="0"/>
              <a:endParaRPr lang="pl-PL"/>
            </a:p>
          </p:txBody>
        </p:sp>
        <p:sp>
          <p:nvSpPr>
            <p:cNvPr id="13372" name="Rectangle 60"/>
            <p:cNvSpPr>
              <a:spLocks noChangeArrowheads="1"/>
            </p:cNvSpPr>
            <p:nvPr/>
          </p:nvSpPr>
          <p:spPr bwMode="auto">
            <a:xfrm>
              <a:off x="328" y="7004"/>
              <a:ext cx="170" cy="518"/>
            </a:xfrm>
            <a:prstGeom prst="rect">
              <a:avLst/>
            </a:prstGeom>
            <a:noFill/>
            <a:ln w="9525">
              <a:noFill/>
              <a:miter lim="800000"/>
              <a:headEnd/>
              <a:tailEnd/>
            </a:ln>
            <a:effectLst/>
          </p:spPr>
          <p:txBody>
            <a:bodyPr/>
            <a:lstStyle/>
            <a:p>
              <a:pPr>
                <a:tabLst>
                  <a:tab pos="228600" algn="l"/>
                </a:tabLst>
              </a:pPr>
              <a:r>
                <a:rPr lang="pl-PL" sz="1200">
                  <a:latin typeface="Century Schoolbook" pitchFamily="18" charset="0"/>
                  <a:cs typeface="Times New Roman" charset="0"/>
                </a:rPr>
                <a:t>6.</a:t>
              </a:r>
              <a:r>
                <a:rPr lang="pl-PL" sz="700">
                  <a:cs typeface="Times New Roman" charset="0"/>
                </a:rPr>
                <a:t>   </a:t>
              </a:r>
              <a:r>
                <a:rPr lang="pl-PL" sz="1000">
                  <a:cs typeface="Times New Roman" charset="0"/>
                </a:rPr>
                <a:t> </a:t>
              </a:r>
            </a:p>
            <a:p>
              <a:pPr eaLnBrk="0" hangingPunct="0">
                <a:tabLst>
                  <a:tab pos="228600" algn="l"/>
                </a:tabLst>
              </a:pPr>
              <a:endParaRPr lang="pl-PL"/>
            </a:p>
          </p:txBody>
        </p:sp>
        <p:sp>
          <p:nvSpPr>
            <p:cNvPr id="13373" name="Rectangle 61"/>
            <p:cNvSpPr>
              <a:spLocks noChangeArrowheads="1"/>
            </p:cNvSpPr>
            <p:nvPr/>
          </p:nvSpPr>
          <p:spPr bwMode="auto">
            <a:xfrm>
              <a:off x="498" y="7004"/>
              <a:ext cx="1474" cy="518"/>
            </a:xfrm>
            <a:prstGeom prst="rect">
              <a:avLst/>
            </a:prstGeom>
            <a:noFill/>
            <a:ln w="9525">
              <a:noFill/>
              <a:miter lim="800000"/>
              <a:headEnd/>
              <a:tailEnd/>
            </a:ln>
            <a:effectLst/>
          </p:spPr>
          <p:txBody>
            <a:bodyPr/>
            <a:lstStyle/>
            <a:p>
              <a:r>
                <a:rPr lang="pl-PL" sz="1200">
                  <a:latin typeface="Century Schoolbook" pitchFamily="18" charset="0"/>
                  <a:cs typeface="Times New Roman" charset="0"/>
                </a:rPr>
                <a:t>Bólu, ucisku w klatce piersiowej ...</a:t>
              </a:r>
              <a:endParaRPr lang="pl-PL" sz="1000">
                <a:cs typeface="Times New Roman" charset="0"/>
              </a:endParaRPr>
            </a:p>
            <a:p>
              <a:pPr eaLnBrk="0" hangingPunct="0"/>
              <a:endParaRPr lang="pl-PL"/>
            </a:p>
          </p:txBody>
        </p:sp>
        <p:sp>
          <p:nvSpPr>
            <p:cNvPr id="13374" name="Rectangle 62"/>
            <p:cNvSpPr>
              <a:spLocks noChangeArrowheads="1"/>
            </p:cNvSpPr>
            <p:nvPr/>
          </p:nvSpPr>
          <p:spPr bwMode="auto">
            <a:xfrm>
              <a:off x="1972" y="7004"/>
              <a:ext cx="284" cy="518"/>
            </a:xfrm>
            <a:prstGeom prst="rect">
              <a:avLst/>
            </a:prstGeom>
            <a:noFill/>
            <a:ln w="9525">
              <a:noFill/>
              <a:miter lim="800000"/>
              <a:headEnd/>
              <a:tailEnd/>
            </a:ln>
            <a:effectLst/>
          </p:spPr>
          <p:txBody>
            <a:bodyPr/>
            <a:lstStyle/>
            <a:p>
              <a:r>
                <a:rPr lang="pl-PL" sz="1200">
                  <a:latin typeface="Century Schoolbook" pitchFamily="18" charset="0"/>
                  <a:cs typeface="Times New Roman" charset="0"/>
                </a:rPr>
                <a:t>nie</a:t>
              </a:r>
              <a:endParaRPr lang="pl-PL" sz="1000">
                <a:cs typeface="Times New Roman" charset="0"/>
              </a:endParaRPr>
            </a:p>
            <a:p>
              <a:pPr eaLnBrk="0" hangingPunct="0"/>
              <a:endParaRPr lang="pl-PL"/>
            </a:p>
          </p:txBody>
        </p:sp>
        <p:sp>
          <p:nvSpPr>
            <p:cNvPr id="13375" name="Rectangle 63"/>
            <p:cNvSpPr>
              <a:spLocks noChangeArrowheads="1"/>
            </p:cNvSpPr>
            <p:nvPr/>
          </p:nvSpPr>
          <p:spPr bwMode="auto">
            <a:xfrm>
              <a:off x="2256" y="7004"/>
              <a:ext cx="284" cy="518"/>
            </a:xfrm>
            <a:prstGeom prst="rect">
              <a:avLst/>
            </a:prstGeom>
            <a:noFill/>
            <a:ln w="9525">
              <a:noFill/>
              <a:miter lim="800000"/>
              <a:headEnd/>
              <a:tailEnd/>
            </a:ln>
            <a:effectLst/>
          </p:spPr>
          <p:txBody>
            <a:bodyPr/>
            <a:lstStyle/>
            <a:p>
              <a:r>
                <a:rPr lang="pl-PL" sz="1200" b="1">
                  <a:latin typeface="Century Schoolbook" pitchFamily="18" charset="0"/>
                  <a:cs typeface="Times New Roman" charset="0"/>
                </a:rPr>
                <a:t>tak</a:t>
              </a:r>
              <a:endParaRPr lang="pl-PL" sz="1000">
                <a:cs typeface="Times New Roman" charset="0"/>
              </a:endParaRPr>
            </a:p>
            <a:p>
              <a:pPr eaLnBrk="0" hangingPunct="0"/>
              <a:endParaRPr lang="pl-PL"/>
            </a:p>
          </p:txBody>
        </p:sp>
      </p:grpSp>
      <p:sp>
        <p:nvSpPr>
          <p:cNvPr id="13377" name="Rectangle 65"/>
          <p:cNvSpPr>
            <a:spLocks noChangeArrowheads="1"/>
          </p:cNvSpPr>
          <p:nvPr/>
        </p:nvSpPr>
        <p:spPr bwMode="auto">
          <a:xfrm>
            <a:off x="0" y="-533400"/>
            <a:ext cx="9144000" cy="2463564"/>
          </a:xfrm>
          <a:prstGeom prst="rect">
            <a:avLst/>
          </a:prstGeom>
          <a:noFill/>
          <a:ln w="9525">
            <a:noFill/>
            <a:miter lim="800000"/>
            <a:headEnd/>
            <a:tailEnd/>
          </a:ln>
          <a:effectLst/>
        </p:spPr>
        <p:txBody>
          <a:bodyPr lIns="899829" tIns="899829" rIns="899829" bIns="899829">
            <a:spAutoFit/>
          </a:bodyPr>
          <a:lstStyle/>
          <a:p>
            <a:r>
              <a:rPr lang="pl-PL" sz="1200" b="1">
                <a:solidFill>
                  <a:schemeClr val="tx2"/>
                </a:solidFill>
                <a:latin typeface="Century Schoolbook" pitchFamily="18" charset="0"/>
                <a:cs typeface="Times New Roman" charset="0"/>
              </a:rPr>
              <a:t>D. Lęk paniczny</a:t>
            </a:r>
            <a:r>
              <a:rPr lang="pl-PL" sz="1200">
                <a:solidFill>
                  <a:schemeClr val="tx2"/>
                </a:solidFill>
                <a:latin typeface="Century Schoolbook" pitchFamily="18" charset="0"/>
                <a:cs typeface="Times New Roman" charset="0"/>
              </a:rPr>
              <a:t>. </a:t>
            </a:r>
            <a:r>
              <a:rPr lang="en-US" sz="1200" b="1">
                <a:solidFill>
                  <a:schemeClr val="tx2"/>
                </a:solidFill>
                <a:latin typeface="Century Schoolbook" pitchFamily="18" charset="0"/>
                <a:cs typeface="Times New Roman" charset="0"/>
              </a:rPr>
              <a:t>F.41.0</a:t>
            </a:r>
            <a:endParaRPr lang="pl-PL" sz="1000">
              <a:solidFill>
                <a:schemeClr val="tx2"/>
              </a:solidFill>
              <a:cs typeface="Times New Roman" charset="0"/>
            </a:endParaRPr>
          </a:p>
          <a:p>
            <a:pPr eaLnBrk="0" hangingPunct="0"/>
            <a:endParaRPr lang="pl-PL"/>
          </a:p>
        </p:txBody>
      </p:sp>
      <p:sp>
        <p:nvSpPr>
          <p:cNvPr id="13378" name="Rectangle 66"/>
          <p:cNvSpPr>
            <a:spLocks noChangeArrowheads="1"/>
          </p:cNvSpPr>
          <p:nvPr/>
        </p:nvSpPr>
        <p:spPr bwMode="auto">
          <a:xfrm>
            <a:off x="0" y="4283075"/>
            <a:ext cx="9144000" cy="646331"/>
          </a:xfrm>
          <a:prstGeom prst="rect">
            <a:avLst/>
          </a:prstGeom>
          <a:noFill/>
          <a:ln w="9525">
            <a:noFill/>
            <a:miter lim="800000"/>
            <a:headEnd/>
            <a:tailEnd/>
          </a:ln>
          <a:effectLst/>
        </p:spPr>
        <p:txBody>
          <a:bodyPr>
            <a:spAutoFit/>
          </a:bodyPr>
          <a:lstStyle/>
          <a:p>
            <a:br>
              <a:rPr lang="en-US" sz="1200">
                <a:latin typeface="Century Schoolbook" pitchFamily="18" charset="0"/>
                <a:cs typeface="Times New Roman" charset="0"/>
              </a:rPr>
            </a:br>
            <a:endParaRPr lang="en-US"/>
          </a:p>
        </p:txBody>
      </p:sp>
    </p:spTree>
  </p:cSld>
  <p:clrMapOvr>
    <a:masterClrMapping/>
  </p:clrMapOvr>
  <p:transition spd="slow">
    <p:wipe dir="u"/>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4398" name="Group 62"/>
          <p:cNvGrpSpPr>
            <a:grpSpLocks/>
          </p:cNvGrpSpPr>
          <p:nvPr/>
        </p:nvGrpSpPr>
        <p:grpSpPr bwMode="auto">
          <a:xfrm>
            <a:off x="477838" y="381000"/>
            <a:ext cx="8666162" cy="5783263"/>
            <a:chOff x="28" y="0"/>
            <a:chExt cx="2512" cy="5525"/>
          </a:xfrm>
        </p:grpSpPr>
        <p:sp>
          <p:nvSpPr>
            <p:cNvPr id="14338" name="Rectangle 2"/>
            <p:cNvSpPr>
              <a:spLocks noChangeArrowheads="1"/>
            </p:cNvSpPr>
            <p:nvPr/>
          </p:nvSpPr>
          <p:spPr bwMode="auto">
            <a:xfrm>
              <a:off x="28" y="0"/>
              <a:ext cx="150" cy="518"/>
            </a:xfrm>
            <a:prstGeom prst="rect">
              <a:avLst/>
            </a:prstGeom>
            <a:noFill/>
            <a:ln w="9525">
              <a:noFill/>
              <a:miter lim="800000"/>
              <a:headEnd/>
              <a:tailEnd/>
            </a:ln>
            <a:effectLst/>
          </p:spPr>
          <p:txBody>
            <a:bodyPr/>
            <a:lstStyle/>
            <a:p>
              <a:r>
                <a:rPr lang="pl-PL" sz="1000">
                  <a:cs typeface="Times New Roman" charset="0"/>
                </a:rPr>
                <a:t> </a:t>
              </a:r>
            </a:p>
            <a:p>
              <a:pPr eaLnBrk="0" hangingPunct="0"/>
              <a:endParaRPr lang="pl-PL"/>
            </a:p>
          </p:txBody>
        </p:sp>
        <p:sp>
          <p:nvSpPr>
            <p:cNvPr id="14339" name="Rectangle 3"/>
            <p:cNvSpPr>
              <a:spLocks noChangeArrowheads="1"/>
            </p:cNvSpPr>
            <p:nvPr/>
          </p:nvSpPr>
          <p:spPr bwMode="auto">
            <a:xfrm>
              <a:off x="178" y="0"/>
              <a:ext cx="150" cy="518"/>
            </a:xfrm>
            <a:prstGeom prst="rect">
              <a:avLst/>
            </a:prstGeom>
            <a:noFill/>
            <a:ln w="9525">
              <a:noFill/>
              <a:miter lim="800000"/>
              <a:headEnd/>
              <a:tailEnd/>
            </a:ln>
            <a:effectLst/>
          </p:spPr>
          <p:txBody>
            <a:bodyPr/>
            <a:lstStyle/>
            <a:p>
              <a:r>
                <a:rPr lang="pl-PL" sz="1000">
                  <a:cs typeface="Times New Roman" charset="0"/>
                </a:rPr>
                <a:t> </a:t>
              </a:r>
            </a:p>
            <a:p>
              <a:pPr eaLnBrk="0" hangingPunct="0"/>
              <a:endParaRPr lang="pl-PL"/>
            </a:p>
          </p:txBody>
        </p:sp>
        <p:sp>
          <p:nvSpPr>
            <p:cNvPr id="14340" name="Rectangle 4"/>
            <p:cNvSpPr>
              <a:spLocks noChangeArrowheads="1"/>
            </p:cNvSpPr>
            <p:nvPr/>
          </p:nvSpPr>
          <p:spPr bwMode="auto">
            <a:xfrm>
              <a:off x="328" y="0"/>
              <a:ext cx="170" cy="518"/>
            </a:xfrm>
            <a:prstGeom prst="rect">
              <a:avLst/>
            </a:prstGeom>
            <a:noFill/>
            <a:ln w="9525">
              <a:noFill/>
              <a:miter lim="800000"/>
              <a:headEnd/>
              <a:tailEnd/>
            </a:ln>
            <a:effectLst/>
          </p:spPr>
          <p:txBody>
            <a:bodyPr/>
            <a:lstStyle/>
            <a:p>
              <a:pPr>
                <a:tabLst>
                  <a:tab pos="228600" algn="l"/>
                </a:tabLst>
              </a:pPr>
              <a:r>
                <a:rPr lang="pl-PL" sz="1200">
                  <a:latin typeface="Century Schoolbook" pitchFamily="18" charset="0"/>
                  <a:cs typeface="Times New Roman" charset="0"/>
                </a:rPr>
                <a:t>1.</a:t>
              </a:r>
              <a:r>
                <a:rPr lang="pl-PL" sz="700">
                  <a:cs typeface="Times New Roman" charset="0"/>
                </a:rPr>
                <a:t>   </a:t>
              </a:r>
              <a:r>
                <a:rPr lang="pl-PL" sz="1000">
                  <a:cs typeface="Times New Roman" charset="0"/>
                </a:rPr>
                <a:t> </a:t>
              </a:r>
            </a:p>
            <a:p>
              <a:pPr eaLnBrk="0" hangingPunct="0">
                <a:tabLst>
                  <a:tab pos="228600" algn="l"/>
                </a:tabLst>
              </a:pPr>
              <a:endParaRPr lang="pl-PL"/>
            </a:p>
          </p:txBody>
        </p:sp>
        <p:sp>
          <p:nvSpPr>
            <p:cNvPr id="14341" name="Rectangle 5"/>
            <p:cNvSpPr>
              <a:spLocks noChangeArrowheads="1"/>
            </p:cNvSpPr>
            <p:nvPr/>
          </p:nvSpPr>
          <p:spPr bwMode="auto">
            <a:xfrm>
              <a:off x="498" y="0"/>
              <a:ext cx="1474" cy="518"/>
            </a:xfrm>
            <a:prstGeom prst="rect">
              <a:avLst/>
            </a:prstGeom>
            <a:noFill/>
            <a:ln w="9525">
              <a:noFill/>
              <a:miter lim="800000"/>
              <a:headEnd/>
              <a:tailEnd/>
            </a:ln>
            <a:effectLst/>
          </p:spPr>
          <p:txBody>
            <a:bodyPr/>
            <a:lstStyle/>
            <a:p>
              <a:r>
                <a:rPr lang="pl-PL" sz="1200">
                  <a:latin typeface="Century Schoolbook" pitchFamily="18" charset="0"/>
                  <a:cs typeface="Times New Roman" charset="0"/>
                </a:rPr>
                <a:t>Nudności, bólu żołądka, biegunki ..</a:t>
              </a:r>
              <a:endParaRPr lang="pl-PL" sz="1000">
                <a:cs typeface="Times New Roman" charset="0"/>
              </a:endParaRPr>
            </a:p>
            <a:p>
              <a:pPr eaLnBrk="0" hangingPunct="0"/>
              <a:endParaRPr lang="pl-PL"/>
            </a:p>
          </p:txBody>
        </p:sp>
        <p:sp>
          <p:nvSpPr>
            <p:cNvPr id="14342" name="Rectangle 6"/>
            <p:cNvSpPr>
              <a:spLocks noChangeArrowheads="1"/>
            </p:cNvSpPr>
            <p:nvPr/>
          </p:nvSpPr>
          <p:spPr bwMode="auto">
            <a:xfrm>
              <a:off x="1972" y="0"/>
              <a:ext cx="284" cy="518"/>
            </a:xfrm>
            <a:prstGeom prst="rect">
              <a:avLst/>
            </a:prstGeom>
            <a:noFill/>
            <a:ln w="9525">
              <a:noFill/>
              <a:miter lim="800000"/>
              <a:headEnd/>
              <a:tailEnd/>
            </a:ln>
            <a:effectLst/>
          </p:spPr>
          <p:txBody>
            <a:bodyPr/>
            <a:lstStyle/>
            <a:p>
              <a:r>
                <a:rPr lang="pl-PL" sz="1200">
                  <a:latin typeface="Century Schoolbook" pitchFamily="18" charset="0"/>
                  <a:cs typeface="Times New Roman" charset="0"/>
                </a:rPr>
                <a:t>nie</a:t>
              </a:r>
              <a:endParaRPr lang="pl-PL" sz="1000">
                <a:cs typeface="Times New Roman" charset="0"/>
              </a:endParaRPr>
            </a:p>
            <a:p>
              <a:pPr eaLnBrk="0" hangingPunct="0"/>
              <a:endParaRPr lang="pl-PL"/>
            </a:p>
          </p:txBody>
        </p:sp>
        <p:sp>
          <p:nvSpPr>
            <p:cNvPr id="14343" name="Rectangle 7"/>
            <p:cNvSpPr>
              <a:spLocks noChangeArrowheads="1"/>
            </p:cNvSpPr>
            <p:nvPr/>
          </p:nvSpPr>
          <p:spPr bwMode="auto">
            <a:xfrm>
              <a:off x="2256" y="0"/>
              <a:ext cx="284" cy="518"/>
            </a:xfrm>
            <a:prstGeom prst="rect">
              <a:avLst/>
            </a:prstGeom>
            <a:noFill/>
            <a:ln w="9525">
              <a:noFill/>
              <a:miter lim="800000"/>
              <a:headEnd/>
              <a:tailEnd/>
            </a:ln>
            <a:effectLst/>
          </p:spPr>
          <p:txBody>
            <a:bodyPr/>
            <a:lstStyle/>
            <a:p>
              <a:r>
                <a:rPr lang="pl-PL" sz="1200" b="1">
                  <a:latin typeface="Century Schoolbook" pitchFamily="18" charset="0"/>
                  <a:cs typeface="Times New Roman" charset="0"/>
                </a:rPr>
                <a:t>tak</a:t>
              </a:r>
              <a:endParaRPr lang="pl-PL" sz="1000">
                <a:cs typeface="Times New Roman" charset="0"/>
              </a:endParaRPr>
            </a:p>
            <a:p>
              <a:pPr eaLnBrk="0" hangingPunct="0"/>
              <a:endParaRPr lang="pl-PL"/>
            </a:p>
          </p:txBody>
        </p:sp>
        <p:sp>
          <p:nvSpPr>
            <p:cNvPr id="14344" name="Rectangle 8"/>
            <p:cNvSpPr>
              <a:spLocks noChangeArrowheads="1"/>
            </p:cNvSpPr>
            <p:nvPr/>
          </p:nvSpPr>
          <p:spPr bwMode="auto">
            <a:xfrm>
              <a:off x="28" y="518"/>
              <a:ext cx="150" cy="518"/>
            </a:xfrm>
            <a:prstGeom prst="rect">
              <a:avLst/>
            </a:prstGeom>
            <a:noFill/>
            <a:ln w="9525">
              <a:noFill/>
              <a:miter lim="800000"/>
              <a:headEnd/>
              <a:tailEnd/>
            </a:ln>
            <a:effectLst/>
          </p:spPr>
          <p:txBody>
            <a:bodyPr/>
            <a:lstStyle/>
            <a:p>
              <a:r>
                <a:rPr lang="pl-PL" sz="1000">
                  <a:cs typeface="Times New Roman" charset="0"/>
                </a:rPr>
                <a:t> </a:t>
              </a:r>
            </a:p>
            <a:p>
              <a:pPr eaLnBrk="0" hangingPunct="0"/>
              <a:endParaRPr lang="pl-PL"/>
            </a:p>
          </p:txBody>
        </p:sp>
        <p:sp>
          <p:nvSpPr>
            <p:cNvPr id="14345" name="Rectangle 9"/>
            <p:cNvSpPr>
              <a:spLocks noChangeArrowheads="1"/>
            </p:cNvSpPr>
            <p:nvPr/>
          </p:nvSpPr>
          <p:spPr bwMode="auto">
            <a:xfrm>
              <a:off x="178" y="518"/>
              <a:ext cx="150" cy="518"/>
            </a:xfrm>
            <a:prstGeom prst="rect">
              <a:avLst/>
            </a:prstGeom>
            <a:noFill/>
            <a:ln w="9525">
              <a:noFill/>
              <a:miter lim="800000"/>
              <a:headEnd/>
              <a:tailEnd/>
            </a:ln>
            <a:effectLst/>
          </p:spPr>
          <p:txBody>
            <a:bodyPr/>
            <a:lstStyle/>
            <a:p>
              <a:r>
                <a:rPr lang="pl-PL" sz="1000">
                  <a:cs typeface="Times New Roman" charset="0"/>
                </a:rPr>
                <a:t> </a:t>
              </a:r>
            </a:p>
            <a:p>
              <a:pPr eaLnBrk="0" hangingPunct="0"/>
              <a:endParaRPr lang="pl-PL"/>
            </a:p>
          </p:txBody>
        </p:sp>
        <p:sp>
          <p:nvSpPr>
            <p:cNvPr id="14346" name="Rectangle 10"/>
            <p:cNvSpPr>
              <a:spLocks noChangeArrowheads="1"/>
            </p:cNvSpPr>
            <p:nvPr/>
          </p:nvSpPr>
          <p:spPr bwMode="auto">
            <a:xfrm>
              <a:off x="328" y="518"/>
              <a:ext cx="170" cy="518"/>
            </a:xfrm>
            <a:prstGeom prst="rect">
              <a:avLst/>
            </a:prstGeom>
            <a:noFill/>
            <a:ln w="9525">
              <a:noFill/>
              <a:miter lim="800000"/>
              <a:headEnd/>
              <a:tailEnd/>
            </a:ln>
            <a:effectLst/>
          </p:spPr>
          <p:txBody>
            <a:bodyPr/>
            <a:lstStyle/>
            <a:p>
              <a:pPr>
                <a:tabLst>
                  <a:tab pos="228600" algn="l"/>
                </a:tabLst>
              </a:pPr>
              <a:r>
                <a:rPr lang="pl-PL" sz="1200">
                  <a:latin typeface="Century Schoolbook" pitchFamily="18" charset="0"/>
                  <a:cs typeface="Times New Roman" charset="0"/>
                </a:rPr>
                <a:t>2.</a:t>
              </a:r>
              <a:r>
                <a:rPr lang="pl-PL" sz="700">
                  <a:cs typeface="Times New Roman" charset="0"/>
                </a:rPr>
                <a:t>   </a:t>
              </a:r>
              <a:r>
                <a:rPr lang="pl-PL" sz="1000">
                  <a:cs typeface="Times New Roman" charset="0"/>
                </a:rPr>
                <a:t> </a:t>
              </a:r>
            </a:p>
            <a:p>
              <a:pPr eaLnBrk="0" hangingPunct="0">
                <a:tabLst>
                  <a:tab pos="228600" algn="l"/>
                </a:tabLst>
              </a:pPr>
              <a:endParaRPr lang="pl-PL"/>
            </a:p>
          </p:txBody>
        </p:sp>
        <p:sp>
          <p:nvSpPr>
            <p:cNvPr id="14347" name="Rectangle 11"/>
            <p:cNvSpPr>
              <a:spLocks noChangeArrowheads="1"/>
            </p:cNvSpPr>
            <p:nvPr/>
          </p:nvSpPr>
          <p:spPr bwMode="auto">
            <a:xfrm>
              <a:off x="498" y="518"/>
              <a:ext cx="1474" cy="518"/>
            </a:xfrm>
            <a:prstGeom prst="rect">
              <a:avLst/>
            </a:prstGeom>
            <a:noFill/>
            <a:ln w="9525">
              <a:noFill/>
              <a:miter lim="800000"/>
              <a:headEnd/>
              <a:tailEnd/>
            </a:ln>
            <a:effectLst/>
          </p:spPr>
          <p:txBody>
            <a:bodyPr/>
            <a:lstStyle/>
            <a:p>
              <a:r>
                <a:rPr lang="pl-PL" sz="1200">
                  <a:latin typeface="Century Schoolbook" pitchFamily="18" charset="0"/>
                  <a:cs typeface="Times New Roman" charset="0"/>
                </a:rPr>
                <a:t>Zawrotów głowy, zamroczenia, omdlewania ...</a:t>
              </a:r>
              <a:endParaRPr lang="pl-PL" sz="1000">
                <a:cs typeface="Times New Roman" charset="0"/>
              </a:endParaRPr>
            </a:p>
            <a:p>
              <a:pPr eaLnBrk="0" hangingPunct="0"/>
              <a:endParaRPr lang="pl-PL"/>
            </a:p>
          </p:txBody>
        </p:sp>
        <p:sp>
          <p:nvSpPr>
            <p:cNvPr id="14348" name="Rectangle 12"/>
            <p:cNvSpPr>
              <a:spLocks noChangeArrowheads="1"/>
            </p:cNvSpPr>
            <p:nvPr/>
          </p:nvSpPr>
          <p:spPr bwMode="auto">
            <a:xfrm>
              <a:off x="1972" y="518"/>
              <a:ext cx="284" cy="518"/>
            </a:xfrm>
            <a:prstGeom prst="rect">
              <a:avLst/>
            </a:prstGeom>
            <a:noFill/>
            <a:ln w="9525">
              <a:noFill/>
              <a:miter lim="800000"/>
              <a:headEnd/>
              <a:tailEnd/>
            </a:ln>
            <a:effectLst/>
          </p:spPr>
          <p:txBody>
            <a:bodyPr/>
            <a:lstStyle/>
            <a:p>
              <a:r>
                <a:rPr lang="pl-PL" sz="1200">
                  <a:latin typeface="Century Schoolbook" pitchFamily="18" charset="0"/>
                  <a:cs typeface="Times New Roman" charset="0"/>
                </a:rPr>
                <a:t>nie</a:t>
              </a:r>
              <a:endParaRPr lang="pl-PL" sz="1000">
                <a:cs typeface="Times New Roman" charset="0"/>
              </a:endParaRPr>
            </a:p>
            <a:p>
              <a:pPr eaLnBrk="0" hangingPunct="0"/>
              <a:endParaRPr lang="pl-PL"/>
            </a:p>
          </p:txBody>
        </p:sp>
        <p:sp>
          <p:nvSpPr>
            <p:cNvPr id="14349" name="Rectangle 13"/>
            <p:cNvSpPr>
              <a:spLocks noChangeArrowheads="1"/>
            </p:cNvSpPr>
            <p:nvPr/>
          </p:nvSpPr>
          <p:spPr bwMode="auto">
            <a:xfrm>
              <a:off x="2256" y="518"/>
              <a:ext cx="284" cy="518"/>
            </a:xfrm>
            <a:prstGeom prst="rect">
              <a:avLst/>
            </a:prstGeom>
            <a:noFill/>
            <a:ln w="9525">
              <a:noFill/>
              <a:miter lim="800000"/>
              <a:headEnd/>
              <a:tailEnd/>
            </a:ln>
            <a:effectLst/>
          </p:spPr>
          <p:txBody>
            <a:bodyPr/>
            <a:lstStyle/>
            <a:p>
              <a:r>
                <a:rPr lang="pl-PL" sz="1200" b="1">
                  <a:latin typeface="Century Schoolbook" pitchFamily="18" charset="0"/>
                  <a:cs typeface="Times New Roman" charset="0"/>
                </a:rPr>
                <a:t>tak</a:t>
              </a:r>
              <a:endParaRPr lang="pl-PL" sz="1000">
                <a:cs typeface="Times New Roman" charset="0"/>
              </a:endParaRPr>
            </a:p>
            <a:p>
              <a:pPr eaLnBrk="0" hangingPunct="0"/>
              <a:endParaRPr lang="pl-PL"/>
            </a:p>
          </p:txBody>
        </p:sp>
        <p:sp>
          <p:nvSpPr>
            <p:cNvPr id="14350" name="Rectangle 14"/>
            <p:cNvSpPr>
              <a:spLocks noChangeArrowheads="1"/>
            </p:cNvSpPr>
            <p:nvPr/>
          </p:nvSpPr>
          <p:spPr bwMode="auto">
            <a:xfrm>
              <a:off x="28" y="1036"/>
              <a:ext cx="150" cy="518"/>
            </a:xfrm>
            <a:prstGeom prst="rect">
              <a:avLst/>
            </a:prstGeom>
            <a:noFill/>
            <a:ln w="9525">
              <a:noFill/>
              <a:miter lim="800000"/>
              <a:headEnd/>
              <a:tailEnd/>
            </a:ln>
            <a:effectLst/>
          </p:spPr>
          <p:txBody>
            <a:bodyPr/>
            <a:lstStyle/>
            <a:p>
              <a:r>
                <a:rPr lang="pl-PL" sz="1000">
                  <a:cs typeface="Times New Roman" charset="0"/>
                </a:rPr>
                <a:t> </a:t>
              </a:r>
            </a:p>
            <a:p>
              <a:pPr eaLnBrk="0" hangingPunct="0"/>
              <a:endParaRPr lang="pl-PL"/>
            </a:p>
          </p:txBody>
        </p:sp>
        <p:sp>
          <p:nvSpPr>
            <p:cNvPr id="14351" name="Rectangle 15"/>
            <p:cNvSpPr>
              <a:spLocks noChangeArrowheads="1"/>
            </p:cNvSpPr>
            <p:nvPr/>
          </p:nvSpPr>
          <p:spPr bwMode="auto">
            <a:xfrm>
              <a:off x="178" y="1036"/>
              <a:ext cx="150" cy="518"/>
            </a:xfrm>
            <a:prstGeom prst="rect">
              <a:avLst/>
            </a:prstGeom>
            <a:noFill/>
            <a:ln w="9525">
              <a:noFill/>
              <a:miter lim="800000"/>
              <a:headEnd/>
              <a:tailEnd/>
            </a:ln>
            <a:effectLst/>
          </p:spPr>
          <p:txBody>
            <a:bodyPr/>
            <a:lstStyle/>
            <a:p>
              <a:r>
                <a:rPr lang="pl-PL" sz="1000">
                  <a:cs typeface="Times New Roman" charset="0"/>
                </a:rPr>
                <a:t> </a:t>
              </a:r>
            </a:p>
            <a:p>
              <a:pPr eaLnBrk="0" hangingPunct="0"/>
              <a:endParaRPr lang="pl-PL"/>
            </a:p>
          </p:txBody>
        </p:sp>
        <p:sp>
          <p:nvSpPr>
            <p:cNvPr id="14352" name="Rectangle 16"/>
            <p:cNvSpPr>
              <a:spLocks noChangeArrowheads="1"/>
            </p:cNvSpPr>
            <p:nvPr/>
          </p:nvSpPr>
          <p:spPr bwMode="auto">
            <a:xfrm>
              <a:off x="328" y="1036"/>
              <a:ext cx="170" cy="518"/>
            </a:xfrm>
            <a:prstGeom prst="rect">
              <a:avLst/>
            </a:prstGeom>
            <a:noFill/>
            <a:ln w="9525">
              <a:noFill/>
              <a:miter lim="800000"/>
              <a:headEnd/>
              <a:tailEnd/>
            </a:ln>
            <a:effectLst/>
          </p:spPr>
          <p:txBody>
            <a:bodyPr/>
            <a:lstStyle/>
            <a:p>
              <a:pPr>
                <a:tabLst>
                  <a:tab pos="228600" algn="l"/>
                </a:tabLst>
              </a:pPr>
              <a:r>
                <a:rPr lang="pl-PL" sz="1200">
                  <a:latin typeface="Century Schoolbook" pitchFamily="18" charset="0"/>
                  <a:cs typeface="Times New Roman" charset="0"/>
                </a:rPr>
                <a:t>3.</a:t>
              </a:r>
              <a:r>
                <a:rPr lang="pl-PL" sz="700">
                  <a:cs typeface="Times New Roman" charset="0"/>
                </a:rPr>
                <a:t>   </a:t>
              </a:r>
              <a:r>
                <a:rPr lang="pl-PL" sz="1000">
                  <a:cs typeface="Times New Roman" charset="0"/>
                </a:rPr>
                <a:t> </a:t>
              </a:r>
            </a:p>
            <a:p>
              <a:pPr eaLnBrk="0" hangingPunct="0">
                <a:tabLst>
                  <a:tab pos="228600" algn="l"/>
                </a:tabLst>
              </a:pPr>
              <a:endParaRPr lang="pl-PL"/>
            </a:p>
          </p:txBody>
        </p:sp>
        <p:sp>
          <p:nvSpPr>
            <p:cNvPr id="14353" name="Rectangle 17"/>
            <p:cNvSpPr>
              <a:spLocks noChangeArrowheads="1"/>
            </p:cNvSpPr>
            <p:nvPr/>
          </p:nvSpPr>
          <p:spPr bwMode="auto">
            <a:xfrm>
              <a:off x="498" y="1036"/>
              <a:ext cx="1474" cy="518"/>
            </a:xfrm>
            <a:prstGeom prst="rect">
              <a:avLst/>
            </a:prstGeom>
            <a:noFill/>
            <a:ln w="9525">
              <a:noFill/>
              <a:miter lim="800000"/>
              <a:headEnd/>
              <a:tailEnd/>
            </a:ln>
            <a:effectLst/>
          </p:spPr>
          <p:txBody>
            <a:bodyPr/>
            <a:lstStyle/>
            <a:p>
              <a:r>
                <a:rPr lang="pl-PL" sz="1200">
                  <a:latin typeface="Century Schoolbook" pitchFamily="18" charset="0"/>
                  <a:cs typeface="Times New Roman" charset="0"/>
                </a:rPr>
                <a:t>Derealizacji lub depersonalizacji ...</a:t>
              </a:r>
              <a:endParaRPr lang="pl-PL" sz="1000">
                <a:cs typeface="Times New Roman" charset="0"/>
              </a:endParaRPr>
            </a:p>
            <a:p>
              <a:pPr eaLnBrk="0" hangingPunct="0"/>
              <a:endParaRPr lang="pl-PL"/>
            </a:p>
          </p:txBody>
        </p:sp>
        <p:sp>
          <p:nvSpPr>
            <p:cNvPr id="14354" name="Rectangle 18"/>
            <p:cNvSpPr>
              <a:spLocks noChangeArrowheads="1"/>
            </p:cNvSpPr>
            <p:nvPr/>
          </p:nvSpPr>
          <p:spPr bwMode="auto">
            <a:xfrm>
              <a:off x="1972" y="1036"/>
              <a:ext cx="284" cy="518"/>
            </a:xfrm>
            <a:prstGeom prst="rect">
              <a:avLst/>
            </a:prstGeom>
            <a:noFill/>
            <a:ln w="9525">
              <a:noFill/>
              <a:miter lim="800000"/>
              <a:headEnd/>
              <a:tailEnd/>
            </a:ln>
            <a:effectLst/>
          </p:spPr>
          <p:txBody>
            <a:bodyPr/>
            <a:lstStyle/>
            <a:p>
              <a:r>
                <a:rPr lang="pl-PL" sz="1200">
                  <a:latin typeface="Century Schoolbook" pitchFamily="18" charset="0"/>
                  <a:cs typeface="Times New Roman" charset="0"/>
                </a:rPr>
                <a:t>nie</a:t>
              </a:r>
              <a:endParaRPr lang="pl-PL" sz="1000">
                <a:cs typeface="Times New Roman" charset="0"/>
              </a:endParaRPr>
            </a:p>
            <a:p>
              <a:pPr eaLnBrk="0" hangingPunct="0"/>
              <a:endParaRPr lang="pl-PL"/>
            </a:p>
          </p:txBody>
        </p:sp>
        <p:sp>
          <p:nvSpPr>
            <p:cNvPr id="14355" name="Rectangle 19"/>
            <p:cNvSpPr>
              <a:spLocks noChangeArrowheads="1"/>
            </p:cNvSpPr>
            <p:nvPr/>
          </p:nvSpPr>
          <p:spPr bwMode="auto">
            <a:xfrm>
              <a:off x="2256" y="1036"/>
              <a:ext cx="284" cy="518"/>
            </a:xfrm>
            <a:prstGeom prst="rect">
              <a:avLst/>
            </a:prstGeom>
            <a:noFill/>
            <a:ln w="9525">
              <a:noFill/>
              <a:miter lim="800000"/>
              <a:headEnd/>
              <a:tailEnd/>
            </a:ln>
            <a:effectLst/>
          </p:spPr>
          <p:txBody>
            <a:bodyPr/>
            <a:lstStyle/>
            <a:p>
              <a:r>
                <a:rPr lang="pl-PL" sz="1200" b="1">
                  <a:latin typeface="Century Schoolbook" pitchFamily="18" charset="0"/>
                  <a:cs typeface="Times New Roman" charset="0"/>
                </a:rPr>
                <a:t>tak</a:t>
              </a:r>
              <a:endParaRPr lang="pl-PL" sz="1000">
                <a:cs typeface="Times New Roman" charset="0"/>
              </a:endParaRPr>
            </a:p>
            <a:p>
              <a:pPr eaLnBrk="0" hangingPunct="0"/>
              <a:endParaRPr lang="pl-PL"/>
            </a:p>
          </p:txBody>
        </p:sp>
        <p:sp>
          <p:nvSpPr>
            <p:cNvPr id="14356" name="Rectangle 20"/>
            <p:cNvSpPr>
              <a:spLocks noChangeArrowheads="1"/>
            </p:cNvSpPr>
            <p:nvPr/>
          </p:nvSpPr>
          <p:spPr bwMode="auto">
            <a:xfrm>
              <a:off x="28" y="1554"/>
              <a:ext cx="150" cy="518"/>
            </a:xfrm>
            <a:prstGeom prst="rect">
              <a:avLst/>
            </a:prstGeom>
            <a:noFill/>
            <a:ln w="9525">
              <a:noFill/>
              <a:miter lim="800000"/>
              <a:headEnd/>
              <a:tailEnd/>
            </a:ln>
            <a:effectLst/>
          </p:spPr>
          <p:txBody>
            <a:bodyPr/>
            <a:lstStyle/>
            <a:p>
              <a:r>
                <a:rPr lang="pl-PL" sz="1000">
                  <a:cs typeface="Times New Roman" charset="0"/>
                </a:rPr>
                <a:t> </a:t>
              </a:r>
            </a:p>
            <a:p>
              <a:pPr eaLnBrk="0" hangingPunct="0"/>
              <a:endParaRPr lang="pl-PL"/>
            </a:p>
          </p:txBody>
        </p:sp>
        <p:sp>
          <p:nvSpPr>
            <p:cNvPr id="14357" name="Rectangle 21"/>
            <p:cNvSpPr>
              <a:spLocks noChangeArrowheads="1"/>
            </p:cNvSpPr>
            <p:nvPr/>
          </p:nvSpPr>
          <p:spPr bwMode="auto">
            <a:xfrm>
              <a:off x="178" y="1554"/>
              <a:ext cx="150" cy="518"/>
            </a:xfrm>
            <a:prstGeom prst="rect">
              <a:avLst/>
            </a:prstGeom>
            <a:noFill/>
            <a:ln w="9525">
              <a:noFill/>
              <a:miter lim="800000"/>
              <a:headEnd/>
              <a:tailEnd/>
            </a:ln>
            <a:effectLst/>
          </p:spPr>
          <p:txBody>
            <a:bodyPr/>
            <a:lstStyle/>
            <a:p>
              <a:r>
                <a:rPr lang="pl-PL" sz="1000">
                  <a:cs typeface="Times New Roman" charset="0"/>
                </a:rPr>
                <a:t> </a:t>
              </a:r>
            </a:p>
            <a:p>
              <a:pPr eaLnBrk="0" hangingPunct="0"/>
              <a:endParaRPr lang="pl-PL"/>
            </a:p>
          </p:txBody>
        </p:sp>
        <p:sp>
          <p:nvSpPr>
            <p:cNvPr id="14358" name="Rectangle 22"/>
            <p:cNvSpPr>
              <a:spLocks noChangeArrowheads="1"/>
            </p:cNvSpPr>
            <p:nvPr/>
          </p:nvSpPr>
          <p:spPr bwMode="auto">
            <a:xfrm>
              <a:off x="328" y="1554"/>
              <a:ext cx="170" cy="518"/>
            </a:xfrm>
            <a:prstGeom prst="rect">
              <a:avLst/>
            </a:prstGeom>
            <a:noFill/>
            <a:ln w="9525">
              <a:noFill/>
              <a:miter lim="800000"/>
              <a:headEnd/>
              <a:tailEnd/>
            </a:ln>
            <a:effectLst/>
          </p:spPr>
          <p:txBody>
            <a:bodyPr/>
            <a:lstStyle/>
            <a:p>
              <a:pPr>
                <a:tabLst>
                  <a:tab pos="228600" algn="l"/>
                </a:tabLst>
              </a:pPr>
              <a:r>
                <a:rPr lang="pl-PL" sz="1200">
                  <a:latin typeface="Century Schoolbook" pitchFamily="18" charset="0"/>
                  <a:cs typeface="Times New Roman" charset="0"/>
                </a:rPr>
                <a:t>4.</a:t>
              </a:r>
              <a:r>
                <a:rPr lang="pl-PL" sz="700">
                  <a:cs typeface="Times New Roman" charset="0"/>
                </a:rPr>
                <a:t>   </a:t>
              </a:r>
              <a:r>
                <a:rPr lang="pl-PL" sz="1000">
                  <a:cs typeface="Times New Roman" charset="0"/>
                </a:rPr>
                <a:t> </a:t>
              </a:r>
            </a:p>
            <a:p>
              <a:pPr eaLnBrk="0" hangingPunct="0">
                <a:tabLst>
                  <a:tab pos="228600" algn="l"/>
                </a:tabLst>
              </a:pPr>
              <a:endParaRPr lang="pl-PL"/>
            </a:p>
          </p:txBody>
        </p:sp>
        <p:sp>
          <p:nvSpPr>
            <p:cNvPr id="14359" name="Rectangle 23"/>
            <p:cNvSpPr>
              <a:spLocks noChangeArrowheads="1"/>
            </p:cNvSpPr>
            <p:nvPr/>
          </p:nvSpPr>
          <p:spPr bwMode="auto">
            <a:xfrm>
              <a:off x="498" y="1554"/>
              <a:ext cx="1474" cy="518"/>
            </a:xfrm>
            <a:prstGeom prst="rect">
              <a:avLst/>
            </a:prstGeom>
            <a:noFill/>
            <a:ln w="9525">
              <a:noFill/>
              <a:miter lim="800000"/>
              <a:headEnd/>
              <a:tailEnd/>
            </a:ln>
            <a:effectLst/>
          </p:spPr>
          <p:txBody>
            <a:bodyPr/>
            <a:lstStyle/>
            <a:p>
              <a:r>
                <a:rPr lang="pl-PL" sz="1200">
                  <a:latin typeface="Century Schoolbook" pitchFamily="18" charset="0"/>
                  <a:cs typeface="Times New Roman" charset="0"/>
                </a:rPr>
                <a:t>Utraty braku kontroli, obawy przed zwariowaniem ...</a:t>
              </a:r>
              <a:endParaRPr lang="pl-PL" sz="1000">
                <a:cs typeface="Times New Roman" charset="0"/>
              </a:endParaRPr>
            </a:p>
            <a:p>
              <a:pPr eaLnBrk="0" hangingPunct="0"/>
              <a:endParaRPr lang="pl-PL"/>
            </a:p>
          </p:txBody>
        </p:sp>
        <p:sp>
          <p:nvSpPr>
            <p:cNvPr id="14360" name="Rectangle 24"/>
            <p:cNvSpPr>
              <a:spLocks noChangeArrowheads="1"/>
            </p:cNvSpPr>
            <p:nvPr/>
          </p:nvSpPr>
          <p:spPr bwMode="auto">
            <a:xfrm>
              <a:off x="1972" y="1554"/>
              <a:ext cx="284" cy="518"/>
            </a:xfrm>
            <a:prstGeom prst="rect">
              <a:avLst/>
            </a:prstGeom>
            <a:noFill/>
            <a:ln w="9525">
              <a:noFill/>
              <a:miter lim="800000"/>
              <a:headEnd/>
              <a:tailEnd/>
            </a:ln>
            <a:effectLst/>
          </p:spPr>
          <p:txBody>
            <a:bodyPr/>
            <a:lstStyle/>
            <a:p>
              <a:r>
                <a:rPr lang="pl-PL" sz="1200">
                  <a:latin typeface="Century Schoolbook" pitchFamily="18" charset="0"/>
                  <a:cs typeface="Times New Roman" charset="0"/>
                </a:rPr>
                <a:t>nie</a:t>
              </a:r>
              <a:endParaRPr lang="pl-PL" sz="1000">
                <a:cs typeface="Times New Roman" charset="0"/>
              </a:endParaRPr>
            </a:p>
            <a:p>
              <a:pPr eaLnBrk="0" hangingPunct="0"/>
              <a:endParaRPr lang="pl-PL"/>
            </a:p>
          </p:txBody>
        </p:sp>
        <p:sp>
          <p:nvSpPr>
            <p:cNvPr id="14361" name="Rectangle 25"/>
            <p:cNvSpPr>
              <a:spLocks noChangeArrowheads="1"/>
            </p:cNvSpPr>
            <p:nvPr/>
          </p:nvSpPr>
          <p:spPr bwMode="auto">
            <a:xfrm>
              <a:off x="2256" y="1554"/>
              <a:ext cx="284" cy="518"/>
            </a:xfrm>
            <a:prstGeom prst="rect">
              <a:avLst/>
            </a:prstGeom>
            <a:noFill/>
            <a:ln w="9525">
              <a:noFill/>
              <a:miter lim="800000"/>
              <a:headEnd/>
              <a:tailEnd/>
            </a:ln>
            <a:effectLst/>
          </p:spPr>
          <p:txBody>
            <a:bodyPr/>
            <a:lstStyle/>
            <a:p>
              <a:r>
                <a:rPr lang="pl-PL" sz="1200" b="1">
                  <a:latin typeface="Century Schoolbook" pitchFamily="18" charset="0"/>
                  <a:cs typeface="Times New Roman" charset="0"/>
                </a:rPr>
                <a:t>tak</a:t>
              </a:r>
              <a:endParaRPr lang="pl-PL" sz="1000">
                <a:cs typeface="Times New Roman" charset="0"/>
              </a:endParaRPr>
            </a:p>
            <a:p>
              <a:pPr eaLnBrk="0" hangingPunct="0"/>
              <a:endParaRPr lang="pl-PL"/>
            </a:p>
          </p:txBody>
        </p:sp>
        <p:sp>
          <p:nvSpPr>
            <p:cNvPr id="14362" name="Rectangle 26"/>
            <p:cNvSpPr>
              <a:spLocks noChangeArrowheads="1"/>
            </p:cNvSpPr>
            <p:nvPr/>
          </p:nvSpPr>
          <p:spPr bwMode="auto">
            <a:xfrm>
              <a:off x="28" y="2072"/>
              <a:ext cx="150" cy="403"/>
            </a:xfrm>
            <a:prstGeom prst="rect">
              <a:avLst/>
            </a:prstGeom>
            <a:noFill/>
            <a:ln w="9525">
              <a:noFill/>
              <a:miter lim="800000"/>
              <a:headEnd/>
              <a:tailEnd/>
            </a:ln>
            <a:effectLst/>
          </p:spPr>
          <p:txBody>
            <a:bodyPr/>
            <a:lstStyle/>
            <a:p>
              <a:r>
                <a:rPr lang="pl-PL" sz="1000">
                  <a:cs typeface="Times New Roman" charset="0"/>
                </a:rPr>
                <a:t> </a:t>
              </a:r>
            </a:p>
            <a:p>
              <a:pPr eaLnBrk="0" hangingPunct="0"/>
              <a:endParaRPr lang="pl-PL"/>
            </a:p>
          </p:txBody>
        </p:sp>
        <p:sp>
          <p:nvSpPr>
            <p:cNvPr id="14363" name="Rectangle 27"/>
            <p:cNvSpPr>
              <a:spLocks noChangeArrowheads="1"/>
            </p:cNvSpPr>
            <p:nvPr/>
          </p:nvSpPr>
          <p:spPr bwMode="auto">
            <a:xfrm>
              <a:off x="178" y="2072"/>
              <a:ext cx="150" cy="403"/>
            </a:xfrm>
            <a:prstGeom prst="rect">
              <a:avLst/>
            </a:prstGeom>
            <a:noFill/>
            <a:ln w="9525">
              <a:noFill/>
              <a:miter lim="800000"/>
              <a:headEnd/>
              <a:tailEnd/>
            </a:ln>
            <a:effectLst/>
          </p:spPr>
          <p:txBody>
            <a:bodyPr/>
            <a:lstStyle/>
            <a:p>
              <a:r>
                <a:rPr lang="pl-PL" sz="1000">
                  <a:cs typeface="Times New Roman" charset="0"/>
                </a:rPr>
                <a:t> </a:t>
              </a:r>
            </a:p>
            <a:p>
              <a:pPr eaLnBrk="0" hangingPunct="0"/>
              <a:endParaRPr lang="pl-PL"/>
            </a:p>
          </p:txBody>
        </p:sp>
        <p:sp>
          <p:nvSpPr>
            <p:cNvPr id="14364" name="Rectangle 28"/>
            <p:cNvSpPr>
              <a:spLocks noChangeArrowheads="1"/>
            </p:cNvSpPr>
            <p:nvPr/>
          </p:nvSpPr>
          <p:spPr bwMode="auto">
            <a:xfrm>
              <a:off x="328" y="2072"/>
              <a:ext cx="170" cy="403"/>
            </a:xfrm>
            <a:prstGeom prst="rect">
              <a:avLst/>
            </a:prstGeom>
            <a:noFill/>
            <a:ln w="9525">
              <a:noFill/>
              <a:miter lim="800000"/>
              <a:headEnd/>
              <a:tailEnd/>
            </a:ln>
            <a:effectLst/>
          </p:spPr>
          <p:txBody>
            <a:bodyPr/>
            <a:lstStyle/>
            <a:p>
              <a:pPr>
                <a:tabLst>
                  <a:tab pos="228600" algn="l"/>
                </a:tabLst>
              </a:pPr>
              <a:r>
                <a:rPr lang="pl-PL" sz="1200">
                  <a:latin typeface="Century Schoolbook" pitchFamily="18" charset="0"/>
                  <a:cs typeface="Times New Roman" charset="0"/>
                </a:rPr>
                <a:t>5.</a:t>
              </a:r>
              <a:r>
                <a:rPr lang="pl-PL" sz="700">
                  <a:cs typeface="Times New Roman" charset="0"/>
                </a:rPr>
                <a:t>   </a:t>
              </a:r>
              <a:r>
                <a:rPr lang="pl-PL" sz="1000">
                  <a:cs typeface="Times New Roman" charset="0"/>
                </a:rPr>
                <a:t> </a:t>
              </a:r>
            </a:p>
            <a:p>
              <a:pPr eaLnBrk="0" hangingPunct="0">
                <a:tabLst>
                  <a:tab pos="228600" algn="l"/>
                </a:tabLst>
              </a:pPr>
              <a:endParaRPr lang="pl-PL"/>
            </a:p>
          </p:txBody>
        </p:sp>
        <p:sp>
          <p:nvSpPr>
            <p:cNvPr id="14365" name="Rectangle 29"/>
            <p:cNvSpPr>
              <a:spLocks noChangeArrowheads="1"/>
            </p:cNvSpPr>
            <p:nvPr/>
          </p:nvSpPr>
          <p:spPr bwMode="auto">
            <a:xfrm>
              <a:off x="498" y="2072"/>
              <a:ext cx="1474" cy="403"/>
            </a:xfrm>
            <a:prstGeom prst="rect">
              <a:avLst/>
            </a:prstGeom>
            <a:noFill/>
            <a:ln w="9525">
              <a:noFill/>
              <a:miter lim="800000"/>
              <a:headEnd/>
              <a:tailEnd/>
            </a:ln>
            <a:effectLst/>
          </p:spPr>
          <p:txBody>
            <a:bodyPr/>
            <a:lstStyle/>
            <a:p>
              <a:r>
                <a:rPr lang="pl-PL" sz="1200">
                  <a:latin typeface="Century Schoolbook" pitchFamily="18" charset="0"/>
                  <a:cs typeface="Times New Roman" charset="0"/>
                </a:rPr>
                <a:t>Obawy przed śmiercią ...</a:t>
              </a:r>
              <a:endParaRPr lang="pl-PL" sz="1000">
                <a:cs typeface="Times New Roman" charset="0"/>
              </a:endParaRPr>
            </a:p>
            <a:p>
              <a:pPr eaLnBrk="0" hangingPunct="0"/>
              <a:endParaRPr lang="pl-PL"/>
            </a:p>
          </p:txBody>
        </p:sp>
        <p:sp>
          <p:nvSpPr>
            <p:cNvPr id="14366" name="Rectangle 30"/>
            <p:cNvSpPr>
              <a:spLocks noChangeArrowheads="1"/>
            </p:cNvSpPr>
            <p:nvPr/>
          </p:nvSpPr>
          <p:spPr bwMode="auto">
            <a:xfrm>
              <a:off x="1972" y="2072"/>
              <a:ext cx="284" cy="403"/>
            </a:xfrm>
            <a:prstGeom prst="rect">
              <a:avLst/>
            </a:prstGeom>
            <a:noFill/>
            <a:ln w="9525">
              <a:noFill/>
              <a:miter lim="800000"/>
              <a:headEnd/>
              <a:tailEnd/>
            </a:ln>
            <a:effectLst/>
          </p:spPr>
          <p:txBody>
            <a:bodyPr/>
            <a:lstStyle/>
            <a:p>
              <a:r>
                <a:rPr lang="pl-PL" sz="1200">
                  <a:latin typeface="Century Schoolbook" pitchFamily="18" charset="0"/>
                  <a:cs typeface="Times New Roman" charset="0"/>
                </a:rPr>
                <a:t>nie</a:t>
              </a:r>
              <a:endParaRPr lang="pl-PL" sz="1000">
                <a:cs typeface="Times New Roman" charset="0"/>
              </a:endParaRPr>
            </a:p>
            <a:p>
              <a:pPr eaLnBrk="0" hangingPunct="0"/>
              <a:endParaRPr lang="pl-PL"/>
            </a:p>
          </p:txBody>
        </p:sp>
        <p:sp>
          <p:nvSpPr>
            <p:cNvPr id="14367" name="Rectangle 31"/>
            <p:cNvSpPr>
              <a:spLocks noChangeArrowheads="1"/>
            </p:cNvSpPr>
            <p:nvPr/>
          </p:nvSpPr>
          <p:spPr bwMode="auto">
            <a:xfrm>
              <a:off x="2256" y="2072"/>
              <a:ext cx="284" cy="403"/>
            </a:xfrm>
            <a:prstGeom prst="rect">
              <a:avLst/>
            </a:prstGeom>
            <a:noFill/>
            <a:ln w="9525">
              <a:noFill/>
              <a:miter lim="800000"/>
              <a:headEnd/>
              <a:tailEnd/>
            </a:ln>
            <a:effectLst/>
          </p:spPr>
          <p:txBody>
            <a:bodyPr/>
            <a:lstStyle/>
            <a:p>
              <a:r>
                <a:rPr lang="pl-PL" sz="1200" b="1">
                  <a:latin typeface="Century Schoolbook" pitchFamily="18" charset="0"/>
                  <a:cs typeface="Times New Roman" charset="0"/>
                </a:rPr>
                <a:t>tak</a:t>
              </a:r>
              <a:endParaRPr lang="pl-PL" sz="1000">
                <a:cs typeface="Times New Roman" charset="0"/>
              </a:endParaRPr>
            </a:p>
            <a:p>
              <a:pPr eaLnBrk="0" hangingPunct="0"/>
              <a:endParaRPr lang="pl-PL"/>
            </a:p>
          </p:txBody>
        </p:sp>
        <p:sp>
          <p:nvSpPr>
            <p:cNvPr id="14368" name="Rectangle 32"/>
            <p:cNvSpPr>
              <a:spLocks noChangeArrowheads="1"/>
            </p:cNvSpPr>
            <p:nvPr/>
          </p:nvSpPr>
          <p:spPr bwMode="auto">
            <a:xfrm>
              <a:off x="28" y="2475"/>
              <a:ext cx="150" cy="518"/>
            </a:xfrm>
            <a:prstGeom prst="rect">
              <a:avLst/>
            </a:prstGeom>
            <a:noFill/>
            <a:ln w="9525">
              <a:noFill/>
              <a:miter lim="800000"/>
              <a:headEnd/>
              <a:tailEnd/>
            </a:ln>
            <a:effectLst/>
          </p:spPr>
          <p:txBody>
            <a:bodyPr/>
            <a:lstStyle/>
            <a:p>
              <a:r>
                <a:rPr lang="pl-PL" sz="1000">
                  <a:cs typeface="Times New Roman" charset="0"/>
                </a:rPr>
                <a:t> </a:t>
              </a:r>
            </a:p>
            <a:p>
              <a:pPr eaLnBrk="0" hangingPunct="0"/>
              <a:endParaRPr lang="pl-PL"/>
            </a:p>
          </p:txBody>
        </p:sp>
        <p:sp>
          <p:nvSpPr>
            <p:cNvPr id="14369" name="Rectangle 33"/>
            <p:cNvSpPr>
              <a:spLocks noChangeArrowheads="1"/>
            </p:cNvSpPr>
            <p:nvPr/>
          </p:nvSpPr>
          <p:spPr bwMode="auto">
            <a:xfrm>
              <a:off x="178" y="2475"/>
              <a:ext cx="150" cy="518"/>
            </a:xfrm>
            <a:prstGeom prst="rect">
              <a:avLst/>
            </a:prstGeom>
            <a:noFill/>
            <a:ln w="9525">
              <a:noFill/>
              <a:miter lim="800000"/>
              <a:headEnd/>
              <a:tailEnd/>
            </a:ln>
            <a:effectLst/>
          </p:spPr>
          <p:txBody>
            <a:bodyPr/>
            <a:lstStyle/>
            <a:p>
              <a:r>
                <a:rPr lang="pl-PL" sz="1000">
                  <a:cs typeface="Times New Roman" charset="0"/>
                </a:rPr>
                <a:t> </a:t>
              </a:r>
            </a:p>
            <a:p>
              <a:pPr eaLnBrk="0" hangingPunct="0"/>
              <a:endParaRPr lang="pl-PL"/>
            </a:p>
          </p:txBody>
        </p:sp>
        <p:sp>
          <p:nvSpPr>
            <p:cNvPr id="14370" name="Rectangle 34"/>
            <p:cNvSpPr>
              <a:spLocks noChangeArrowheads="1"/>
            </p:cNvSpPr>
            <p:nvPr/>
          </p:nvSpPr>
          <p:spPr bwMode="auto">
            <a:xfrm>
              <a:off x="328" y="2475"/>
              <a:ext cx="170" cy="518"/>
            </a:xfrm>
            <a:prstGeom prst="rect">
              <a:avLst/>
            </a:prstGeom>
            <a:noFill/>
            <a:ln w="9525">
              <a:noFill/>
              <a:miter lim="800000"/>
              <a:headEnd/>
              <a:tailEnd/>
            </a:ln>
            <a:effectLst/>
          </p:spPr>
          <p:txBody>
            <a:bodyPr/>
            <a:lstStyle/>
            <a:p>
              <a:pPr>
                <a:tabLst>
                  <a:tab pos="228600" algn="l"/>
                </a:tabLst>
              </a:pPr>
              <a:r>
                <a:rPr lang="pl-PL" sz="1200">
                  <a:latin typeface="Century Schoolbook" pitchFamily="18" charset="0"/>
                  <a:cs typeface="Times New Roman" charset="0"/>
                </a:rPr>
                <a:t>6.</a:t>
              </a:r>
              <a:r>
                <a:rPr lang="pl-PL" sz="700">
                  <a:cs typeface="Times New Roman" charset="0"/>
                </a:rPr>
                <a:t>   </a:t>
              </a:r>
              <a:r>
                <a:rPr lang="pl-PL" sz="1000">
                  <a:cs typeface="Times New Roman" charset="0"/>
                </a:rPr>
                <a:t> </a:t>
              </a:r>
            </a:p>
            <a:p>
              <a:pPr eaLnBrk="0" hangingPunct="0">
                <a:tabLst>
                  <a:tab pos="228600" algn="l"/>
                </a:tabLst>
              </a:pPr>
              <a:endParaRPr lang="pl-PL"/>
            </a:p>
          </p:txBody>
        </p:sp>
        <p:sp>
          <p:nvSpPr>
            <p:cNvPr id="14371" name="Rectangle 35"/>
            <p:cNvSpPr>
              <a:spLocks noChangeArrowheads="1"/>
            </p:cNvSpPr>
            <p:nvPr/>
          </p:nvSpPr>
          <p:spPr bwMode="auto">
            <a:xfrm>
              <a:off x="498" y="2475"/>
              <a:ext cx="1474" cy="518"/>
            </a:xfrm>
            <a:prstGeom prst="rect">
              <a:avLst/>
            </a:prstGeom>
            <a:noFill/>
            <a:ln w="9525">
              <a:noFill/>
              <a:miter lim="800000"/>
              <a:headEnd/>
              <a:tailEnd/>
            </a:ln>
            <a:effectLst/>
          </p:spPr>
          <p:txBody>
            <a:bodyPr/>
            <a:lstStyle/>
            <a:p>
              <a:r>
                <a:rPr lang="pl-PL" sz="1200">
                  <a:latin typeface="Century Schoolbook" pitchFamily="18" charset="0"/>
                  <a:cs typeface="Times New Roman" charset="0"/>
                </a:rPr>
                <a:t>Mrowienia lub odrętwienia części ciała ...</a:t>
              </a:r>
              <a:endParaRPr lang="pl-PL" sz="1000">
                <a:cs typeface="Times New Roman" charset="0"/>
              </a:endParaRPr>
            </a:p>
            <a:p>
              <a:pPr eaLnBrk="0" hangingPunct="0"/>
              <a:endParaRPr lang="pl-PL"/>
            </a:p>
          </p:txBody>
        </p:sp>
        <p:sp>
          <p:nvSpPr>
            <p:cNvPr id="14372" name="Rectangle 36"/>
            <p:cNvSpPr>
              <a:spLocks noChangeArrowheads="1"/>
            </p:cNvSpPr>
            <p:nvPr/>
          </p:nvSpPr>
          <p:spPr bwMode="auto">
            <a:xfrm>
              <a:off x="1972" y="2475"/>
              <a:ext cx="284" cy="518"/>
            </a:xfrm>
            <a:prstGeom prst="rect">
              <a:avLst/>
            </a:prstGeom>
            <a:noFill/>
            <a:ln w="9525">
              <a:noFill/>
              <a:miter lim="800000"/>
              <a:headEnd/>
              <a:tailEnd/>
            </a:ln>
            <a:effectLst/>
          </p:spPr>
          <p:txBody>
            <a:bodyPr/>
            <a:lstStyle/>
            <a:p>
              <a:r>
                <a:rPr lang="pl-PL" sz="1200">
                  <a:latin typeface="Century Schoolbook" pitchFamily="18" charset="0"/>
                  <a:cs typeface="Times New Roman" charset="0"/>
                </a:rPr>
                <a:t>nie</a:t>
              </a:r>
              <a:endParaRPr lang="pl-PL" sz="1000">
                <a:cs typeface="Times New Roman" charset="0"/>
              </a:endParaRPr>
            </a:p>
            <a:p>
              <a:pPr eaLnBrk="0" hangingPunct="0"/>
              <a:endParaRPr lang="pl-PL"/>
            </a:p>
          </p:txBody>
        </p:sp>
        <p:sp>
          <p:nvSpPr>
            <p:cNvPr id="14373" name="Rectangle 37"/>
            <p:cNvSpPr>
              <a:spLocks noChangeArrowheads="1"/>
            </p:cNvSpPr>
            <p:nvPr/>
          </p:nvSpPr>
          <p:spPr bwMode="auto">
            <a:xfrm>
              <a:off x="2256" y="2475"/>
              <a:ext cx="284" cy="518"/>
            </a:xfrm>
            <a:prstGeom prst="rect">
              <a:avLst/>
            </a:prstGeom>
            <a:noFill/>
            <a:ln w="9525">
              <a:noFill/>
              <a:miter lim="800000"/>
              <a:headEnd/>
              <a:tailEnd/>
            </a:ln>
            <a:effectLst/>
          </p:spPr>
          <p:txBody>
            <a:bodyPr/>
            <a:lstStyle/>
            <a:p>
              <a:r>
                <a:rPr lang="pl-PL" sz="1200" b="1">
                  <a:latin typeface="Century Schoolbook" pitchFamily="18" charset="0"/>
                  <a:cs typeface="Times New Roman" charset="0"/>
                </a:rPr>
                <a:t>tak</a:t>
              </a:r>
              <a:endParaRPr lang="pl-PL" sz="1000">
                <a:cs typeface="Times New Roman" charset="0"/>
              </a:endParaRPr>
            </a:p>
            <a:p>
              <a:pPr eaLnBrk="0" hangingPunct="0"/>
              <a:endParaRPr lang="pl-PL"/>
            </a:p>
          </p:txBody>
        </p:sp>
        <p:sp>
          <p:nvSpPr>
            <p:cNvPr id="14374" name="Rectangle 38"/>
            <p:cNvSpPr>
              <a:spLocks noChangeArrowheads="1"/>
            </p:cNvSpPr>
            <p:nvPr/>
          </p:nvSpPr>
          <p:spPr bwMode="auto">
            <a:xfrm>
              <a:off x="28" y="2993"/>
              <a:ext cx="150" cy="403"/>
            </a:xfrm>
            <a:prstGeom prst="rect">
              <a:avLst/>
            </a:prstGeom>
            <a:noFill/>
            <a:ln w="9525">
              <a:noFill/>
              <a:miter lim="800000"/>
              <a:headEnd/>
              <a:tailEnd/>
            </a:ln>
            <a:effectLst/>
          </p:spPr>
          <p:txBody>
            <a:bodyPr/>
            <a:lstStyle/>
            <a:p>
              <a:r>
                <a:rPr lang="pl-PL" sz="1000">
                  <a:cs typeface="Times New Roman" charset="0"/>
                </a:rPr>
                <a:t> </a:t>
              </a:r>
            </a:p>
            <a:p>
              <a:pPr eaLnBrk="0" hangingPunct="0"/>
              <a:endParaRPr lang="pl-PL"/>
            </a:p>
          </p:txBody>
        </p:sp>
        <p:sp>
          <p:nvSpPr>
            <p:cNvPr id="14375" name="Rectangle 39"/>
            <p:cNvSpPr>
              <a:spLocks noChangeArrowheads="1"/>
            </p:cNvSpPr>
            <p:nvPr/>
          </p:nvSpPr>
          <p:spPr bwMode="auto">
            <a:xfrm>
              <a:off x="178" y="2993"/>
              <a:ext cx="150" cy="403"/>
            </a:xfrm>
            <a:prstGeom prst="rect">
              <a:avLst/>
            </a:prstGeom>
            <a:noFill/>
            <a:ln w="9525">
              <a:noFill/>
              <a:miter lim="800000"/>
              <a:headEnd/>
              <a:tailEnd/>
            </a:ln>
            <a:effectLst/>
          </p:spPr>
          <p:txBody>
            <a:bodyPr/>
            <a:lstStyle/>
            <a:p>
              <a:r>
                <a:rPr lang="pl-PL" sz="1000">
                  <a:cs typeface="Times New Roman" charset="0"/>
                </a:rPr>
                <a:t> </a:t>
              </a:r>
            </a:p>
            <a:p>
              <a:pPr eaLnBrk="0" hangingPunct="0"/>
              <a:endParaRPr lang="pl-PL"/>
            </a:p>
          </p:txBody>
        </p:sp>
        <p:sp>
          <p:nvSpPr>
            <p:cNvPr id="14376" name="Rectangle 40"/>
            <p:cNvSpPr>
              <a:spLocks noChangeArrowheads="1"/>
            </p:cNvSpPr>
            <p:nvPr/>
          </p:nvSpPr>
          <p:spPr bwMode="auto">
            <a:xfrm>
              <a:off x="328" y="2993"/>
              <a:ext cx="170" cy="403"/>
            </a:xfrm>
            <a:prstGeom prst="rect">
              <a:avLst/>
            </a:prstGeom>
            <a:noFill/>
            <a:ln w="9525">
              <a:noFill/>
              <a:miter lim="800000"/>
              <a:headEnd/>
              <a:tailEnd/>
            </a:ln>
            <a:effectLst/>
          </p:spPr>
          <p:txBody>
            <a:bodyPr/>
            <a:lstStyle/>
            <a:p>
              <a:pPr>
                <a:tabLst>
                  <a:tab pos="228600" algn="l"/>
                </a:tabLst>
              </a:pPr>
              <a:r>
                <a:rPr lang="pl-PL" sz="1200">
                  <a:latin typeface="Century Schoolbook" pitchFamily="18" charset="0"/>
                  <a:cs typeface="Times New Roman" charset="0"/>
                </a:rPr>
                <a:t>7.</a:t>
              </a:r>
              <a:r>
                <a:rPr lang="pl-PL" sz="700">
                  <a:cs typeface="Times New Roman" charset="0"/>
                </a:rPr>
                <a:t>   </a:t>
              </a:r>
              <a:r>
                <a:rPr lang="pl-PL" sz="1000">
                  <a:cs typeface="Times New Roman" charset="0"/>
                </a:rPr>
                <a:t> </a:t>
              </a:r>
            </a:p>
            <a:p>
              <a:pPr eaLnBrk="0" hangingPunct="0">
                <a:tabLst>
                  <a:tab pos="228600" algn="l"/>
                </a:tabLst>
              </a:pPr>
              <a:endParaRPr lang="pl-PL"/>
            </a:p>
          </p:txBody>
        </p:sp>
        <p:sp>
          <p:nvSpPr>
            <p:cNvPr id="14377" name="Rectangle 41"/>
            <p:cNvSpPr>
              <a:spLocks noChangeArrowheads="1"/>
            </p:cNvSpPr>
            <p:nvPr/>
          </p:nvSpPr>
          <p:spPr bwMode="auto">
            <a:xfrm>
              <a:off x="498" y="2993"/>
              <a:ext cx="1474" cy="403"/>
            </a:xfrm>
            <a:prstGeom prst="rect">
              <a:avLst/>
            </a:prstGeom>
            <a:noFill/>
            <a:ln w="9525">
              <a:noFill/>
              <a:miter lim="800000"/>
              <a:headEnd/>
              <a:tailEnd/>
            </a:ln>
            <a:effectLst/>
          </p:spPr>
          <p:txBody>
            <a:bodyPr/>
            <a:lstStyle/>
            <a:p>
              <a:r>
                <a:rPr lang="pl-PL" sz="1200">
                  <a:latin typeface="Century Schoolbook" pitchFamily="18" charset="0"/>
                  <a:cs typeface="Times New Roman" charset="0"/>
                </a:rPr>
                <a:t>Gorąca lub dreszczy ...</a:t>
              </a:r>
              <a:endParaRPr lang="pl-PL" sz="1000">
                <a:cs typeface="Times New Roman" charset="0"/>
              </a:endParaRPr>
            </a:p>
            <a:p>
              <a:pPr eaLnBrk="0" hangingPunct="0"/>
              <a:endParaRPr lang="pl-PL"/>
            </a:p>
          </p:txBody>
        </p:sp>
        <p:sp>
          <p:nvSpPr>
            <p:cNvPr id="14378" name="Rectangle 42"/>
            <p:cNvSpPr>
              <a:spLocks noChangeArrowheads="1"/>
            </p:cNvSpPr>
            <p:nvPr/>
          </p:nvSpPr>
          <p:spPr bwMode="auto">
            <a:xfrm>
              <a:off x="1972" y="2993"/>
              <a:ext cx="284" cy="403"/>
            </a:xfrm>
            <a:prstGeom prst="rect">
              <a:avLst/>
            </a:prstGeom>
            <a:noFill/>
            <a:ln w="9525">
              <a:noFill/>
              <a:miter lim="800000"/>
              <a:headEnd/>
              <a:tailEnd/>
            </a:ln>
            <a:effectLst/>
          </p:spPr>
          <p:txBody>
            <a:bodyPr/>
            <a:lstStyle/>
            <a:p>
              <a:r>
                <a:rPr lang="pl-PL" sz="1200">
                  <a:latin typeface="Century Schoolbook" pitchFamily="18" charset="0"/>
                  <a:cs typeface="Times New Roman" charset="0"/>
                </a:rPr>
                <a:t>nie</a:t>
              </a:r>
              <a:endParaRPr lang="pl-PL" sz="1000">
                <a:cs typeface="Times New Roman" charset="0"/>
              </a:endParaRPr>
            </a:p>
            <a:p>
              <a:pPr eaLnBrk="0" hangingPunct="0"/>
              <a:endParaRPr lang="pl-PL"/>
            </a:p>
          </p:txBody>
        </p:sp>
        <p:sp>
          <p:nvSpPr>
            <p:cNvPr id="14379" name="Rectangle 43"/>
            <p:cNvSpPr>
              <a:spLocks noChangeArrowheads="1"/>
            </p:cNvSpPr>
            <p:nvPr/>
          </p:nvSpPr>
          <p:spPr bwMode="auto">
            <a:xfrm>
              <a:off x="2256" y="2993"/>
              <a:ext cx="284" cy="403"/>
            </a:xfrm>
            <a:prstGeom prst="rect">
              <a:avLst/>
            </a:prstGeom>
            <a:noFill/>
            <a:ln w="9525">
              <a:noFill/>
              <a:miter lim="800000"/>
              <a:headEnd/>
              <a:tailEnd/>
            </a:ln>
            <a:effectLst/>
          </p:spPr>
          <p:txBody>
            <a:bodyPr/>
            <a:lstStyle/>
            <a:p>
              <a:r>
                <a:rPr lang="pl-PL" sz="1200" b="1">
                  <a:latin typeface="Century Schoolbook" pitchFamily="18" charset="0"/>
                  <a:cs typeface="Times New Roman" charset="0"/>
                </a:rPr>
                <a:t>tak</a:t>
              </a:r>
              <a:endParaRPr lang="pl-PL" sz="1000">
                <a:cs typeface="Times New Roman" charset="0"/>
              </a:endParaRPr>
            </a:p>
            <a:p>
              <a:pPr eaLnBrk="0" hangingPunct="0"/>
              <a:endParaRPr lang="pl-PL"/>
            </a:p>
          </p:txBody>
        </p:sp>
        <p:sp>
          <p:nvSpPr>
            <p:cNvPr id="14380" name="Rectangle 44"/>
            <p:cNvSpPr>
              <a:spLocks noChangeArrowheads="1"/>
            </p:cNvSpPr>
            <p:nvPr/>
          </p:nvSpPr>
          <p:spPr bwMode="auto">
            <a:xfrm>
              <a:off x="28" y="3396"/>
              <a:ext cx="150" cy="518"/>
            </a:xfrm>
            <a:prstGeom prst="rect">
              <a:avLst/>
            </a:prstGeom>
            <a:noFill/>
            <a:ln w="9525">
              <a:noFill/>
              <a:miter lim="800000"/>
              <a:headEnd/>
              <a:tailEnd/>
            </a:ln>
            <a:effectLst/>
          </p:spPr>
          <p:txBody>
            <a:bodyPr/>
            <a:lstStyle/>
            <a:p>
              <a:r>
                <a:rPr lang="pl-PL" sz="1000">
                  <a:cs typeface="Times New Roman" charset="0"/>
                </a:rPr>
                <a:t> </a:t>
              </a:r>
            </a:p>
            <a:p>
              <a:pPr eaLnBrk="0" hangingPunct="0"/>
              <a:endParaRPr lang="pl-PL"/>
            </a:p>
          </p:txBody>
        </p:sp>
        <p:sp>
          <p:nvSpPr>
            <p:cNvPr id="14381" name="Rectangle 45"/>
            <p:cNvSpPr>
              <a:spLocks noChangeArrowheads="1"/>
            </p:cNvSpPr>
            <p:nvPr/>
          </p:nvSpPr>
          <p:spPr bwMode="auto">
            <a:xfrm>
              <a:off x="178" y="3396"/>
              <a:ext cx="150" cy="518"/>
            </a:xfrm>
            <a:prstGeom prst="rect">
              <a:avLst/>
            </a:prstGeom>
            <a:noFill/>
            <a:ln w="9525">
              <a:noFill/>
              <a:miter lim="800000"/>
              <a:headEnd/>
              <a:tailEnd/>
            </a:ln>
            <a:effectLst/>
          </p:spPr>
          <p:txBody>
            <a:bodyPr/>
            <a:lstStyle/>
            <a:p>
              <a:r>
                <a:rPr lang="pl-PL" sz="1000">
                  <a:cs typeface="Times New Roman" charset="0"/>
                </a:rPr>
                <a:t> </a:t>
              </a:r>
            </a:p>
            <a:p>
              <a:pPr eaLnBrk="0" hangingPunct="0"/>
              <a:endParaRPr lang="pl-PL"/>
            </a:p>
          </p:txBody>
        </p:sp>
        <p:sp>
          <p:nvSpPr>
            <p:cNvPr id="14382" name="Rectangle 46"/>
            <p:cNvSpPr>
              <a:spLocks noChangeArrowheads="1"/>
            </p:cNvSpPr>
            <p:nvPr/>
          </p:nvSpPr>
          <p:spPr bwMode="auto">
            <a:xfrm>
              <a:off x="328" y="3396"/>
              <a:ext cx="170" cy="518"/>
            </a:xfrm>
            <a:prstGeom prst="rect">
              <a:avLst/>
            </a:prstGeom>
            <a:noFill/>
            <a:ln w="9525">
              <a:noFill/>
              <a:miter lim="800000"/>
              <a:headEnd/>
              <a:tailEnd/>
            </a:ln>
            <a:effectLst/>
          </p:spPr>
          <p:txBody>
            <a:bodyPr/>
            <a:lstStyle/>
            <a:p>
              <a:r>
                <a:rPr lang="pl-PL" sz="1000">
                  <a:cs typeface="Times New Roman" charset="0"/>
                </a:rPr>
                <a:t> </a:t>
              </a:r>
            </a:p>
            <a:p>
              <a:pPr eaLnBrk="0" hangingPunct="0"/>
              <a:endParaRPr lang="pl-PL"/>
            </a:p>
          </p:txBody>
        </p:sp>
        <p:sp>
          <p:nvSpPr>
            <p:cNvPr id="14383" name="Rectangle 47"/>
            <p:cNvSpPr>
              <a:spLocks noChangeArrowheads="1"/>
            </p:cNvSpPr>
            <p:nvPr/>
          </p:nvSpPr>
          <p:spPr bwMode="auto">
            <a:xfrm>
              <a:off x="498" y="3396"/>
              <a:ext cx="1474" cy="518"/>
            </a:xfrm>
            <a:prstGeom prst="rect">
              <a:avLst/>
            </a:prstGeom>
            <a:noFill/>
            <a:ln w="9525">
              <a:noFill/>
              <a:miter lim="800000"/>
              <a:headEnd/>
              <a:tailEnd/>
            </a:ln>
            <a:effectLst/>
          </p:spPr>
          <p:txBody>
            <a:bodyPr/>
            <a:lstStyle/>
            <a:p>
              <a:r>
                <a:rPr lang="pl-PL" sz="1200" b="1">
                  <a:latin typeface="Century Schoolbook" pitchFamily="18" charset="0"/>
                  <a:cs typeface="Times New Roman" charset="0"/>
                </a:rPr>
                <a:t>Suma D1d : Co najmniej 4 </a:t>
              </a:r>
              <a:r>
                <a:rPr lang="pl-PL" sz="1200" b="1" i="1">
                  <a:latin typeface="Century Schoolbook" pitchFamily="18" charset="0"/>
                  <a:cs typeface="Times New Roman" charset="0"/>
                </a:rPr>
                <a:t>tak</a:t>
              </a:r>
              <a:r>
                <a:rPr lang="pl-PL" sz="1200" b="1">
                  <a:latin typeface="Century Schoolbook" pitchFamily="18" charset="0"/>
                  <a:cs typeface="Times New Roman" charset="0"/>
                </a:rPr>
                <a:t> na D1d </a:t>
              </a:r>
              <a:endParaRPr lang="pl-PL" sz="1000">
                <a:cs typeface="Times New Roman" charset="0"/>
              </a:endParaRPr>
            </a:p>
            <a:p>
              <a:pPr eaLnBrk="0" hangingPunct="0"/>
              <a:endParaRPr lang="pl-PL"/>
            </a:p>
          </p:txBody>
        </p:sp>
        <p:sp>
          <p:nvSpPr>
            <p:cNvPr id="14384" name="Rectangle 48"/>
            <p:cNvSpPr>
              <a:spLocks noChangeArrowheads="1"/>
            </p:cNvSpPr>
            <p:nvPr/>
          </p:nvSpPr>
          <p:spPr bwMode="auto">
            <a:xfrm>
              <a:off x="1972" y="3396"/>
              <a:ext cx="284" cy="518"/>
            </a:xfrm>
            <a:prstGeom prst="rect">
              <a:avLst/>
            </a:prstGeom>
            <a:noFill/>
            <a:ln w="9525">
              <a:noFill/>
              <a:miter lim="800000"/>
              <a:headEnd/>
              <a:tailEnd/>
            </a:ln>
            <a:effectLst/>
          </p:spPr>
          <p:txBody>
            <a:bodyPr/>
            <a:lstStyle/>
            <a:p>
              <a:r>
                <a:rPr lang="pl-PL" sz="1200">
                  <a:latin typeface="Century Schoolbook" pitchFamily="18" charset="0"/>
                  <a:cs typeface="Times New Roman" charset="0"/>
                </a:rPr>
                <a:t>nie</a:t>
              </a:r>
              <a:endParaRPr lang="pl-PL" sz="1000">
                <a:cs typeface="Times New Roman" charset="0"/>
              </a:endParaRPr>
            </a:p>
            <a:p>
              <a:pPr eaLnBrk="0" hangingPunct="0"/>
              <a:endParaRPr lang="pl-PL"/>
            </a:p>
          </p:txBody>
        </p:sp>
        <p:sp>
          <p:nvSpPr>
            <p:cNvPr id="14385" name="Rectangle 49"/>
            <p:cNvSpPr>
              <a:spLocks noChangeArrowheads="1"/>
            </p:cNvSpPr>
            <p:nvPr/>
          </p:nvSpPr>
          <p:spPr bwMode="auto">
            <a:xfrm>
              <a:off x="2256" y="3396"/>
              <a:ext cx="284" cy="518"/>
            </a:xfrm>
            <a:prstGeom prst="rect">
              <a:avLst/>
            </a:prstGeom>
            <a:noFill/>
            <a:ln w="9525">
              <a:noFill/>
              <a:miter lim="800000"/>
              <a:headEnd/>
              <a:tailEnd/>
            </a:ln>
            <a:effectLst/>
          </p:spPr>
          <p:txBody>
            <a:bodyPr/>
            <a:lstStyle/>
            <a:p>
              <a:r>
                <a:rPr lang="pl-PL" sz="1200" b="1">
                  <a:latin typeface="Century Schoolbook" pitchFamily="18" charset="0"/>
                  <a:cs typeface="Times New Roman" charset="0"/>
                </a:rPr>
                <a:t>tak</a:t>
              </a:r>
              <a:endParaRPr lang="pl-PL" sz="1000">
                <a:cs typeface="Times New Roman" charset="0"/>
              </a:endParaRPr>
            </a:p>
            <a:p>
              <a:pPr eaLnBrk="0" hangingPunct="0"/>
              <a:endParaRPr lang="pl-PL"/>
            </a:p>
          </p:txBody>
        </p:sp>
        <p:sp>
          <p:nvSpPr>
            <p:cNvPr id="14386" name="Rectangle 50"/>
            <p:cNvSpPr>
              <a:spLocks noChangeArrowheads="1"/>
            </p:cNvSpPr>
            <p:nvPr/>
          </p:nvSpPr>
          <p:spPr bwMode="auto">
            <a:xfrm>
              <a:off x="28" y="3914"/>
              <a:ext cx="150" cy="633"/>
            </a:xfrm>
            <a:prstGeom prst="rect">
              <a:avLst/>
            </a:prstGeom>
            <a:noFill/>
            <a:ln w="9525">
              <a:noFill/>
              <a:miter lim="800000"/>
              <a:headEnd/>
              <a:tailEnd/>
            </a:ln>
            <a:effectLst/>
          </p:spPr>
          <p:txBody>
            <a:bodyPr/>
            <a:lstStyle/>
            <a:p>
              <a:r>
                <a:rPr lang="pl-PL" sz="1000">
                  <a:cs typeface="Times New Roman" charset="0"/>
                </a:rPr>
                <a:t> </a:t>
              </a:r>
            </a:p>
            <a:p>
              <a:pPr eaLnBrk="0" hangingPunct="0"/>
              <a:endParaRPr lang="pl-PL"/>
            </a:p>
          </p:txBody>
        </p:sp>
        <p:sp>
          <p:nvSpPr>
            <p:cNvPr id="14387" name="Rectangle 51"/>
            <p:cNvSpPr>
              <a:spLocks noChangeArrowheads="1"/>
            </p:cNvSpPr>
            <p:nvPr/>
          </p:nvSpPr>
          <p:spPr bwMode="auto">
            <a:xfrm>
              <a:off x="178" y="3914"/>
              <a:ext cx="150" cy="633"/>
            </a:xfrm>
            <a:prstGeom prst="rect">
              <a:avLst/>
            </a:prstGeom>
            <a:noFill/>
            <a:ln w="9525">
              <a:noFill/>
              <a:miter lim="800000"/>
              <a:headEnd/>
              <a:tailEnd/>
            </a:ln>
            <a:effectLst/>
          </p:spPr>
          <p:txBody>
            <a:bodyPr/>
            <a:lstStyle/>
            <a:p>
              <a:r>
                <a:rPr lang="pl-PL" sz="1000">
                  <a:cs typeface="Times New Roman" charset="0"/>
                </a:rPr>
                <a:t> </a:t>
              </a:r>
            </a:p>
            <a:p>
              <a:pPr eaLnBrk="0" hangingPunct="0"/>
              <a:endParaRPr lang="pl-PL"/>
            </a:p>
          </p:txBody>
        </p:sp>
        <p:sp>
          <p:nvSpPr>
            <p:cNvPr id="14388" name="Rectangle 52"/>
            <p:cNvSpPr>
              <a:spLocks noChangeArrowheads="1"/>
            </p:cNvSpPr>
            <p:nvPr/>
          </p:nvSpPr>
          <p:spPr bwMode="auto">
            <a:xfrm>
              <a:off x="328" y="3914"/>
              <a:ext cx="170" cy="633"/>
            </a:xfrm>
            <a:prstGeom prst="rect">
              <a:avLst/>
            </a:prstGeom>
            <a:noFill/>
            <a:ln w="9525">
              <a:noFill/>
              <a:miter lim="800000"/>
              <a:headEnd/>
              <a:tailEnd/>
            </a:ln>
            <a:effectLst/>
          </p:spPr>
          <p:txBody>
            <a:bodyPr/>
            <a:lstStyle/>
            <a:p>
              <a:r>
                <a:rPr lang="pl-PL" sz="1200">
                  <a:latin typeface="Century Schoolbook" pitchFamily="18" charset="0"/>
                  <a:cs typeface="Times New Roman" charset="0"/>
                </a:rPr>
                <a:t>e</a:t>
              </a:r>
              <a:endParaRPr lang="pl-PL" sz="1000">
                <a:cs typeface="Times New Roman" charset="0"/>
              </a:endParaRPr>
            </a:p>
            <a:p>
              <a:pPr eaLnBrk="0" hangingPunct="0"/>
              <a:endParaRPr lang="pl-PL"/>
            </a:p>
          </p:txBody>
        </p:sp>
        <p:sp>
          <p:nvSpPr>
            <p:cNvPr id="14389" name="Rectangle 53"/>
            <p:cNvSpPr>
              <a:spLocks noChangeArrowheads="1"/>
            </p:cNvSpPr>
            <p:nvPr/>
          </p:nvSpPr>
          <p:spPr bwMode="auto">
            <a:xfrm>
              <a:off x="498" y="3914"/>
              <a:ext cx="1474" cy="633"/>
            </a:xfrm>
            <a:prstGeom prst="rect">
              <a:avLst/>
            </a:prstGeom>
            <a:noFill/>
            <a:ln w="9525">
              <a:noFill/>
              <a:miter lim="800000"/>
              <a:headEnd/>
              <a:tailEnd/>
            </a:ln>
            <a:effectLst/>
          </p:spPr>
          <p:txBody>
            <a:bodyPr/>
            <a:lstStyle/>
            <a:p>
              <a:r>
                <a:rPr lang="pl-PL" sz="1200">
                  <a:latin typeface="Century Schoolbook" pitchFamily="18" charset="0"/>
                  <a:cs typeface="Times New Roman" charset="0"/>
                </a:rPr>
                <a:t>Suma D1d </a:t>
              </a:r>
              <a:r>
                <a:rPr lang="pl-PL" sz="1200" i="1">
                  <a:latin typeface="Century Schoolbook" pitchFamily="18" charset="0"/>
                  <a:cs typeface="Times New Roman" charset="0"/>
                </a:rPr>
                <a:t>tak</a:t>
              </a:r>
              <a:r>
                <a:rPr lang="pl-PL" sz="1200">
                  <a:latin typeface="Century Schoolbook" pitchFamily="18" charset="0"/>
                  <a:cs typeface="Times New Roman" charset="0"/>
                </a:rPr>
                <a:t> i </a:t>
              </a:r>
              <a:r>
                <a:rPr lang="pl-PL" sz="1200" i="1">
                  <a:latin typeface="Century Schoolbook" pitchFamily="18" charset="0"/>
                  <a:cs typeface="Times New Roman" charset="0"/>
                </a:rPr>
                <a:t>tak</a:t>
              </a:r>
              <a:r>
                <a:rPr lang="pl-PL" sz="1200">
                  <a:latin typeface="Century Schoolbook" pitchFamily="18" charset="0"/>
                  <a:cs typeface="Times New Roman" charset="0"/>
                </a:rPr>
                <a:t> na D1a, D1b, D1c – diagnoza : </a:t>
              </a:r>
              <a:r>
                <a:rPr lang="pl-PL" sz="1200" b="1">
                  <a:latin typeface="Century Schoolbook" pitchFamily="18" charset="0"/>
                  <a:cs typeface="Times New Roman" charset="0"/>
                </a:rPr>
                <a:t>zespół lęku panicznego</a:t>
              </a:r>
              <a:endParaRPr lang="pl-PL" sz="1000">
                <a:cs typeface="Times New Roman" charset="0"/>
              </a:endParaRPr>
            </a:p>
            <a:p>
              <a:pPr eaLnBrk="0" hangingPunct="0"/>
              <a:endParaRPr lang="pl-PL"/>
            </a:p>
          </p:txBody>
        </p:sp>
        <p:sp>
          <p:nvSpPr>
            <p:cNvPr id="14390" name="Rectangle 54"/>
            <p:cNvSpPr>
              <a:spLocks noChangeArrowheads="1"/>
            </p:cNvSpPr>
            <p:nvPr/>
          </p:nvSpPr>
          <p:spPr bwMode="auto">
            <a:xfrm>
              <a:off x="1972" y="3914"/>
              <a:ext cx="284" cy="633"/>
            </a:xfrm>
            <a:prstGeom prst="rect">
              <a:avLst/>
            </a:prstGeom>
            <a:noFill/>
            <a:ln w="9525">
              <a:noFill/>
              <a:miter lim="800000"/>
              <a:headEnd/>
              <a:tailEnd/>
            </a:ln>
            <a:effectLst/>
          </p:spPr>
          <p:txBody>
            <a:bodyPr/>
            <a:lstStyle/>
            <a:p>
              <a:r>
                <a:rPr lang="pl-PL" sz="1200">
                  <a:latin typeface="Century Schoolbook" pitchFamily="18" charset="0"/>
                  <a:cs typeface="Times New Roman" charset="0"/>
                </a:rPr>
                <a:t>nie</a:t>
              </a:r>
              <a:endParaRPr lang="pl-PL" sz="1000">
                <a:cs typeface="Times New Roman" charset="0"/>
              </a:endParaRPr>
            </a:p>
            <a:p>
              <a:pPr eaLnBrk="0" hangingPunct="0"/>
              <a:endParaRPr lang="pl-PL"/>
            </a:p>
          </p:txBody>
        </p:sp>
        <p:sp>
          <p:nvSpPr>
            <p:cNvPr id="14391" name="Rectangle 55"/>
            <p:cNvSpPr>
              <a:spLocks noChangeArrowheads="1"/>
            </p:cNvSpPr>
            <p:nvPr/>
          </p:nvSpPr>
          <p:spPr bwMode="auto">
            <a:xfrm>
              <a:off x="2256" y="3914"/>
              <a:ext cx="284" cy="633"/>
            </a:xfrm>
            <a:prstGeom prst="rect">
              <a:avLst/>
            </a:prstGeom>
            <a:noFill/>
            <a:ln w="9525">
              <a:noFill/>
              <a:miter lim="800000"/>
              <a:headEnd/>
              <a:tailEnd/>
            </a:ln>
            <a:effectLst/>
          </p:spPr>
          <p:txBody>
            <a:bodyPr/>
            <a:lstStyle/>
            <a:p>
              <a:r>
                <a:rPr lang="pl-PL" sz="1200" b="1">
                  <a:latin typeface="Century Schoolbook" pitchFamily="18" charset="0"/>
                  <a:cs typeface="Times New Roman" charset="0"/>
                </a:rPr>
                <a:t>tak</a:t>
              </a:r>
              <a:endParaRPr lang="pl-PL" sz="1000">
                <a:cs typeface="Times New Roman" charset="0"/>
              </a:endParaRPr>
            </a:p>
            <a:p>
              <a:pPr eaLnBrk="0" hangingPunct="0"/>
              <a:endParaRPr lang="pl-PL"/>
            </a:p>
          </p:txBody>
        </p:sp>
        <p:sp>
          <p:nvSpPr>
            <p:cNvPr id="14392" name="Rectangle 56"/>
            <p:cNvSpPr>
              <a:spLocks noChangeArrowheads="1"/>
            </p:cNvSpPr>
            <p:nvPr/>
          </p:nvSpPr>
          <p:spPr bwMode="auto">
            <a:xfrm>
              <a:off x="28" y="4547"/>
              <a:ext cx="150" cy="978"/>
            </a:xfrm>
            <a:prstGeom prst="rect">
              <a:avLst/>
            </a:prstGeom>
            <a:noFill/>
            <a:ln w="9525">
              <a:noFill/>
              <a:miter lim="800000"/>
              <a:headEnd/>
              <a:tailEnd/>
            </a:ln>
            <a:effectLst/>
          </p:spPr>
          <p:txBody>
            <a:bodyPr/>
            <a:lstStyle/>
            <a:p>
              <a:r>
                <a:rPr lang="pl-PL" sz="1000">
                  <a:cs typeface="Times New Roman" charset="0"/>
                </a:rPr>
                <a:t> </a:t>
              </a:r>
            </a:p>
            <a:p>
              <a:pPr eaLnBrk="0" hangingPunct="0"/>
              <a:endParaRPr lang="pl-PL"/>
            </a:p>
          </p:txBody>
        </p:sp>
        <p:sp>
          <p:nvSpPr>
            <p:cNvPr id="14393" name="Rectangle 57"/>
            <p:cNvSpPr>
              <a:spLocks noChangeArrowheads="1"/>
            </p:cNvSpPr>
            <p:nvPr/>
          </p:nvSpPr>
          <p:spPr bwMode="auto">
            <a:xfrm>
              <a:off x="178" y="4547"/>
              <a:ext cx="150" cy="978"/>
            </a:xfrm>
            <a:prstGeom prst="rect">
              <a:avLst/>
            </a:prstGeom>
            <a:noFill/>
            <a:ln w="9525">
              <a:noFill/>
              <a:miter lim="800000"/>
              <a:headEnd/>
              <a:tailEnd/>
            </a:ln>
            <a:effectLst/>
          </p:spPr>
          <p:txBody>
            <a:bodyPr/>
            <a:lstStyle/>
            <a:p>
              <a:r>
                <a:rPr lang="pl-PL" sz="1000">
                  <a:cs typeface="Times New Roman" charset="0"/>
                </a:rPr>
                <a:t> </a:t>
              </a:r>
            </a:p>
            <a:p>
              <a:pPr eaLnBrk="0" hangingPunct="0"/>
              <a:endParaRPr lang="pl-PL"/>
            </a:p>
          </p:txBody>
        </p:sp>
        <p:sp>
          <p:nvSpPr>
            <p:cNvPr id="14394" name="Rectangle 58"/>
            <p:cNvSpPr>
              <a:spLocks noChangeArrowheads="1"/>
            </p:cNvSpPr>
            <p:nvPr/>
          </p:nvSpPr>
          <p:spPr bwMode="auto">
            <a:xfrm>
              <a:off x="328" y="4547"/>
              <a:ext cx="170" cy="978"/>
            </a:xfrm>
            <a:prstGeom prst="rect">
              <a:avLst/>
            </a:prstGeom>
            <a:noFill/>
            <a:ln w="9525">
              <a:noFill/>
              <a:miter lim="800000"/>
              <a:headEnd/>
              <a:tailEnd/>
            </a:ln>
            <a:effectLst/>
          </p:spPr>
          <p:txBody>
            <a:bodyPr/>
            <a:lstStyle/>
            <a:p>
              <a:r>
                <a:rPr lang="pl-PL" sz="1200">
                  <a:latin typeface="Century Schoolbook" pitchFamily="18" charset="0"/>
                  <a:cs typeface="Times New Roman" charset="0"/>
                </a:rPr>
                <a:t>f</a:t>
              </a:r>
              <a:endParaRPr lang="pl-PL" sz="1000">
                <a:cs typeface="Times New Roman" charset="0"/>
              </a:endParaRPr>
            </a:p>
            <a:p>
              <a:pPr eaLnBrk="0" hangingPunct="0"/>
              <a:endParaRPr lang="pl-PL"/>
            </a:p>
          </p:txBody>
        </p:sp>
        <p:sp>
          <p:nvSpPr>
            <p:cNvPr id="14395" name="Rectangle 59"/>
            <p:cNvSpPr>
              <a:spLocks noChangeArrowheads="1"/>
            </p:cNvSpPr>
            <p:nvPr/>
          </p:nvSpPr>
          <p:spPr bwMode="auto">
            <a:xfrm>
              <a:off x="498" y="4547"/>
              <a:ext cx="1474" cy="978"/>
            </a:xfrm>
            <a:prstGeom prst="rect">
              <a:avLst/>
            </a:prstGeom>
            <a:noFill/>
            <a:ln w="9525">
              <a:noFill/>
              <a:miter lim="800000"/>
              <a:headEnd/>
              <a:tailEnd/>
            </a:ln>
            <a:effectLst/>
          </p:spPr>
          <p:txBody>
            <a:bodyPr/>
            <a:lstStyle/>
            <a:p>
              <a:r>
                <a:rPr lang="pl-PL" sz="1200">
                  <a:latin typeface="Century Schoolbook" pitchFamily="18" charset="0"/>
                  <a:cs typeface="Times New Roman" charset="0"/>
                </a:rPr>
                <a:t>Jeśli D1e </a:t>
              </a:r>
              <a:r>
                <a:rPr lang="pl-PL" sz="1200" i="1">
                  <a:latin typeface="Century Schoolbook" pitchFamily="18" charset="0"/>
                  <a:cs typeface="Times New Roman" charset="0"/>
                </a:rPr>
                <a:t>tak</a:t>
              </a:r>
              <a:r>
                <a:rPr lang="pl-PL" sz="1200">
                  <a:latin typeface="Century Schoolbook" pitchFamily="18" charset="0"/>
                  <a:cs typeface="Times New Roman" charset="0"/>
                </a:rPr>
                <a:t> i w ciągu ostatniego miesiąca co najmniej 1 napad lęku i lęk antycypacyjny – </a:t>
              </a:r>
              <a:r>
                <a:rPr lang="pl-PL" sz="1200" b="1">
                  <a:latin typeface="Century Schoolbook" pitchFamily="18" charset="0"/>
                  <a:cs typeface="Times New Roman" charset="0"/>
                </a:rPr>
                <a:t>zespół leku panicznego , aktualny lęk paniczny</a:t>
              </a:r>
              <a:endParaRPr lang="pl-PL" sz="1000">
                <a:cs typeface="Times New Roman" charset="0"/>
              </a:endParaRPr>
            </a:p>
            <a:p>
              <a:pPr eaLnBrk="0" hangingPunct="0"/>
              <a:endParaRPr lang="pl-PL"/>
            </a:p>
          </p:txBody>
        </p:sp>
        <p:sp>
          <p:nvSpPr>
            <p:cNvPr id="14396" name="Rectangle 60"/>
            <p:cNvSpPr>
              <a:spLocks noChangeArrowheads="1"/>
            </p:cNvSpPr>
            <p:nvPr/>
          </p:nvSpPr>
          <p:spPr bwMode="auto">
            <a:xfrm>
              <a:off x="1972" y="4547"/>
              <a:ext cx="284" cy="978"/>
            </a:xfrm>
            <a:prstGeom prst="rect">
              <a:avLst/>
            </a:prstGeom>
            <a:noFill/>
            <a:ln w="9525">
              <a:noFill/>
              <a:miter lim="800000"/>
              <a:headEnd/>
              <a:tailEnd/>
            </a:ln>
            <a:effectLst/>
          </p:spPr>
          <p:txBody>
            <a:bodyPr/>
            <a:lstStyle/>
            <a:p>
              <a:r>
                <a:rPr lang="pl-PL" sz="1200">
                  <a:latin typeface="Century Schoolbook" pitchFamily="18" charset="0"/>
                  <a:cs typeface="Times New Roman" charset="0"/>
                </a:rPr>
                <a:t>nie</a:t>
              </a:r>
              <a:endParaRPr lang="pl-PL" sz="1000">
                <a:cs typeface="Times New Roman" charset="0"/>
              </a:endParaRPr>
            </a:p>
            <a:p>
              <a:pPr eaLnBrk="0" hangingPunct="0"/>
              <a:endParaRPr lang="pl-PL"/>
            </a:p>
          </p:txBody>
        </p:sp>
        <p:sp>
          <p:nvSpPr>
            <p:cNvPr id="14397" name="Rectangle 61"/>
            <p:cNvSpPr>
              <a:spLocks noChangeArrowheads="1"/>
            </p:cNvSpPr>
            <p:nvPr/>
          </p:nvSpPr>
          <p:spPr bwMode="auto">
            <a:xfrm>
              <a:off x="2256" y="4547"/>
              <a:ext cx="284" cy="978"/>
            </a:xfrm>
            <a:prstGeom prst="rect">
              <a:avLst/>
            </a:prstGeom>
            <a:noFill/>
            <a:ln w="9525">
              <a:noFill/>
              <a:miter lim="800000"/>
              <a:headEnd/>
              <a:tailEnd/>
            </a:ln>
            <a:effectLst/>
          </p:spPr>
          <p:txBody>
            <a:bodyPr/>
            <a:lstStyle/>
            <a:p>
              <a:r>
                <a:rPr lang="pl-PL" sz="1200" b="1">
                  <a:latin typeface="Century Schoolbook" pitchFamily="18" charset="0"/>
                  <a:cs typeface="Times New Roman" charset="0"/>
                </a:rPr>
                <a:t>tak</a:t>
              </a:r>
              <a:endParaRPr lang="pl-PL" sz="1000">
                <a:cs typeface="Times New Roman" charset="0"/>
              </a:endParaRPr>
            </a:p>
            <a:p>
              <a:pPr eaLnBrk="0" hangingPunct="0"/>
              <a:endParaRPr lang="pl-PL"/>
            </a:p>
          </p:txBody>
        </p:sp>
      </p:grpSp>
    </p:spTree>
  </p:cSld>
  <p:clrMapOvr>
    <a:masterClrMapping/>
  </p:clrMapOvr>
  <p:transition spd="slow">
    <p:wipe dir="u"/>
  </p:transition>
</p:sld>
</file>

<file path=ppt/slides/slide3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 name="Symbol zastępczy numeru slajdu 5"/>
          <p:cNvSpPr>
            <a:spLocks noGrp="1"/>
          </p:cNvSpPr>
          <p:nvPr>
            <p:ph type="sldNum" sz="quarter" idx="12"/>
          </p:nvPr>
        </p:nvSpPr>
        <p:spPr/>
        <p:txBody>
          <a:bodyPr/>
          <a:lstStyle/>
          <a:p>
            <a:fld id="{EBE7F109-48FA-47C9-9490-A4D4A5E0C087}" type="slidenum">
              <a:rPr lang="pl-PL"/>
              <a:pPr/>
              <a:t>32</a:t>
            </a:fld>
            <a:endParaRPr lang="pl-PL"/>
          </a:p>
        </p:txBody>
      </p:sp>
      <p:sp>
        <p:nvSpPr>
          <p:cNvPr id="75778" name="Rectangle 2"/>
          <p:cNvSpPr>
            <a:spLocks noGrp="1" noChangeArrowheads="1"/>
          </p:cNvSpPr>
          <p:nvPr>
            <p:ph type="title"/>
          </p:nvPr>
        </p:nvSpPr>
        <p:spPr>
          <a:xfrm>
            <a:off x="685800" y="190500"/>
            <a:ext cx="7772400" cy="762000"/>
          </a:xfrm>
        </p:spPr>
        <p:txBody>
          <a:bodyPr/>
          <a:lstStyle/>
          <a:p>
            <a:r>
              <a:rPr lang="pl-PL" i="1">
                <a:latin typeface="Times New Roman" pitchFamily="18" charset="0"/>
              </a:rPr>
              <a:t>„Mógłbym umrzeć”</a:t>
            </a:r>
            <a:endParaRPr lang="pl-PL">
              <a:latin typeface="Times New Roman" pitchFamily="18" charset="0"/>
            </a:endParaRPr>
          </a:p>
        </p:txBody>
      </p:sp>
      <p:sp>
        <p:nvSpPr>
          <p:cNvPr id="75779" name="Rectangle 3"/>
          <p:cNvSpPr>
            <a:spLocks noGrp="1" noChangeArrowheads="1"/>
          </p:cNvSpPr>
          <p:nvPr>
            <p:ph type="body" idx="1"/>
          </p:nvPr>
        </p:nvSpPr>
        <p:spPr>
          <a:xfrm>
            <a:off x="762000" y="1524000"/>
            <a:ext cx="7772400" cy="4114800"/>
          </a:xfrm>
        </p:spPr>
        <p:txBody>
          <a:bodyPr>
            <a:normAutofit fontScale="92500" lnSpcReduction="20000"/>
          </a:bodyPr>
          <a:lstStyle/>
          <a:p>
            <a:pPr>
              <a:lnSpc>
                <a:spcPct val="90000"/>
              </a:lnSpc>
              <a:buFont typeface="Wingdings" pitchFamily="2" charset="2"/>
              <a:buNone/>
            </a:pPr>
            <a:r>
              <a:rPr lang="pl-PL" sz="2000">
                <a:latin typeface="Times New Roman" pitchFamily="18" charset="0"/>
              </a:rPr>
              <a:t>	</a:t>
            </a:r>
            <a:r>
              <a:rPr lang="pl-PL" sz="2000" b="1">
                <a:latin typeface="Times New Roman" pitchFamily="18" charset="0"/>
              </a:rPr>
              <a:t>Jerzy obudził się krytycznej nocy z dusznością, obfitymi potami i kołataniem serca. Usiłował zmierzyć sobie tętno, ale nie było to możliwe - na sekundę przypadały co najmniej dwa uderzenie serca. Pomyślał „Mógłbym umrzeć”. Był to już trzeci tego typu atak w tym tygodniu i co najmniej 10-y w tym miesiącu - wszystkie z nich zdarzały się zaraz po zaśnięciu.</a:t>
            </a:r>
          </a:p>
          <a:p>
            <a:pPr>
              <a:lnSpc>
                <a:spcPct val="90000"/>
              </a:lnSpc>
              <a:buFont typeface="Wingdings" pitchFamily="2" charset="2"/>
              <a:buNone/>
            </a:pPr>
            <a:r>
              <a:rPr lang="pl-PL" sz="2000" b="1">
                <a:latin typeface="Times New Roman" pitchFamily="18" charset="0"/>
              </a:rPr>
              <a:t> Problem zaczął się przed dwoma laty, gdy skończył 50 lat, i budził lęk przed zasypianiem. Po każdym tego typu napadzie czuł się zmęczony przez następny dzień. Z powodu „ataków serca” leczył się u kardiologa, który rozpoznał u niego „chorobę wieńcową” i „niedotlenienie mięśnia sercowego”. Do psychiatry zgłosił się z powodu zaburzeń snu, prosząc o jakiś proszek nasenny. </a:t>
            </a:r>
          </a:p>
          <a:p>
            <a:pPr>
              <a:lnSpc>
                <a:spcPct val="90000"/>
              </a:lnSpc>
              <a:buFont typeface="Wingdings" pitchFamily="2" charset="2"/>
              <a:buNone/>
            </a:pPr>
            <a:r>
              <a:rPr lang="pl-PL" sz="2000" b="1">
                <a:latin typeface="Times New Roman" pitchFamily="18" charset="0"/>
              </a:rPr>
              <a:t>Wywiad ujawnił, że pierwsze tego typu napady wystąpiły w wieku 12 lat - pierwszy atak miał miejsce w czasie wycieczki szkolnej w Tatry. Przez 2-3 lata leczył się wtedy z powodu „nerwicy serca”. Okazało się, że napady przed dwoma laty nasiliły się po tym jak odchudził się o około 15 kg. Przed dwoma laty stał się również abstynentem - poprzednio wypijał dziennie 8-10 piw.</a:t>
            </a:r>
          </a:p>
        </p:txBody>
      </p:sp>
    </p:spTree>
  </p:cSld>
  <p:clrMapOvr>
    <a:masterClrMapping/>
  </p:clrMapOvr>
  <p:transition spd="slow" advTm="101063">
    <p:wipe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528" fill="hold" grpId="0" nodeType="clickEffect">
                                  <p:stCondLst>
                                    <p:cond delay="0"/>
                                  </p:stCondLst>
                                  <p:childTnLst>
                                    <p:set>
                                      <p:cBhvr>
                                        <p:cTn id="6" dur="1" fill="hold">
                                          <p:stCondLst>
                                            <p:cond delay="0"/>
                                          </p:stCondLst>
                                        </p:cTn>
                                        <p:tgtEl>
                                          <p:spTgt spid="75778"/>
                                        </p:tgtEl>
                                        <p:attrNameLst>
                                          <p:attrName>style.visibility</p:attrName>
                                        </p:attrNameLst>
                                      </p:cBhvr>
                                      <p:to>
                                        <p:strVal val="visible"/>
                                      </p:to>
                                    </p:set>
                                    <p:anim calcmode="lin" valueType="num">
                                      <p:cBhvr>
                                        <p:cTn id="7" dur="500" fill="hold"/>
                                        <p:tgtEl>
                                          <p:spTgt spid="75778"/>
                                        </p:tgtEl>
                                        <p:attrNameLst>
                                          <p:attrName>ppt_w</p:attrName>
                                        </p:attrNameLst>
                                      </p:cBhvr>
                                      <p:tavLst>
                                        <p:tav tm="0">
                                          <p:val>
                                            <p:fltVal val="0"/>
                                          </p:val>
                                        </p:tav>
                                        <p:tav tm="100000">
                                          <p:val>
                                            <p:strVal val="#ppt_w"/>
                                          </p:val>
                                        </p:tav>
                                      </p:tavLst>
                                    </p:anim>
                                    <p:anim calcmode="lin" valueType="num">
                                      <p:cBhvr>
                                        <p:cTn id="8" dur="500" fill="hold"/>
                                        <p:tgtEl>
                                          <p:spTgt spid="75778"/>
                                        </p:tgtEl>
                                        <p:attrNameLst>
                                          <p:attrName>ppt_h</p:attrName>
                                        </p:attrNameLst>
                                      </p:cBhvr>
                                      <p:tavLst>
                                        <p:tav tm="0">
                                          <p:val>
                                            <p:fltVal val="0"/>
                                          </p:val>
                                        </p:tav>
                                        <p:tav tm="100000">
                                          <p:val>
                                            <p:strVal val="#ppt_h"/>
                                          </p:val>
                                        </p:tav>
                                      </p:tavLst>
                                    </p:anim>
                                    <p:anim calcmode="lin" valueType="num">
                                      <p:cBhvr>
                                        <p:cTn id="9" dur="500" fill="hold"/>
                                        <p:tgtEl>
                                          <p:spTgt spid="75778"/>
                                        </p:tgtEl>
                                        <p:attrNameLst>
                                          <p:attrName>ppt_x</p:attrName>
                                        </p:attrNameLst>
                                      </p:cBhvr>
                                      <p:tavLst>
                                        <p:tav tm="0">
                                          <p:val>
                                            <p:fltVal val="0.5"/>
                                          </p:val>
                                        </p:tav>
                                        <p:tav tm="100000">
                                          <p:val>
                                            <p:strVal val="#ppt_x"/>
                                          </p:val>
                                        </p:tav>
                                      </p:tavLst>
                                    </p:anim>
                                    <p:anim calcmode="lin" valueType="num">
                                      <p:cBhvr>
                                        <p:cTn id="10" dur="500" fill="hold"/>
                                        <p:tgtEl>
                                          <p:spTgt spid="75778"/>
                                        </p:tgtEl>
                                        <p:attrNameLst>
                                          <p:attrName>ppt_y</p:attrName>
                                        </p:attrNameLst>
                                      </p:cBhvr>
                                      <p:tavLst>
                                        <p:tav tm="0">
                                          <p:val>
                                            <p:fltVal val="0.5"/>
                                          </p:val>
                                        </p:tav>
                                        <p:tav tm="100000">
                                          <p:val>
                                            <p:strVal val="#ppt_y"/>
                                          </p:val>
                                        </p:tav>
                                      </p:tavLst>
                                    </p:anim>
                                  </p:childTnLst>
                                  <p:subTnLst>
                                    <p:animClr clrSpc="rgb" dir="cw">
                                      <p:cBhvr override="childStyle">
                                        <p:cTn dur="1" fill="hold" display="0" masterRel="nextClick" afterEffect="1"/>
                                        <p:tgtEl>
                                          <p:spTgt spid="75778"/>
                                        </p:tgtEl>
                                        <p:attrNameLst>
                                          <p:attrName>ppt_c</p:attrName>
                                        </p:attrNameLst>
                                      </p:cBhvr>
                                      <p:to>
                                        <a:schemeClr val="tx2"/>
                                      </p:to>
                                    </p:animClr>
                                  </p:subTnLst>
                                </p:cTn>
                              </p:par>
                            </p:childTnLst>
                          </p:cTn>
                        </p:par>
                      </p:childTnLst>
                    </p:cTn>
                  </p:par>
                  <p:par>
                    <p:cTn id="11" fill="hold">
                      <p:stCondLst>
                        <p:cond delay="indefinite"/>
                      </p:stCondLst>
                      <p:childTnLst>
                        <p:par>
                          <p:cTn id="12" fill="hold">
                            <p:stCondLst>
                              <p:cond delay="0"/>
                            </p:stCondLst>
                            <p:childTnLst>
                              <p:par>
                                <p:cTn id="13" presetID="23" presetClass="entr" presetSubtype="528" fill="hold" grpId="0" nodeType="clickEffect">
                                  <p:stCondLst>
                                    <p:cond delay="0"/>
                                  </p:stCondLst>
                                  <p:childTnLst>
                                    <p:set>
                                      <p:cBhvr>
                                        <p:cTn id="14" dur="1" fill="hold">
                                          <p:stCondLst>
                                            <p:cond delay="0"/>
                                          </p:stCondLst>
                                        </p:cTn>
                                        <p:tgtEl>
                                          <p:spTgt spid="75779">
                                            <p:txEl>
                                              <p:pRg st="0" end="0"/>
                                            </p:txEl>
                                          </p:spTgt>
                                        </p:tgtEl>
                                        <p:attrNameLst>
                                          <p:attrName>style.visibility</p:attrName>
                                        </p:attrNameLst>
                                      </p:cBhvr>
                                      <p:to>
                                        <p:strVal val="visible"/>
                                      </p:to>
                                    </p:set>
                                    <p:anim calcmode="lin" valueType="num">
                                      <p:cBhvr>
                                        <p:cTn id="15" dur="500" fill="hold"/>
                                        <p:tgtEl>
                                          <p:spTgt spid="75779">
                                            <p:txEl>
                                              <p:pRg st="0" end="0"/>
                                            </p:txEl>
                                          </p:spTgt>
                                        </p:tgtEl>
                                        <p:attrNameLst>
                                          <p:attrName>ppt_w</p:attrName>
                                        </p:attrNameLst>
                                      </p:cBhvr>
                                      <p:tavLst>
                                        <p:tav tm="0">
                                          <p:val>
                                            <p:fltVal val="0"/>
                                          </p:val>
                                        </p:tav>
                                        <p:tav tm="100000">
                                          <p:val>
                                            <p:strVal val="#ppt_w"/>
                                          </p:val>
                                        </p:tav>
                                      </p:tavLst>
                                    </p:anim>
                                    <p:anim calcmode="lin" valueType="num">
                                      <p:cBhvr>
                                        <p:cTn id="16" dur="500" fill="hold"/>
                                        <p:tgtEl>
                                          <p:spTgt spid="75779">
                                            <p:txEl>
                                              <p:pRg st="0" end="0"/>
                                            </p:txEl>
                                          </p:spTgt>
                                        </p:tgtEl>
                                        <p:attrNameLst>
                                          <p:attrName>ppt_h</p:attrName>
                                        </p:attrNameLst>
                                      </p:cBhvr>
                                      <p:tavLst>
                                        <p:tav tm="0">
                                          <p:val>
                                            <p:fltVal val="0"/>
                                          </p:val>
                                        </p:tav>
                                        <p:tav tm="100000">
                                          <p:val>
                                            <p:strVal val="#ppt_h"/>
                                          </p:val>
                                        </p:tav>
                                      </p:tavLst>
                                    </p:anim>
                                    <p:anim calcmode="lin" valueType="num">
                                      <p:cBhvr>
                                        <p:cTn id="17" dur="500" fill="hold"/>
                                        <p:tgtEl>
                                          <p:spTgt spid="75779">
                                            <p:txEl>
                                              <p:pRg st="0" end="0"/>
                                            </p:txEl>
                                          </p:spTgt>
                                        </p:tgtEl>
                                        <p:attrNameLst>
                                          <p:attrName>ppt_x</p:attrName>
                                        </p:attrNameLst>
                                      </p:cBhvr>
                                      <p:tavLst>
                                        <p:tav tm="0">
                                          <p:val>
                                            <p:fltVal val="0.5"/>
                                          </p:val>
                                        </p:tav>
                                        <p:tav tm="100000">
                                          <p:val>
                                            <p:strVal val="#ppt_x"/>
                                          </p:val>
                                        </p:tav>
                                      </p:tavLst>
                                    </p:anim>
                                    <p:anim calcmode="lin" valueType="num">
                                      <p:cBhvr>
                                        <p:cTn id="18" dur="500" fill="hold"/>
                                        <p:tgtEl>
                                          <p:spTgt spid="75779">
                                            <p:txEl>
                                              <p:pRg st="0" end="0"/>
                                            </p:txEl>
                                          </p:spTgt>
                                        </p:tgtEl>
                                        <p:attrNameLst>
                                          <p:attrName>ppt_y</p:attrName>
                                        </p:attrNameLst>
                                      </p:cBhvr>
                                      <p:tavLst>
                                        <p:tav tm="0">
                                          <p:val>
                                            <p:fltVal val="0.5"/>
                                          </p:val>
                                        </p:tav>
                                        <p:tav tm="100000">
                                          <p:val>
                                            <p:strVal val="#ppt_y"/>
                                          </p:val>
                                        </p:tav>
                                      </p:tavLst>
                                    </p:anim>
                                  </p:childTnLst>
                                  <p:subTnLst>
                                    <p:animClr clrSpc="rgb" dir="cw">
                                      <p:cBhvr override="childStyle">
                                        <p:cTn dur="1" fill="hold" display="0" masterRel="nextClick" afterEffect="1"/>
                                        <p:tgtEl>
                                          <p:spTgt spid="75779">
                                            <p:txEl>
                                              <p:pRg st="0" end="0"/>
                                            </p:txEl>
                                          </p:spTgt>
                                        </p:tgtEl>
                                        <p:attrNameLst>
                                          <p:attrName>ppt_c</p:attrName>
                                        </p:attrNameLst>
                                      </p:cBhvr>
                                      <p:to>
                                        <a:schemeClr val="tx2"/>
                                      </p:to>
                                    </p:animClr>
                                  </p:subTnLst>
                                </p:cTn>
                              </p:par>
                            </p:childTnLst>
                          </p:cTn>
                        </p:par>
                      </p:childTnLst>
                    </p:cTn>
                  </p:par>
                  <p:par>
                    <p:cTn id="19" fill="hold">
                      <p:stCondLst>
                        <p:cond delay="indefinite"/>
                      </p:stCondLst>
                      <p:childTnLst>
                        <p:par>
                          <p:cTn id="20" fill="hold">
                            <p:stCondLst>
                              <p:cond delay="0"/>
                            </p:stCondLst>
                            <p:childTnLst>
                              <p:par>
                                <p:cTn id="21" presetID="23" presetClass="entr" presetSubtype="528" fill="hold" grpId="0" nodeType="clickEffect">
                                  <p:stCondLst>
                                    <p:cond delay="0"/>
                                  </p:stCondLst>
                                  <p:childTnLst>
                                    <p:set>
                                      <p:cBhvr>
                                        <p:cTn id="22" dur="1" fill="hold">
                                          <p:stCondLst>
                                            <p:cond delay="0"/>
                                          </p:stCondLst>
                                        </p:cTn>
                                        <p:tgtEl>
                                          <p:spTgt spid="75779">
                                            <p:txEl>
                                              <p:pRg st="1" end="1"/>
                                            </p:txEl>
                                          </p:spTgt>
                                        </p:tgtEl>
                                        <p:attrNameLst>
                                          <p:attrName>style.visibility</p:attrName>
                                        </p:attrNameLst>
                                      </p:cBhvr>
                                      <p:to>
                                        <p:strVal val="visible"/>
                                      </p:to>
                                    </p:set>
                                    <p:anim calcmode="lin" valueType="num">
                                      <p:cBhvr>
                                        <p:cTn id="23" dur="500" fill="hold"/>
                                        <p:tgtEl>
                                          <p:spTgt spid="75779">
                                            <p:txEl>
                                              <p:pRg st="1" end="1"/>
                                            </p:txEl>
                                          </p:spTgt>
                                        </p:tgtEl>
                                        <p:attrNameLst>
                                          <p:attrName>ppt_w</p:attrName>
                                        </p:attrNameLst>
                                      </p:cBhvr>
                                      <p:tavLst>
                                        <p:tav tm="0">
                                          <p:val>
                                            <p:fltVal val="0"/>
                                          </p:val>
                                        </p:tav>
                                        <p:tav tm="100000">
                                          <p:val>
                                            <p:strVal val="#ppt_w"/>
                                          </p:val>
                                        </p:tav>
                                      </p:tavLst>
                                    </p:anim>
                                    <p:anim calcmode="lin" valueType="num">
                                      <p:cBhvr>
                                        <p:cTn id="24" dur="500" fill="hold"/>
                                        <p:tgtEl>
                                          <p:spTgt spid="75779">
                                            <p:txEl>
                                              <p:pRg st="1" end="1"/>
                                            </p:txEl>
                                          </p:spTgt>
                                        </p:tgtEl>
                                        <p:attrNameLst>
                                          <p:attrName>ppt_h</p:attrName>
                                        </p:attrNameLst>
                                      </p:cBhvr>
                                      <p:tavLst>
                                        <p:tav tm="0">
                                          <p:val>
                                            <p:fltVal val="0"/>
                                          </p:val>
                                        </p:tav>
                                        <p:tav tm="100000">
                                          <p:val>
                                            <p:strVal val="#ppt_h"/>
                                          </p:val>
                                        </p:tav>
                                      </p:tavLst>
                                    </p:anim>
                                    <p:anim calcmode="lin" valueType="num">
                                      <p:cBhvr>
                                        <p:cTn id="25" dur="500" fill="hold"/>
                                        <p:tgtEl>
                                          <p:spTgt spid="75779">
                                            <p:txEl>
                                              <p:pRg st="1" end="1"/>
                                            </p:txEl>
                                          </p:spTgt>
                                        </p:tgtEl>
                                        <p:attrNameLst>
                                          <p:attrName>ppt_x</p:attrName>
                                        </p:attrNameLst>
                                      </p:cBhvr>
                                      <p:tavLst>
                                        <p:tav tm="0">
                                          <p:val>
                                            <p:fltVal val="0.5"/>
                                          </p:val>
                                        </p:tav>
                                        <p:tav tm="100000">
                                          <p:val>
                                            <p:strVal val="#ppt_x"/>
                                          </p:val>
                                        </p:tav>
                                      </p:tavLst>
                                    </p:anim>
                                    <p:anim calcmode="lin" valueType="num">
                                      <p:cBhvr>
                                        <p:cTn id="26" dur="500" fill="hold"/>
                                        <p:tgtEl>
                                          <p:spTgt spid="75779">
                                            <p:txEl>
                                              <p:pRg st="1" end="1"/>
                                            </p:txEl>
                                          </p:spTgt>
                                        </p:tgtEl>
                                        <p:attrNameLst>
                                          <p:attrName>ppt_y</p:attrName>
                                        </p:attrNameLst>
                                      </p:cBhvr>
                                      <p:tavLst>
                                        <p:tav tm="0">
                                          <p:val>
                                            <p:fltVal val="0.5"/>
                                          </p:val>
                                        </p:tav>
                                        <p:tav tm="100000">
                                          <p:val>
                                            <p:strVal val="#ppt_y"/>
                                          </p:val>
                                        </p:tav>
                                      </p:tavLst>
                                    </p:anim>
                                  </p:childTnLst>
                                  <p:subTnLst>
                                    <p:animClr clrSpc="rgb" dir="cw">
                                      <p:cBhvr override="childStyle">
                                        <p:cTn dur="1" fill="hold" display="0" masterRel="nextClick" afterEffect="1"/>
                                        <p:tgtEl>
                                          <p:spTgt spid="75779">
                                            <p:txEl>
                                              <p:pRg st="1" end="1"/>
                                            </p:txEl>
                                          </p:spTgt>
                                        </p:tgtEl>
                                        <p:attrNameLst>
                                          <p:attrName>ppt_c</p:attrName>
                                        </p:attrNameLst>
                                      </p:cBhvr>
                                      <p:to>
                                        <a:schemeClr val="tx2"/>
                                      </p:to>
                                    </p:animClr>
                                  </p:subTnLst>
                                </p:cTn>
                              </p:par>
                            </p:childTnLst>
                          </p:cTn>
                        </p:par>
                      </p:childTnLst>
                    </p:cTn>
                  </p:par>
                  <p:par>
                    <p:cTn id="27" fill="hold">
                      <p:stCondLst>
                        <p:cond delay="indefinite"/>
                      </p:stCondLst>
                      <p:childTnLst>
                        <p:par>
                          <p:cTn id="28" fill="hold">
                            <p:stCondLst>
                              <p:cond delay="0"/>
                            </p:stCondLst>
                            <p:childTnLst>
                              <p:par>
                                <p:cTn id="29" presetID="23" presetClass="entr" presetSubtype="528" fill="hold" grpId="0" nodeType="clickEffect">
                                  <p:stCondLst>
                                    <p:cond delay="0"/>
                                  </p:stCondLst>
                                  <p:childTnLst>
                                    <p:set>
                                      <p:cBhvr>
                                        <p:cTn id="30" dur="1" fill="hold">
                                          <p:stCondLst>
                                            <p:cond delay="0"/>
                                          </p:stCondLst>
                                        </p:cTn>
                                        <p:tgtEl>
                                          <p:spTgt spid="75779">
                                            <p:txEl>
                                              <p:pRg st="2" end="2"/>
                                            </p:txEl>
                                          </p:spTgt>
                                        </p:tgtEl>
                                        <p:attrNameLst>
                                          <p:attrName>style.visibility</p:attrName>
                                        </p:attrNameLst>
                                      </p:cBhvr>
                                      <p:to>
                                        <p:strVal val="visible"/>
                                      </p:to>
                                    </p:set>
                                    <p:anim calcmode="lin" valueType="num">
                                      <p:cBhvr>
                                        <p:cTn id="31" dur="500" fill="hold"/>
                                        <p:tgtEl>
                                          <p:spTgt spid="75779">
                                            <p:txEl>
                                              <p:pRg st="2" end="2"/>
                                            </p:txEl>
                                          </p:spTgt>
                                        </p:tgtEl>
                                        <p:attrNameLst>
                                          <p:attrName>ppt_w</p:attrName>
                                        </p:attrNameLst>
                                      </p:cBhvr>
                                      <p:tavLst>
                                        <p:tav tm="0">
                                          <p:val>
                                            <p:fltVal val="0"/>
                                          </p:val>
                                        </p:tav>
                                        <p:tav tm="100000">
                                          <p:val>
                                            <p:strVal val="#ppt_w"/>
                                          </p:val>
                                        </p:tav>
                                      </p:tavLst>
                                    </p:anim>
                                    <p:anim calcmode="lin" valueType="num">
                                      <p:cBhvr>
                                        <p:cTn id="32" dur="500" fill="hold"/>
                                        <p:tgtEl>
                                          <p:spTgt spid="75779">
                                            <p:txEl>
                                              <p:pRg st="2" end="2"/>
                                            </p:txEl>
                                          </p:spTgt>
                                        </p:tgtEl>
                                        <p:attrNameLst>
                                          <p:attrName>ppt_h</p:attrName>
                                        </p:attrNameLst>
                                      </p:cBhvr>
                                      <p:tavLst>
                                        <p:tav tm="0">
                                          <p:val>
                                            <p:fltVal val="0"/>
                                          </p:val>
                                        </p:tav>
                                        <p:tav tm="100000">
                                          <p:val>
                                            <p:strVal val="#ppt_h"/>
                                          </p:val>
                                        </p:tav>
                                      </p:tavLst>
                                    </p:anim>
                                    <p:anim calcmode="lin" valueType="num">
                                      <p:cBhvr>
                                        <p:cTn id="33" dur="500" fill="hold"/>
                                        <p:tgtEl>
                                          <p:spTgt spid="75779">
                                            <p:txEl>
                                              <p:pRg st="2" end="2"/>
                                            </p:txEl>
                                          </p:spTgt>
                                        </p:tgtEl>
                                        <p:attrNameLst>
                                          <p:attrName>ppt_x</p:attrName>
                                        </p:attrNameLst>
                                      </p:cBhvr>
                                      <p:tavLst>
                                        <p:tav tm="0">
                                          <p:val>
                                            <p:fltVal val="0.5"/>
                                          </p:val>
                                        </p:tav>
                                        <p:tav tm="100000">
                                          <p:val>
                                            <p:strVal val="#ppt_x"/>
                                          </p:val>
                                        </p:tav>
                                      </p:tavLst>
                                    </p:anim>
                                    <p:anim calcmode="lin" valueType="num">
                                      <p:cBhvr>
                                        <p:cTn id="34" dur="500" fill="hold"/>
                                        <p:tgtEl>
                                          <p:spTgt spid="75779">
                                            <p:txEl>
                                              <p:pRg st="2" end="2"/>
                                            </p:txEl>
                                          </p:spTgt>
                                        </p:tgtEl>
                                        <p:attrNameLst>
                                          <p:attrName>ppt_y</p:attrName>
                                        </p:attrNameLst>
                                      </p:cBhvr>
                                      <p:tavLst>
                                        <p:tav tm="0">
                                          <p:val>
                                            <p:fltVal val="0.5"/>
                                          </p:val>
                                        </p:tav>
                                        <p:tav tm="100000">
                                          <p:val>
                                            <p:strVal val="#ppt_y"/>
                                          </p:val>
                                        </p:tav>
                                      </p:tavLst>
                                    </p:anim>
                                  </p:childTnLst>
                                  <p:subTnLst>
                                    <p:animClr clrSpc="rgb" dir="cw">
                                      <p:cBhvr override="childStyle">
                                        <p:cTn dur="1" fill="hold" display="0" masterRel="nextClick" afterEffect="1"/>
                                        <p:tgtEl>
                                          <p:spTgt spid="75779">
                                            <p:txEl>
                                              <p:pRg st="2" end="2"/>
                                            </p:txEl>
                                          </p:spTgt>
                                        </p:tgtEl>
                                        <p:attrNameLst>
                                          <p:attrName>ppt_c</p:attrName>
                                        </p:attrNameLst>
                                      </p:cBhvr>
                                      <p:to>
                                        <a:schemeClr val="tx2"/>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5778" grpId="0" autoUpdateAnimBg="0"/>
      <p:bldP spid="75779" grpId="0" build="p" autoUpdateAnimBg="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6" name="Rectangle 4"/>
          <p:cNvSpPr>
            <a:spLocks noChangeArrowheads="1"/>
          </p:cNvSpPr>
          <p:nvPr/>
        </p:nvSpPr>
        <p:spPr bwMode="auto">
          <a:xfrm>
            <a:off x="506413" y="0"/>
            <a:ext cx="8637587" cy="762000"/>
          </a:xfrm>
          <a:prstGeom prst="rect">
            <a:avLst/>
          </a:prstGeom>
          <a:noFill/>
          <a:ln w="9525">
            <a:noFill/>
            <a:miter lim="800000"/>
            <a:headEnd/>
            <a:tailEnd/>
          </a:ln>
          <a:effectLst/>
        </p:spPr>
        <p:txBody>
          <a:bodyPr anchor="b"/>
          <a:lstStyle/>
          <a:p>
            <a:pPr eaLnBrk="0" hangingPunct="0"/>
            <a:r>
              <a:rPr lang="pl-PL"/>
              <a:t>#1</a:t>
            </a:r>
          </a:p>
        </p:txBody>
      </p:sp>
      <p:sp>
        <p:nvSpPr>
          <p:cNvPr id="69637" name="Rectangle 5"/>
          <p:cNvSpPr>
            <a:spLocks noChangeArrowheads="1"/>
          </p:cNvSpPr>
          <p:nvPr/>
        </p:nvSpPr>
        <p:spPr bwMode="auto">
          <a:xfrm>
            <a:off x="381000" y="762000"/>
            <a:ext cx="4024313" cy="4419600"/>
          </a:xfrm>
          <a:prstGeom prst="rect">
            <a:avLst/>
          </a:prstGeom>
          <a:noFill/>
          <a:ln w="9525">
            <a:noFill/>
            <a:miter lim="800000"/>
            <a:headEnd/>
            <a:tailEnd/>
          </a:ln>
          <a:effectLst/>
        </p:spPr>
        <p:txBody>
          <a:bodyPr/>
          <a:lstStyle/>
          <a:p>
            <a:pPr eaLnBrk="0" hangingPunct="0">
              <a:lnSpc>
                <a:spcPct val="90000"/>
              </a:lnSpc>
            </a:pPr>
            <a:r>
              <a:rPr lang="pl-PL" sz="1400" b="1" i="1"/>
              <a:t>Waldek ma teraz 44 lata, chociaż wygląda na 35, może dlatego, że jego żona ma 25 lat. Pracuje jako kierowca zawodowy, zarabiając dobrze, ale od ok.. pół roku nieco gorzej. Bierze coraz mniej kursów, bo i czuje się coraz gorzej. </a:t>
            </a:r>
          </a:p>
          <a:p>
            <a:pPr eaLnBrk="0" hangingPunct="0">
              <a:lnSpc>
                <a:spcPct val="90000"/>
              </a:lnSpc>
            </a:pPr>
            <a:r>
              <a:rPr lang="pl-PL" sz="1400" b="1" i="1"/>
              <a:t>Jest to jego drugie małżeństwo, z poprzedniego ma córkę, która w tym roku będzie zdawała maturę – bardzo to przeżywa, czemu dziwi się jego obecna żona.  Zawsze był osobą przedsiębiorczą, energiczną. </a:t>
            </a:r>
          </a:p>
          <a:p>
            <a:pPr eaLnBrk="0" hangingPunct="0">
              <a:lnSpc>
                <a:spcPct val="90000"/>
              </a:lnSpc>
            </a:pPr>
            <a:r>
              <a:rPr lang="pl-PL" sz="1400" b="1" i="1"/>
              <a:t>Ma starszą o 5 lat siostrę, która pracuje jako pielęgniarka. Rodzice Waldka nie żyją. Matka chorowała przez wiele lat na nadciśnienie, zmarła przed rokiem w czasie pogrzebu swojej sąsiadki. Ojciec zmarł, gdy Waldek miał 10 lat – Waldek znalazł go powieszonego w komórce – pamięta, że ojciec dużo pił. </a:t>
            </a:r>
          </a:p>
          <a:p>
            <a:pPr eaLnBrk="0" hangingPunct="0">
              <a:lnSpc>
                <a:spcPct val="90000"/>
              </a:lnSpc>
            </a:pPr>
            <a:r>
              <a:rPr lang="pl-PL" sz="1400" b="1" i="1"/>
              <a:t>Waldek nigdy wcześniej poważnie nie chorował somatycznie, poza okresem w 3-ej klasie Technikum, gdy z powodu częstych bólów serca leczył się u kardiologa – rozpoznawano wtedy u niego nerwicę serca.</a:t>
            </a:r>
          </a:p>
        </p:txBody>
      </p:sp>
      <p:sp>
        <p:nvSpPr>
          <p:cNvPr id="69638" name="Rectangle 6"/>
          <p:cNvSpPr>
            <a:spLocks noChangeArrowheads="1"/>
          </p:cNvSpPr>
          <p:nvPr/>
        </p:nvSpPr>
        <p:spPr bwMode="auto">
          <a:xfrm>
            <a:off x="4572000" y="838200"/>
            <a:ext cx="4024313" cy="4114800"/>
          </a:xfrm>
          <a:prstGeom prst="rect">
            <a:avLst/>
          </a:prstGeom>
          <a:noFill/>
          <a:ln w="9525">
            <a:noFill/>
            <a:miter lim="800000"/>
            <a:headEnd/>
            <a:tailEnd/>
          </a:ln>
          <a:effectLst/>
        </p:spPr>
        <p:txBody>
          <a:bodyPr/>
          <a:lstStyle/>
          <a:p>
            <a:pPr eaLnBrk="0" hangingPunct="0">
              <a:lnSpc>
                <a:spcPct val="90000"/>
              </a:lnSpc>
            </a:pPr>
            <a:r>
              <a:rPr lang="pl-PL" sz="1600" b="1" i="1"/>
              <a:t>W ciągu ostatnich 6 miesięcy czuł się zmęczony w pracy i po niej, dlatego brał kursy nieco rzadziej, z czego żona była początkowo zadowolona, a potem zmartwiona. Stracił swoją typową energię, po pracy kładł się do łóżka i odsypiał jej trudy. Pewnie dlatego potem kręcił się po domu w nocy, nie mógł zasnąć. </a:t>
            </a:r>
          </a:p>
          <a:p>
            <a:pPr eaLnBrk="0" hangingPunct="0">
              <a:lnSpc>
                <a:spcPct val="90000"/>
              </a:lnSpc>
            </a:pPr>
            <a:r>
              <a:rPr lang="pl-PL" sz="1600" b="1" i="1"/>
              <a:t>Zaczął wspominać chorobę matki i jej nagłą śmierć, oraz to, że również on w okresie dojrzewania miał kłopoty z sercem. Był z tego powodu u kardiologa, bo kilka razy w domu łapał go ból w okolicy serca. Kardiolog wykluczył chorobę serca, powiedział, że powinien zgłosić się do psychiatry.</a:t>
            </a:r>
          </a:p>
          <a:p>
            <a:pPr eaLnBrk="0" hangingPunct="0">
              <a:lnSpc>
                <a:spcPct val="90000"/>
              </a:lnSpc>
            </a:pPr>
            <a:r>
              <a:rPr lang="pl-PL" sz="1600" b="1" i="1"/>
              <a:t> Do psychiatry poszedł jednak tylko dlatego, że kardiolog nie chciał mu zapisać leków nasennych.</a:t>
            </a:r>
          </a:p>
        </p:txBody>
      </p:sp>
    </p:spTree>
  </p:cSld>
  <p:clrMapOvr>
    <a:masterClrMapping/>
  </p:clrMapOvr>
  <p:transition spd="slow">
    <p:wipe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69637">
                                            <p:txEl>
                                              <p:pRg st="0" end="0"/>
                                            </p:txEl>
                                          </p:spTgt>
                                        </p:tgtEl>
                                        <p:attrNameLst>
                                          <p:attrName>style.visibility</p:attrName>
                                        </p:attrNameLst>
                                      </p:cBhvr>
                                      <p:to>
                                        <p:strVal val="visible"/>
                                      </p:to>
                                    </p:set>
                                    <p:animEffect transition="in" filter="dissolve">
                                      <p:cBhvr>
                                        <p:cTn id="7" dur="500"/>
                                        <p:tgtEl>
                                          <p:spTgt spid="6963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69637">
                                            <p:txEl>
                                              <p:pRg st="1" end="1"/>
                                            </p:txEl>
                                          </p:spTgt>
                                        </p:tgtEl>
                                        <p:attrNameLst>
                                          <p:attrName>style.visibility</p:attrName>
                                        </p:attrNameLst>
                                      </p:cBhvr>
                                      <p:to>
                                        <p:strVal val="visible"/>
                                      </p:to>
                                    </p:set>
                                    <p:animEffect transition="in" filter="dissolve">
                                      <p:cBhvr>
                                        <p:cTn id="12" dur="500"/>
                                        <p:tgtEl>
                                          <p:spTgt spid="6963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69637">
                                            <p:txEl>
                                              <p:pRg st="2" end="2"/>
                                            </p:txEl>
                                          </p:spTgt>
                                        </p:tgtEl>
                                        <p:attrNameLst>
                                          <p:attrName>style.visibility</p:attrName>
                                        </p:attrNameLst>
                                      </p:cBhvr>
                                      <p:to>
                                        <p:strVal val="visible"/>
                                      </p:to>
                                    </p:set>
                                    <p:animEffect transition="in" filter="dissolve">
                                      <p:cBhvr>
                                        <p:cTn id="17" dur="500"/>
                                        <p:tgtEl>
                                          <p:spTgt spid="69637">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69637">
                                            <p:txEl>
                                              <p:pRg st="3" end="3"/>
                                            </p:txEl>
                                          </p:spTgt>
                                        </p:tgtEl>
                                        <p:attrNameLst>
                                          <p:attrName>style.visibility</p:attrName>
                                        </p:attrNameLst>
                                      </p:cBhvr>
                                      <p:to>
                                        <p:strVal val="visible"/>
                                      </p:to>
                                    </p:set>
                                    <p:animEffect transition="in" filter="dissolve">
                                      <p:cBhvr>
                                        <p:cTn id="22" dur="500"/>
                                        <p:tgtEl>
                                          <p:spTgt spid="69637">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69638">
                                            <p:txEl>
                                              <p:pRg st="0" end="0"/>
                                            </p:txEl>
                                          </p:spTgt>
                                        </p:tgtEl>
                                        <p:attrNameLst>
                                          <p:attrName>style.visibility</p:attrName>
                                        </p:attrNameLst>
                                      </p:cBhvr>
                                      <p:to>
                                        <p:strVal val="visible"/>
                                      </p:to>
                                    </p:set>
                                    <p:animEffect transition="in" filter="dissolve">
                                      <p:cBhvr>
                                        <p:cTn id="27" dur="500"/>
                                        <p:tgtEl>
                                          <p:spTgt spid="69638">
                                            <p:txEl>
                                              <p:pRg st="0" end="0"/>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69638">
                                            <p:txEl>
                                              <p:pRg st="1" end="1"/>
                                            </p:txEl>
                                          </p:spTgt>
                                        </p:tgtEl>
                                        <p:attrNameLst>
                                          <p:attrName>style.visibility</p:attrName>
                                        </p:attrNameLst>
                                      </p:cBhvr>
                                      <p:to>
                                        <p:strVal val="visible"/>
                                      </p:to>
                                    </p:set>
                                    <p:animEffect transition="in" filter="dissolve">
                                      <p:cBhvr>
                                        <p:cTn id="32" dur="500"/>
                                        <p:tgtEl>
                                          <p:spTgt spid="69638">
                                            <p:txEl>
                                              <p:pRg st="1" end="1"/>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69638">
                                            <p:txEl>
                                              <p:pRg st="2" end="2"/>
                                            </p:txEl>
                                          </p:spTgt>
                                        </p:tgtEl>
                                        <p:attrNameLst>
                                          <p:attrName>style.visibility</p:attrName>
                                        </p:attrNameLst>
                                      </p:cBhvr>
                                      <p:to>
                                        <p:strVal val="visible"/>
                                      </p:to>
                                    </p:set>
                                    <p:animEffect transition="in" filter="dissolve">
                                      <p:cBhvr>
                                        <p:cTn id="37" dur="500"/>
                                        <p:tgtEl>
                                          <p:spTgt spid="69638">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9637" grpId="0" build="p" autoUpdateAnimBg="0"/>
      <p:bldP spid="69638" grpId="0" build="p" autoUpdateAnimBg="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60" name="Rectangle 4"/>
          <p:cNvSpPr>
            <a:spLocks noChangeArrowheads="1"/>
          </p:cNvSpPr>
          <p:nvPr/>
        </p:nvSpPr>
        <p:spPr bwMode="auto">
          <a:xfrm>
            <a:off x="506413" y="0"/>
            <a:ext cx="8637587" cy="762000"/>
          </a:xfrm>
          <a:prstGeom prst="rect">
            <a:avLst/>
          </a:prstGeom>
          <a:noFill/>
          <a:ln w="9525">
            <a:noFill/>
            <a:miter lim="800000"/>
            <a:headEnd/>
            <a:tailEnd/>
          </a:ln>
          <a:effectLst/>
        </p:spPr>
        <p:txBody>
          <a:bodyPr anchor="b"/>
          <a:lstStyle/>
          <a:p>
            <a:pPr eaLnBrk="0" hangingPunct="0"/>
            <a:r>
              <a:rPr lang="pl-PL"/>
              <a:t>#1</a:t>
            </a:r>
          </a:p>
        </p:txBody>
      </p:sp>
      <p:sp>
        <p:nvSpPr>
          <p:cNvPr id="70661" name="Rectangle 5"/>
          <p:cNvSpPr>
            <a:spLocks noChangeArrowheads="1"/>
          </p:cNvSpPr>
          <p:nvPr/>
        </p:nvSpPr>
        <p:spPr bwMode="auto">
          <a:xfrm>
            <a:off x="304800" y="990600"/>
            <a:ext cx="4027488" cy="4114800"/>
          </a:xfrm>
          <a:prstGeom prst="rect">
            <a:avLst/>
          </a:prstGeom>
          <a:noFill/>
          <a:ln w="9525">
            <a:noFill/>
            <a:miter lim="800000"/>
            <a:headEnd/>
            <a:tailEnd/>
          </a:ln>
          <a:effectLst/>
        </p:spPr>
        <p:txBody>
          <a:bodyPr/>
          <a:lstStyle/>
          <a:p>
            <a:pPr eaLnBrk="0" hangingPunct="0">
              <a:lnSpc>
                <a:spcPct val="90000"/>
              </a:lnSpc>
            </a:pPr>
            <a:r>
              <a:rPr lang="pl-PL"/>
              <a:t>Wypowiedzi u psychiatry:</a:t>
            </a:r>
          </a:p>
          <a:p>
            <a:pPr eaLnBrk="0" hangingPunct="0">
              <a:lnSpc>
                <a:spcPct val="90000"/>
              </a:lnSpc>
            </a:pPr>
            <a:r>
              <a:rPr lang="pl-PL" sz="2000" i="1"/>
              <a:t>Nic nie sprawia mi przyjemności, mam już wszystkiego dosyć...</a:t>
            </a:r>
          </a:p>
          <a:p>
            <a:pPr eaLnBrk="0" hangingPunct="0">
              <a:lnSpc>
                <a:spcPct val="90000"/>
              </a:lnSpc>
            </a:pPr>
            <a:r>
              <a:rPr lang="pl-PL" sz="2000" i="1"/>
              <a:t>Tak, straciłem ochotę do czegokolwiek...</a:t>
            </a:r>
          </a:p>
          <a:p>
            <a:pPr eaLnBrk="0" hangingPunct="0">
              <a:lnSpc>
                <a:spcPct val="90000"/>
              </a:lnSpc>
            </a:pPr>
            <a:r>
              <a:rPr lang="pl-PL" sz="2000" i="1"/>
              <a:t>Nie wiem jak sobie z tym wszystkim poradzić...</a:t>
            </a:r>
          </a:p>
          <a:p>
            <a:pPr eaLnBrk="0" hangingPunct="0">
              <a:lnSpc>
                <a:spcPct val="90000"/>
              </a:lnSpc>
            </a:pPr>
            <a:r>
              <a:rPr lang="pl-PL" sz="2000" i="1"/>
              <a:t>Nie śpię prawie każdej nocy...</a:t>
            </a:r>
          </a:p>
          <a:p>
            <a:pPr eaLnBrk="0" hangingPunct="0">
              <a:lnSpc>
                <a:spcPct val="90000"/>
              </a:lnSpc>
            </a:pPr>
            <a:r>
              <a:rPr lang="pl-PL" sz="2000" i="1"/>
              <a:t>Myślę, że leczenie nie ma sensu...</a:t>
            </a:r>
          </a:p>
          <a:p>
            <a:pPr eaLnBrk="0" hangingPunct="0">
              <a:lnSpc>
                <a:spcPct val="90000"/>
              </a:lnSpc>
            </a:pPr>
            <a:r>
              <a:rPr lang="pl-PL" sz="2000" i="1"/>
              <a:t>Niepotrzebnie zdecydowałem się na to małżeństwo ...</a:t>
            </a:r>
          </a:p>
          <a:p>
            <a:pPr eaLnBrk="0" hangingPunct="0">
              <a:lnSpc>
                <a:spcPct val="90000"/>
              </a:lnSpc>
            </a:pPr>
            <a:r>
              <a:rPr lang="pl-PL" sz="2000" i="1"/>
              <a:t>Chcę wreszcie usnąć i już się nie obudzić...</a:t>
            </a:r>
          </a:p>
        </p:txBody>
      </p:sp>
      <p:sp>
        <p:nvSpPr>
          <p:cNvPr id="70662" name="Rectangle 6"/>
          <p:cNvSpPr>
            <a:spLocks noChangeArrowheads="1"/>
          </p:cNvSpPr>
          <p:nvPr/>
        </p:nvSpPr>
        <p:spPr bwMode="auto">
          <a:xfrm>
            <a:off x="4343400" y="990600"/>
            <a:ext cx="4029075" cy="4114800"/>
          </a:xfrm>
          <a:prstGeom prst="rect">
            <a:avLst/>
          </a:prstGeom>
          <a:noFill/>
          <a:ln w="9525">
            <a:noFill/>
            <a:miter lim="800000"/>
            <a:headEnd/>
            <a:tailEnd/>
          </a:ln>
          <a:effectLst/>
        </p:spPr>
        <p:txBody>
          <a:bodyPr/>
          <a:lstStyle/>
          <a:p>
            <a:pPr eaLnBrk="0" hangingPunct="0">
              <a:lnSpc>
                <a:spcPct val="90000"/>
              </a:lnSpc>
            </a:pPr>
            <a:r>
              <a:rPr lang="pl-PL" sz="1800" i="1"/>
              <a:t>Ostatnio zdarzają mi się napadowe bóle serca...</a:t>
            </a:r>
          </a:p>
          <a:p>
            <a:pPr eaLnBrk="0" hangingPunct="0">
              <a:lnSpc>
                <a:spcPct val="90000"/>
              </a:lnSpc>
            </a:pPr>
            <a:r>
              <a:rPr lang="pl-PL" sz="1800" i="1"/>
              <a:t>W ostatnim miesiącu miałem kilka ataków serca...</a:t>
            </a:r>
          </a:p>
          <a:p>
            <a:pPr eaLnBrk="0" hangingPunct="0">
              <a:lnSpc>
                <a:spcPct val="90000"/>
              </a:lnSpc>
            </a:pPr>
            <a:r>
              <a:rPr lang="pl-PL" sz="1800" i="1"/>
              <a:t>Boję się, że mogę umrzeć w czasie takiego ataku, tak jak moja matka...</a:t>
            </a:r>
          </a:p>
          <a:p>
            <a:pPr eaLnBrk="0" hangingPunct="0">
              <a:lnSpc>
                <a:spcPct val="90000"/>
              </a:lnSpc>
            </a:pPr>
            <a:r>
              <a:rPr lang="pl-PL" sz="1800" i="1"/>
              <a:t>W czasie ataku łapie mnie ból w okolicy mostka, czuję mocne bicie serca, drętwieje mi lewa ręka, mam zawroty głowy, czuję, że się duszę...</a:t>
            </a:r>
          </a:p>
          <a:p>
            <a:pPr eaLnBrk="0" hangingPunct="0">
              <a:lnSpc>
                <a:spcPct val="90000"/>
              </a:lnSpc>
            </a:pPr>
            <a:r>
              <a:rPr lang="pl-PL" sz="1800" i="1"/>
              <a:t>Ostatnio nie wychodzę z domu sam, kupiłem sobie telefon komórkowy, żeby móc wezwać pomoc...</a:t>
            </a:r>
          </a:p>
          <a:p>
            <a:pPr eaLnBrk="0" hangingPunct="0">
              <a:lnSpc>
                <a:spcPct val="90000"/>
              </a:lnSpc>
            </a:pPr>
            <a:r>
              <a:rPr lang="pl-PL" sz="1800" i="1"/>
              <a:t>Od miesiąca jestem na zwolnieniu, nie mogę pracować...</a:t>
            </a:r>
          </a:p>
          <a:p>
            <a:pPr eaLnBrk="0" hangingPunct="0">
              <a:lnSpc>
                <a:spcPct val="90000"/>
              </a:lnSpc>
            </a:pPr>
            <a:r>
              <a:rPr lang="pl-PL" sz="1800" i="1"/>
              <a:t>Myślę o powrocie do pracy, ale jak się wyleczę...</a:t>
            </a:r>
          </a:p>
          <a:p>
            <a:pPr eaLnBrk="0" hangingPunct="0">
              <a:lnSpc>
                <a:spcPct val="90000"/>
              </a:lnSpc>
            </a:pPr>
            <a:r>
              <a:rPr lang="pl-PL" sz="1800" i="1"/>
              <a:t>Od tego wszystkiego można zwariować...</a:t>
            </a:r>
          </a:p>
        </p:txBody>
      </p:sp>
    </p:spTree>
  </p:cSld>
  <p:clrMapOvr>
    <a:masterClrMapping/>
  </p:clrMapOvr>
  <p:transition spd="slow">
    <p:wipe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70661">
                                            <p:txEl>
                                              <p:pRg st="0" end="0"/>
                                            </p:txEl>
                                          </p:spTgt>
                                        </p:tgtEl>
                                        <p:attrNameLst>
                                          <p:attrName>style.visibility</p:attrName>
                                        </p:attrNameLst>
                                      </p:cBhvr>
                                      <p:to>
                                        <p:strVal val="visible"/>
                                      </p:to>
                                    </p:set>
                                    <p:animEffect transition="in" filter="dissolve">
                                      <p:cBhvr>
                                        <p:cTn id="7" dur="500"/>
                                        <p:tgtEl>
                                          <p:spTgt spid="7066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70661">
                                            <p:txEl>
                                              <p:pRg st="1" end="1"/>
                                            </p:txEl>
                                          </p:spTgt>
                                        </p:tgtEl>
                                        <p:attrNameLst>
                                          <p:attrName>style.visibility</p:attrName>
                                        </p:attrNameLst>
                                      </p:cBhvr>
                                      <p:to>
                                        <p:strVal val="visible"/>
                                      </p:to>
                                    </p:set>
                                    <p:animEffect transition="in" filter="dissolve">
                                      <p:cBhvr>
                                        <p:cTn id="12" dur="500"/>
                                        <p:tgtEl>
                                          <p:spTgt spid="70661">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70661">
                                            <p:txEl>
                                              <p:pRg st="2" end="2"/>
                                            </p:txEl>
                                          </p:spTgt>
                                        </p:tgtEl>
                                        <p:attrNameLst>
                                          <p:attrName>style.visibility</p:attrName>
                                        </p:attrNameLst>
                                      </p:cBhvr>
                                      <p:to>
                                        <p:strVal val="visible"/>
                                      </p:to>
                                    </p:set>
                                    <p:animEffect transition="in" filter="dissolve">
                                      <p:cBhvr>
                                        <p:cTn id="17" dur="500"/>
                                        <p:tgtEl>
                                          <p:spTgt spid="70661">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70661">
                                            <p:txEl>
                                              <p:pRg st="3" end="3"/>
                                            </p:txEl>
                                          </p:spTgt>
                                        </p:tgtEl>
                                        <p:attrNameLst>
                                          <p:attrName>style.visibility</p:attrName>
                                        </p:attrNameLst>
                                      </p:cBhvr>
                                      <p:to>
                                        <p:strVal val="visible"/>
                                      </p:to>
                                    </p:set>
                                    <p:animEffect transition="in" filter="dissolve">
                                      <p:cBhvr>
                                        <p:cTn id="22" dur="500"/>
                                        <p:tgtEl>
                                          <p:spTgt spid="70661">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70661">
                                            <p:txEl>
                                              <p:pRg st="4" end="4"/>
                                            </p:txEl>
                                          </p:spTgt>
                                        </p:tgtEl>
                                        <p:attrNameLst>
                                          <p:attrName>style.visibility</p:attrName>
                                        </p:attrNameLst>
                                      </p:cBhvr>
                                      <p:to>
                                        <p:strVal val="visible"/>
                                      </p:to>
                                    </p:set>
                                    <p:animEffect transition="in" filter="dissolve">
                                      <p:cBhvr>
                                        <p:cTn id="27" dur="500"/>
                                        <p:tgtEl>
                                          <p:spTgt spid="70661">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70661">
                                            <p:txEl>
                                              <p:pRg st="5" end="5"/>
                                            </p:txEl>
                                          </p:spTgt>
                                        </p:tgtEl>
                                        <p:attrNameLst>
                                          <p:attrName>style.visibility</p:attrName>
                                        </p:attrNameLst>
                                      </p:cBhvr>
                                      <p:to>
                                        <p:strVal val="visible"/>
                                      </p:to>
                                    </p:set>
                                    <p:animEffect transition="in" filter="dissolve">
                                      <p:cBhvr>
                                        <p:cTn id="32" dur="500"/>
                                        <p:tgtEl>
                                          <p:spTgt spid="70661">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70661">
                                            <p:txEl>
                                              <p:pRg st="6" end="6"/>
                                            </p:txEl>
                                          </p:spTgt>
                                        </p:tgtEl>
                                        <p:attrNameLst>
                                          <p:attrName>style.visibility</p:attrName>
                                        </p:attrNameLst>
                                      </p:cBhvr>
                                      <p:to>
                                        <p:strVal val="visible"/>
                                      </p:to>
                                    </p:set>
                                    <p:animEffect transition="in" filter="dissolve">
                                      <p:cBhvr>
                                        <p:cTn id="37" dur="500"/>
                                        <p:tgtEl>
                                          <p:spTgt spid="70661">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9" presetClass="entr" presetSubtype="0" fill="hold" grpId="0" nodeType="clickEffect">
                                  <p:stCondLst>
                                    <p:cond delay="0"/>
                                  </p:stCondLst>
                                  <p:childTnLst>
                                    <p:set>
                                      <p:cBhvr>
                                        <p:cTn id="41" dur="1" fill="hold">
                                          <p:stCondLst>
                                            <p:cond delay="0"/>
                                          </p:stCondLst>
                                        </p:cTn>
                                        <p:tgtEl>
                                          <p:spTgt spid="70661">
                                            <p:txEl>
                                              <p:pRg st="7" end="7"/>
                                            </p:txEl>
                                          </p:spTgt>
                                        </p:tgtEl>
                                        <p:attrNameLst>
                                          <p:attrName>style.visibility</p:attrName>
                                        </p:attrNameLst>
                                      </p:cBhvr>
                                      <p:to>
                                        <p:strVal val="visible"/>
                                      </p:to>
                                    </p:set>
                                    <p:animEffect transition="in" filter="dissolve">
                                      <p:cBhvr>
                                        <p:cTn id="42" dur="500"/>
                                        <p:tgtEl>
                                          <p:spTgt spid="70661">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9" presetClass="entr" presetSubtype="0" fill="hold" grpId="0" nodeType="clickEffect">
                                  <p:stCondLst>
                                    <p:cond delay="0"/>
                                  </p:stCondLst>
                                  <p:childTnLst>
                                    <p:set>
                                      <p:cBhvr>
                                        <p:cTn id="46" dur="1" fill="hold">
                                          <p:stCondLst>
                                            <p:cond delay="0"/>
                                          </p:stCondLst>
                                        </p:cTn>
                                        <p:tgtEl>
                                          <p:spTgt spid="70662">
                                            <p:txEl>
                                              <p:pRg st="0" end="0"/>
                                            </p:txEl>
                                          </p:spTgt>
                                        </p:tgtEl>
                                        <p:attrNameLst>
                                          <p:attrName>style.visibility</p:attrName>
                                        </p:attrNameLst>
                                      </p:cBhvr>
                                      <p:to>
                                        <p:strVal val="visible"/>
                                      </p:to>
                                    </p:set>
                                    <p:animEffect transition="in" filter="dissolve">
                                      <p:cBhvr>
                                        <p:cTn id="47" dur="500"/>
                                        <p:tgtEl>
                                          <p:spTgt spid="70662">
                                            <p:txEl>
                                              <p:pRg st="0" end="0"/>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9" presetClass="entr" presetSubtype="0" fill="hold" grpId="0" nodeType="clickEffect">
                                  <p:stCondLst>
                                    <p:cond delay="0"/>
                                  </p:stCondLst>
                                  <p:childTnLst>
                                    <p:set>
                                      <p:cBhvr>
                                        <p:cTn id="51" dur="1" fill="hold">
                                          <p:stCondLst>
                                            <p:cond delay="0"/>
                                          </p:stCondLst>
                                        </p:cTn>
                                        <p:tgtEl>
                                          <p:spTgt spid="70662">
                                            <p:txEl>
                                              <p:pRg st="1" end="1"/>
                                            </p:txEl>
                                          </p:spTgt>
                                        </p:tgtEl>
                                        <p:attrNameLst>
                                          <p:attrName>style.visibility</p:attrName>
                                        </p:attrNameLst>
                                      </p:cBhvr>
                                      <p:to>
                                        <p:strVal val="visible"/>
                                      </p:to>
                                    </p:set>
                                    <p:animEffect transition="in" filter="dissolve">
                                      <p:cBhvr>
                                        <p:cTn id="52" dur="500"/>
                                        <p:tgtEl>
                                          <p:spTgt spid="70662">
                                            <p:txEl>
                                              <p:pRg st="1" end="1"/>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9" presetClass="entr" presetSubtype="0" fill="hold" grpId="0" nodeType="clickEffect">
                                  <p:stCondLst>
                                    <p:cond delay="0"/>
                                  </p:stCondLst>
                                  <p:childTnLst>
                                    <p:set>
                                      <p:cBhvr>
                                        <p:cTn id="56" dur="1" fill="hold">
                                          <p:stCondLst>
                                            <p:cond delay="0"/>
                                          </p:stCondLst>
                                        </p:cTn>
                                        <p:tgtEl>
                                          <p:spTgt spid="70662">
                                            <p:txEl>
                                              <p:pRg st="2" end="2"/>
                                            </p:txEl>
                                          </p:spTgt>
                                        </p:tgtEl>
                                        <p:attrNameLst>
                                          <p:attrName>style.visibility</p:attrName>
                                        </p:attrNameLst>
                                      </p:cBhvr>
                                      <p:to>
                                        <p:strVal val="visible"/>
                                      </p:to>
                                    </p:set>
                                    <p:animEffect transition="in" filter="dissolve">
                                      <p:cBhvr>
                                        <p:cTn id="57" dur="500"/>
                                        <p:tgtEl>
                                          <p:spTgt spid="70662">
                                            <p:txEl>
                                              <p:pRg st="2" end="2"/>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9" presetClass="entr" presetSubtype="0" fill="hold" grpId="0" nodeType="clickEffect">
                                  <p:stCondLst>
                                    <p:cond delay="0"/>
                                  </p:stCondLst>
                                  <p:childTnLst>
                                    <p:set>
                                      <p:cBhvr>
                                        <p:cTn id="61" dur="1" fill="hold">
                                          <p:stCondLst>
                                            <p:cond delay="0"/>
                                          </p:stCondLst>
                                        </p:cTn>
                                        <p:tgtEl>
                                          <p:spTgt spid="70662">
                                            <p:txEl>
                                              <p:pRg st="3" end="3"/>
                                            </p:txEl>
                                          </p:spTgt>
                                        </p:tgtEl>
                                        <p:attrNameLst>
                                          <p:attrName>style.visibility</p:attrName>
                                        </p:attrNameLst>
                                      </p:cBhvr>
                                      <p:to>
                                        <p:strVal val="visible"/>
                                      </p:to>
                                    </p:set>
                                    <p:animEffect transition="in" filter="dissolve">
                                      <p:cBhvr>
                                        <p:cTn id="62" dur="500"/>
                                        <p:tgtEl>
                                          <p:spTgt spid="70662">
                                            <p:txEl>
                                              <p:pRg st="3" end="3"/>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9" presetClass="entr" presetSubtype="0" fill="hold" grpId="0" nodeType="clickEffect">
                                  <p:stCondLst>
                                    <p:cond delay="0"/>
                                  </p:stCondLst>
                                  <p:childTnLst>
                                    <p:set>
                                      <p:cBhvr>
                                        <p:cTn id="66" dur="1" fill="hold">
                                          <p:stCondLst>
                                            <p:cond delay="0"/>
                                          </p:stCondLst>
                                        </p:cTn>
                                        <p:tgtEl>
                                          <p:spTgt spid="70662">
                                            <p:txEl>
                                              <p:pRg st="4" end="4"/>
                                            </p:txEl>
                                          </p:spTgt>
                                        </p:tgtEl>
                                        <p:attrNameLst>
                                          <p:attrName>style.visibility</p:attrName>
                                        </p:attrNameLst>
                                      </p:cBhvr>
                                      <p:to>
                                        <p:strVal val="visible"/>
                                      </p:to>
                                    </p:set>
                                    <p:animEffect transition="in" filter="dissolve">
                                      <p:cBhvr>
                                        <p:cTn id="67" dur="500"/>
                                        <p:tgtEl>
                                          <p:spTgt spid="70662">
                                            <p:txEl>
                                              <p:pRg st="4" end="4"/>
                                            </p:txEl>
                                          </p:spTgt>
                                        </p:tgtEl>
                                      </p:cBhvr>
                                    </p:animEffect>
                                  </p:childTnLst>
                                </p:cTn>
                              </p:par>
                            </p:childTnLst>
                          </p:cTn>
                        </p:par>
                      </p:childTnLst>
                    </p:cTn>
                  </p:par>
                  <p:par>
                    <p:cTn id="68" fill="hold">
                      <p:stCondLst>
                        <p:cond delay="indefinite"/>
                      </p:stCondLst>
                      <p:childTnLst>
                        <p:par>
                          <p:cTn id="69" fill="hold">
                            <p:stCondLst>
                              <p:cond delay="0"/>
                            </p:stCondLst>
                            <p:childTnLst>
                              <p:par>
                                <p:cTn id="70" presetID="9" presetClass="entr" presetSubtype="0" fill="hold" grpId="0" nodeType="clickEffect">
                                  <p:stCondLst>
                                    <p:cond delay="0"/>
                                  </p:stCondLst>
                                  <p:childTnLst>
                                    <p:set>
                                      <p:cBhvr>
                                        <p:cTn id="71" dur="1" fill="hold">
                                          <p:stCondLst>
                                            <p:cond delay="0"/>
                                          </p:stCondLst>
                                        </p:cTn>
                                        <p:tgtEl>
                                          <p:spTgt spid="70662">
                                            <p:txEl>
                                              <p:pRg st="5" end="5"/>
                                            </p:txEl>
                                          </p:spTgt>
                                        </p:tgtEl>
                                        <p:attrNameLst>
                                          <p:attrName>style.visibility</p:attrName>
                                        </p:attrNameLst>
                                      </p:cBhvr>
                                      <p:to>
                                        <p:strVal val="visible"/>
                                      </p:to>
                                    </p:set>
                                    <p:animEffect transition="in" filter="dissolve">
                                      <p:cBhvr>
                                        <p:cTn id="72" dur="500"/>
                                        <p:tgtEl>
                                          <p:spTgt spid="70662">
                                            <p:txEl>
                                              <p:pRg st="5" end="5"/>
                                            </p:txEl>
                                          </p:spTgt>
                                        </p:tgtEl>
                                      </p:cBhvr>
                                    </p:animEffect>
                                  </p:childTnLst>
                                </p:cTn>
                              </p:par>
                            </p:childTnLst>
                          </p:cTn>
                        </p:par>
                      </p:childTnLst>
                    </p:cTn>
                  </p:par>
                  <p:par>
                    <p:cTn id="73" fill="hold">
                      <p:stCondLst>
                        <p:cond delay="indefinite"/>
                      </p:stCondLst>
                      <p:childTnLst>
                        <p:par>
                          <p:cTn id="74" fill="hold">
                            <p:stCondLst>
                              <p:cond delay="0"/>
                            </p:stCondLst>
                            <p:childTnLst>
                              <p:par>
                                <p:cTn id="75" presetID="9" presetClass="entr" presetSubtype="0" fill="hold" grpId="0" nodeType="clickEffect">
                                  <p:stCondLst>
                                    <p:cond delay="0"/>
                                  </p:stCondLst>
                                  <p:childTnLst>
                                    <p:set>
                                      <p:cBhvr>
                                        <p:cTn id="76" dur="1" fill="hold">
                                          <p:stCondLst>
                                            <p:cond delay="0"/>
                                          </p:stCondLst>
                                        </p:cTn>
                                        <p:tgtEl>
                                          <p:spTgt spid="70662">
                                            <p:txEl>
                                              <p:pRg st="6" end="6"/>
                                            </p:txEl>
                                          </p:spTgt>
                                        </p:tgtEl>
                                        <p:attrNameLst>
                                          <p:attrName>style.visibility</p:attrName>
                                        </p:attrNameLst>
                                      </p:cBhvr>
                                      <p:to>
                                        <p:strVal val="visible"/>
                                      </p:to>
                                    </p:set>
                                    <p:animEffect transition="in" filter="dissolve">
                                      <p:cBhvr>
                                        <p:cTn id="77" dur="500"/>
                                        <p:tgtEl>
                                          <p:spTgt spid="70662">
                                            <p:txEl>
                                              <p:pRg st="6" end="6"/>
                                            </p:txEl>
                                          </p:spTgt>
                                        </p:tgtEl>
                                      </p:cBhvr>
                                    </p:animEffect>
                                  </p:childTnLst>
                                </p:cTn>
                              </p:par>
                            </p:childTnLst>
                          </p:cTn>
                        </p:par>
                      </p:childTnLst>
                    </p:cTn>
                  </p:par>
                  <p:par>
                    <p:cTn id="78" fill="hold">
                      <p:stCondLst>
                        <p:cond delay="indefinite"/>
                      </p:stCondLst>
                      <p:childTnLst>
                        <p:par>
                          <p:cTn id="79" fill="hold">
                            <p:stCondLst>
                              <p:cond delay="0"/>
                            </p:stCondLst>
                            <p:childTnLst>
                              <p:par>
                                <p:cTn id="80" presetID="9" presetClass="entr" presetSubtype="0" fill="hold" grpId="0" nodeType="clickEffect">
                                  <p:stCondLst>
                                    <p:cond delay="0"/>
                                  </p:stCondLst>
                                  <p:childTnLst>
                                    <p:set>
                                      <p:cBhvr>
                                        <p:cTn id="81" dur="1" fill="hold">
                                          <p:stCondLst>
                                            <p:cond delay="0"/>
                                          </p:stCondLst>
                                        </p:cTn>
                                        <p:tgtEl>
                                          <p:spTgt spid="70662">
                                            <p:txEl>
                                              <p:pRg st="7" end="7"/>
                                            </p:txEl>
                                          </p:spTgt>
                                        </p:tgtEl>
                                        <p:attrNameLst>
                                          <p:attrName>style.visibility</p:attrName>
                                        </p:attrNameLst>
                                      </p:cBhvr>
                                      <p:to>
                                        <p:strVal val="visible"/>
                                      </p:to>
                                    </p:set>
                                    <p:animEffect transition="in" filter="dissolve">
                                      <p:cBhvr>
                                        <p:cTn id="82" dur="500"/>
                                        <p:tgtEl>
                                          <p:spTgt spid="70662">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0661" grpId="0" build="p" autoUpdateAnimBg="0"/>
      <p:bldP spid="70662" grpId="0" build="p" autoUpdateAnimBg="0"/>
    </p:bldLst>
  </p:timing>
</p:sld>
</file>

<file path=ppt/slides/slide3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228600" y="990600"/>
            <a:ext cx="7467600" cy="762000"/>
          </a:xfrm>
        </p:spPr>
        <p:txBody>
          <a:bodyPr/>
          <a:lstStyle/>
          <a:p>
            <a:r>
              <a:rPr lang="pl-PL"/>
              <a:t>PAS</a:t>
            </a:r>
          </a:p>
        </p:txBody>
      </p:sp>
      <p:sp>
        <p:nvSpPr>
          <p:cNvPr id="27651" name="Rectangle 3"/>
          <p:cNvSpPr>
            <a:spLocks noGrp="1" noChangeArrowheads="1"/>
          </p:cNvSpPr>
          <p:nvPr>
            <p:ph sz="half" idx="1"/>
          </p:nvPr>
        </p:nvSpPr>
        <p:spPr>
          <a:xfrm>
            <a:off x="228600" y="1981200"/>
            <a:ext cx="3697288" cy="4114800"/>
          </a:xfrm>
        </p:spPr>
        <p:txBody>
          <a:bodyPr/>
          <a:lstStyle/>
          <a:p>
            <a:pPr lvl="2">
              <a:lnSpc>
                <a:spcPct val="90000"/>
              </a:lnSpc>
              <a:buFont typeface="Wingdings" pitchFamily="2" charset="2"/>
              <a:buNone/>
            </a:pPr>
            <a:r>
              <a:rPr lang="pl-PL" sz="1400"/>
              <a:t>A)</a:t>
            </a:r>
            <a:r>
              <a:rPr lang="pl-PL" sz="1400" b="1"/>
              <a:t>Napady lęku w ostatnim tygodniu:</a:t>
            </a:r>
          </a:p>
          <a:p>
            <a:pPr>
              <a:lnSpc>
                <a:spcPct val="90000"/>
              </a:lnSpc>
            </a:pPr>
            <a:r>
              <a:rPr lang="pl-PL" sz="1800" b="1"/>
              <a:t>A1.Częstość:</a:t>
            </a:r>
          </a:p>
          <a:p>
            <a:pPr lvl="2">
              <a:lnSpc>
                <a:spcPct val="90000"/>
              </a:lnSpc>
              <a:buFont typeface="Wingdings" pitchFamily="2" charset="2"/>
              <a:buChar char="q"/>
            </a:pPr>
            <a:r>
              <a:rPr lang="pl-PL" sz="1400" b="1"/>
              <a:t>0 – brak epizodów lęku </a:t>
            </a:r>
          </a:p>
          <a:p>
            <a:pPr lvl="2">
              <a:lnSpc>
                <a:spcPct val="90000"/>
              </a:lnSpc>
              <a:buFont typeface="Wingdings" pitchFamily="2" charset="2"/>
              <a:buChar char="q"/>
            </a:pPr>
            <a:r>
              <a:rPr lang="pl-PL" sz="1400" b="1"/>
              <a:t>1 – 1 napad lęku</a:t>
            </a:r>
          </a:p>
          <a:p>
            <a:pPr lvl="2">
              <a:lnSpc>
                <a:spcPct val="90000"/>
              </a:lnSpc>
              <a:buFont typeface="Wingdings" pitchFamily="2" charset="2"/>
              <a:buChar char="q"/>
            </a:pPr>
            <a:r>
              <a:rPr lang="pl-PL" sz="1400" b="1"/>
              <a:t>2 - 2-3 napady lęku</a:t>
            </a:r>
          </a:p>
          <a:p>
            <a:pPr lvl="2">
              <a:lnSpc>
                <a:spcPct val="90000"/>
              </a:lnSpc>
              <a:buFont typeface="Wingdings" pitchFamily="2" charset="2"/>
              <a:buChar char="q"/>
            </a:pPr>
            <a:r>
              <a:rPr lang="pl-PL" sz="1400" b="1"/>
              <a:t>3 - 4-6 napadów lęku</a:t>
            </a:r>
            <a:endParaRPr lang="pl-PL" sz="1800" b="1"/>
          </a:p>
          <a:p>
            <a:pPr lvl="2">
              <a:lnSpc>
                <a:spcPct val="90000"/>
              </a:lnSpc>
              <a:buFont typeface="Wingdings" pitchFamily="2" charset="2"/>
              <a:buChar char="q"/>
            </a:pPr>
            <a:r>
              <a:rPr lang="pl-PL" sz="1400" b="1"/>
              <a:t>4 - &gt; 6 napadów lęku</a:t>
            </a:r>
          </a:p>
          <a:p>
            <a:pPr>
              <a:lnSpc>
                <a:spcPct val="90000"/>
              </a:lnSpc>
            </a:pPr>
            <a:endParaRPr lang="pl-PL" sz="1800" b="1"/>
          </a:p>
          <a:p>
            <a:pPr>
              <a:lnSpc>
                <a:spcPct val="90000"/>
              </a:lnSpc>
            </a:pPr>
            <a:r>
              <a:rPr lang="pl-PL" sz="1800" b="1"/>
              <a:t>A2. Nasilenie:</a:t>
            </a:r>
          </a:p>
          <a:p>
            <a:pPr lvl="2">
              <a:lnSpc>
                <a:spcPct val="90000"/>
              </a:lnSpc>
              <a:buFont typeface="Wingdings" pitchFamily="2" charset="2"/>
              <a:buChar char="q"/>
            </a:pPr>
            <a:r>
              <a:rPr lang="pl-PL" sz="1400" b="1"/>
              <a:t>0 – brak epizodów lęku </a:t>
            </a:r>
          </a:p>
          <a:p>
            <a:pPr lvl="2">
              <a:lnSpc>
                <a:spcPct val="90000"/>
              </a:lnSpc>
              <a:buFont typeface="Wingdings" pitchFamily="2" charset="2"/>
              <a:buChar char="q"/>
            </a:pPr>
            <a:r>
              <a:rPr lang="pl-PL" sz="1400" b="1"/>
              <a:t>1 – lekkie nasilenie</a:t>
            </a:r>
          </a:p>
          <a:p>
            <a:pPr lvl="2">
              <a:lnSpc>
                <a:spcPct val="90000"/>
              </a:lnSpc>
              <a:buFont typeface="Wingdings" pitchFamily="2" charset="2"/>
              <a:buChar char="q"/>
            </a:pPr>
            <a:r>
              <a:rPr lang="pl-PL" sz="1400" b="1"/>
              <a:t>2 – umiarkowane nasilenie</a:t>
            </a:r>
          </a:p>
          <a:p>
            <a:pPr lvl="2">
              <a:lnSpc>
                <a:spcPct val="90000"/>
              </a:lnSpc>
              <a:buFont typeface="Wingdings" pitchFamily="2" charset="2"/>
              <a:buChar char="q"/>
            </a:pPr>
            <a:r>
              <a:rPr lang="pl-PL" sz="1400" b="1"/>
              <a:t>3 – znaczne nasilenie</a:t>
            </a:r>
          </a:p>
          <a:p>
            <a:pPr lvl="2">
              <a:lnSpc>
                <a:spcPct val="90000"/>
              </a:lnSpc>
              <a:buFont typeface="Wingdings" pitchFamily="2" charset="2"/>
              <a:buChar char="q"/>
            </a:pPr>
            <a:r>
              <a:rPr lang="pl-PL" sz="1400" b="1"/>
              <a:t>4 – krańcowe nasilenie</a:t>
            </a:r>
          </a:p>
          <a:p>
            <a:pPr>
              <a:lnSpc>
                <a:spcPct val="90000"/>
              </a:lnSpc>
            </a:pPr>
            <a:endParaRPr lang="pl-PL" sz="1800" b="1"/>
          </a:p>
        </p:txBody>
      </p:sp>
      <p:sp>
        <p:nvSpPr>
          <p:cNvPr id="27652" name="Rectangle 4"/>
          <p:cNvSpPr>
            <a:spLocks noGrp="1" noChangeArrowheads="1"/>
          </p:cNvSpPr>
          <p:nvPr>
            <p:ph sz="half" idx="2"/>
          </p:nvPr>
        </p:nvSpPr>
        <p:spPr>
          <a:xfrm>
            <a:off x="4075113" y="1981200"/>
            <a:ext cx="3697287" cy="4114800"/>
          </a:xfrm>
        </p:spPr>
        <p:txBody>
          <a:bodyPr/>
          <a:lstStyle/>
          <a:p>
            <a:pPr>
              <a:lnSpc>
                <a:spcPct val="70000"/>
              </a:lnSpc>
            </a:pPr>
            <a:r>
              <a:rPr lang="pl-PL" sz="1600" b="1"/>
              <a:t>A3. Średni czas trwania napadu:</a:t>
            </a:r>
          </a:p>
          <a:p>
            <a:pPr lvl="2">
              <a:lnSpc>
                <a:spcPct val="70000"/>
              </a:lnSpc>
              <a:buFont typeface="Wingdings" pitchFamily="2" charset="2"/>
              <a:buChar char="q"/>
            </a:pPr>
            <a:r>
              <a:rPr lang="pl-PL" sz="1200" b="1"/>
              <a:t>0 – brak epizodów lęku </a:t>
            </a:r>
          </a:p>
          <a:p>
            <a:pPr lvl="2">
              <a:lnSpc>
                <a:spcPct val="70000"/>
              </a:lnSpc>
              <a:buFont typeface="Wingdings" pitchFamily="2" charset="2"/>
              <a:buChar char="q"/>
            </a:pPr>
            <a:r>
              <a:rPr lang="pl-PL" sz="1200" b="1"/>
              <a:t>1 –  &lt; 10 minut</a:t>
            </a:r>
          </a:p>
          <a:p>
            <a:pPr lvl="2">
              <a:lnSpc>
                <a:spcPct val="70000"/>
              </a:lnSpc>
              <a:buFont typeface="Wingdings" pitchFamily="2" charset="2"/>
              <a:buChar char="q"/>
            </a:pPr>
            <a:r>
              <a:rPr lang="pl-PL" sz="1200" b="1"/>
              <a:t>2 – 10-60 minut</a:t>
            </a:r>
          </a:p>
          <a:p>
            <a:pPr lvl="2">
              <a:lnSpc>
                <a:spcPct val="70000"/>
              </a:lnSpc>
              <a:buFont typeface="Wingdings" pitchFamily="2" charset="2"/>
              <a:buChar char="q"/>
            </a:pPr>
            <a:r>
              <a:rPr lang="pl-PL" sz="1200" b="1"/>
              <a:t>3 – 1-2 godziny</a:t>
            </a:r>
          </a:p>
          <a:p>
            <a:pPr lvl="2">
              <a:lnSpc>
                <a:spcPct val="70000"/>
              </a:lnSpc>
              <a:buFont typeface="Wingdings" pitchFamily="2" charset="2"/>
              <a:buChar char="q"/>
            </a:pPr>
            <a:r>
              <a:rPr lang="pl-PL" sz="1200" b="1"/>
              <a:t>4 - &gt; 2 godziny</a:t>
            </a:r>
          </a:p>
          <a:p>
            <a:pPr>
              <a:lnSpc>
                <a:spcPct val="70000"/>
              </a:lnSpc>
            </a:pPr>
            <a:endParaRPr lang="pl-PL" sz="1600" b="1"/>
          </a:p>
          <a:p>
            <a:pPr>
              <a:lnSpc>
                <a:spcPct val="70000"/>
              </a:lnSpc>
            </a:pPr>
            <a:r>
              <a:rPr lang="pl-PL" sz="1600" b="1"/>
              <a:t>A4. Spontaniczność napadów:</a:t>
            </a:r>
          </a:p>
          <a:p>
            <a:pPr lvl="2">
              <a:lnSpc>
                <a:spcPct val="70000"/>
              </a:lnSpc>
              <a:buFont typeface="Wingdings" pitchFamily="2" charset="2"/>
              <a:buChar char="q"/>
            </a:pPr>
            <a:r>
              <a:rPr lang="pl-PL" sz="1200" b="1"/>
              <a:t>0 – zdecydowana większość nieoczekiwanych </a:t>
            </a:r>
          </a:p>
          <a:p>
            <a:pPr lvl="2">
              <a:lnSpc>
                <a:spcPct val="70000"/>
              </a:lnSpc>
              <a:buFont typeface="Wingdings" pitchFamily="2" charset="2"/>
              <a:buChar char="q"/>
            </a:pPr>
            <a:r>
              <a:rPr lang="pl-PL" sz="1200" b="1"/>
              <a:t>1 –większość nieoczekiwanych</a:t>
            </a:r>
          </a:p>
          <a:p>
            <a:pPr lvl="2">
              <a:lnSpc>
                <a:spcPct val="70000"/>
              </a:lnSpc>
              <a:buFont typeface="Wingdings" pitchFamily="2" charset="2"/>
              <a:buChar char="q"/>
            </a:pPr>
            <a:r>
              <a:rPr lang="pl-PL" sz="1200" b="1"/>
              <a:t>2 – równa ilość oczekiwanych i nieoczekiwanych</a:t>
            </a:r>
          </a:p>
          <a:p>
            <a:pPr lvl="2">
              <a:lnSpc>
                <a:spcPct val="70000"/>
              </a:lnSpc>
              <a:buFont typeface="Wingdings" pitchFamily="2" charset="2"/>
              <a:buChar char="q"/>
            </a:pPr>
            <a:r>
              <a:rPr lang="pl-PL" sz="1200" b="1"/>
              <a:t>3 – większość oczekiwanych</a:t>
            </a:r>
          </a:p>
          <a:p>
            <a:pPr lvl="2">
              <a:lnSpc>
                <a:spcPct val="70000"/>
              </a:lnSpc>
              <a:buFont typeface="Wingdings" pitchFamily="2" charset="2"/>
              <a:buChar char="q"/>
            </a:pPr>
            <a:r>
              <a:rPr lang="pl-PL" sz="1200" b="1"/>
              <a:t>4 – zdecydowana większość oczekiwanych</a:t>
            </a:r>
          </a:p>
          <a:p>
            <a:pPr>
              <a:lnSpc>
                <a:spcPct val="70000"/>
              </a:lnSpc>
            </a:pPr>
            <a:endParaRPr lang="pl-PL" sz="1800" b="1"/>
          </a:p>
          <a:p>
            <a:pPr>
              <a:lnSpc>
                <a:spcPct val="90000"/>
              </a:lnSpc>
            </a:pPr>
            <a:endParaRPr lang="pl-PL" sz="1800" b="1"/>
          </a:p>
          <a:p>
            <a:pPr>
              <a:lnSpc>
                <a:spcPct val="90000"/>
              </a:lnSpc>
            </a:pPr>
            <a:endParaRPr lang="pl-PL" sz="1800"/>
          </a:p>
          <a:p>
            <a:pPr>
              <a:lnSpc>
                <a:spcPct val="90000"/>
              </a:lnSpc>
            </a:pPr>
            <a:endParaRPr lang="pl-PL" sz="2400"/>
          </a:p>
        </p:txBody>
      </p:sp>
    </p:spTree>
  </p:cSld>
  <p:clrMapOvr>
    <a:masterClrMapping/>
  </p:clrMapOvr>
  <p:transition spd="slow" advTm="31500">
    <p:wipe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7650"/>
                                        </p:tgtEl>
                                        <p:attrNameLst>
                                          <p:attrName>style.visibility</p:attrName>
                                        </p:attrNameLst>
                                      </p:cBhvr>
                                      <p:to>
                                        <p:strVal val="visible"/>
                                      </p:to>
                                    </p:set>
                                    <p:animEffect transition="in" filter="dissolve">
                                      <p:cBhvr>
                                        <p:cTn id="7" dur="500"/>
                                        <p:tgtEl>
                                          <p:spTgt spid="27650"/>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27651">
                                            <p:txEl>
                                              <p:pRg st="0" end="0"/>
                                            </p:txEl>
                                          </p:spTgt>
                                        </p:tgtEl>
                                        <p:attrNameLst>
                                          <p:attrName>style.visibility</p:attrName>
                                        </p:attrNameLst>
                                      </p:cBhvr>
                                      <p:to>
                                        <p:strVal val="visible"/>
                                      </p:to>
                                    </p:set>
                                    <p:animEffect transition="in" filter="dissolve">
                                      <p:cBhvr>
                                        <p:cTn id="12" dur="500"/>
                                        <p:tgtEl>
                                          <p:spTgt spid="27651">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27651">
                                            <p:txEl>
                                              <p:pRg st="1" end="1"/>
                                            </p:txEl>
                                          </p:spTgt>
                                        </p:tgtEl>
                                        <p:attrNameLst>
                                          <p:attrName>style.visibility</p:attrName>
                                        </p:attrNameLst>
                                      </p:cBhvr>
                                      <p:to>
                                        <p:strVal val="visible"/>
                                      </p:to>
                                    </p:set>
                                    <p:animEffect transition="in" filter="dissolve">
                                      <p:cBhvr>
                                        <p:cTn id="17" dur="500"/>
                                        <p:tgtEl>
                                          <p:spTgt spid="27651">
                                            <p:txEl>
                                              <p:pRg st="1" end="1"/>
                                            </p:txEl>
                                          </p:spTgt>
                                        </p:tgtEl>
                                      </p:cBhvr>
                                    </p:animEffect>
                                  </p:childTnLst>
                                </p:cTn>
                              </p:par>
                              <p:par>
                                <p:cTn id="18" presetID="9" presetClass="entr" presetSubtype="0" fill="hold" grpId="0" nodeType="withEffect">
                                  <p:stCondLst>
                                    <p:cond delay="0"/>
                                  </p:stCondLst>
                                  <p:childTnLst>
                                    <p:set>
                                      <p:cBhvr>
                                        <p:cTn id="19" dur="1" fill="hold">
                                          <p:stCondLst>
                                            <p:cond delay="0"/>
                                          </p:stCondLst>
                                        </p:cTn>
                                        <p:tgtEl>
                                          <p:spTgt spid="27651">
                                            <p:txEl>
                                              <p:pRg st="2" end="2"/>
                                            </p:txEl>
                                          </p:spTgt>
                                        </p:tgtEl>
                                        <p:attrNameLst>
                                          <p:attrName>style.visibility</p:attrName>
                                        </p:attrNameLst>
                                      </p:cBhvr>
                                      <p:to>
                                        <p:strVal val="visible"/>
                                      </p:to>
                                    </p:set>
                                    <p:animEffect transition="in" filter="dissolve">
                                      <p:cBhvr>
                                        <p:cTn id="20" dur="500"/>
                                        <p:tgtEl>
                                          <p:spTgt spid="27651">
                                            <p:txEl>
                                              <p:pRg st="2" end="2"/>
                                            </p:txEl>
                                          </p:spTgt>
                                        </p:tgtEl>
                                      </p:cBhvr>
                                    </p:animEffect>
                                  </p:childTnLst>
                                </p:cTn>
                              </p:par>
                              <p:par>
                                <p:cTn id="21" presetID="9" presetClass="entr" presetSubtype="0" fill="hold" grpId="0" nodeType="withEffect">
                                  <p:stCondLst>
                                    <p:cond delay="0"/>
                                  </p:stCondLst>
                                  <p:childTnLst>
                                    <p:set>
                                      <p:cBhvr>
                                        <p:cTn id="22" dur="1" fill="hold">
                                          <p:stCondLst>
                                            <p:cond delay="0"/>
                                          </p:stCondLst>
                                        </p:cTn>
                                        <p:tgtEl>
                                          <p:spTgt spid="27651">
                                            <p:txEl>
                                              <p:pRg st="3" end="3"/>
                                            </p:txEl>
                                          </p:spTgt>
                                        </p:tgtEl>
                                        <p:attrNameLst>
                                          <p:attrName>style.visibility</p:attrName>
                                        </p:attrNameLst>
                                      </p:cBhvr>
                                      <p:to>
                                        <p:strVal val="visible"/>
                                      </p:to>
                                    </p:set>
                                    <p:animEffect transition="in" filter="dissolve">
                                      <p:cBhvr>
                                        <p:cTn id="23" dur="500"/>
                                        <p:tgtEl>
                                          <p:spTgt spid="27651">
                                            <p:txEl>
                                              <p:pRg st="3" end="3"/>
                                            </p:txEl>
                                          </p:spTgt>
                                        </p:tgtEl>
                                      </p:cBhvr>
                                    </p:animEffect>
                                  </p:childTnLst>
                                </p:cTn>
                              </p:par>
                              <p:par>
                                <p:cTn id="24" presetID="9" presetClass="entr" presetSubtype="0" fill="hold" grpId="0" nodeType="withEffect">
                                  <p:stCondLst>
                                    <p:cond delay="0"/>
                                  </p:stCondLst>
                                  <p:childTnLst>
                                    <p:set>
                                      <p:cBhvr>
                                        <p:cTn id="25" dur="1" fill="hold">
                                          <p:stCondLst>
                                            <p:cond delay="0"/>
                                          </p:stCondLst>
                                        </p:cTn>
                                        <p:tgtEl>
                                          <p:spTgt spid="27651">
                                            <p:txEl>
                                              <p:pRg st="4" end="4"/>
                                            </p:txEl>
                                          </p:spTgt>
                                        </p:tgtEl>
                                        <p:attrNameLst>
                                          <p:attrName>style.visibility</p:attrName>
                                        </p:attrNameLst>
                                      </p:cBhvr>
                                      <p:to>
                                        <p:strVal val="visible"/>
                                      </p:to>
                                    </p:set>
                                    <p:animEffect transition="in" filter="dissolve">
                                      <p:cBhvr>
                                        <p:cTn id="26" dur="500"/>
                                        <p:tgtEl>
                                          <p:spTgt spid="27651">
                                            <p:txEl>
                                              <p:pRg st="4" end="4"/>
                                            </p:txEl>
                                          </p:spTgt>
                                        </p:tgtEl>
                                      </p:cBhvr>
                                    </p:animEffect>
                                  </p:childTnLst>
                                </p:cTn>
                              </p:par>
                              <p:par>
                                <p:cTn id="27" presetID="9" presetClass="entr" presetSubtype="0" fill="hold" grpId="0" nodeType="withEffect">
                                  <p:stCondLst>
                                    <p:cond delay="0"/>
                                  </p:stCondLst>
                                  <p:childTnLst>
                                    <p:set>
                                      <p:cBhvr>
                                        <p:cTn id="28" dur="1" fill="hold">
                                          <p:stCondLst>
                                            <p:cond delay="0"/>
                                          </p:stCondLst>
                                        </p:cTn>
                                        <p:tgtEl>
                                          <p:spTgt spid="27651">
                                            <p:txEl>
                                              <p:pRg st="5" end="5"/>
                                            </p:txEl>
                                          </p:spTgt>
                                        </p:tgtEl>
                                        <p:attrNameLst>
                                          <p:attrName>style.visibility</p:attrName>
                                        </p:attrNameLst>
                                      </p:cBhvr>
                                      <p:to>
                                        <p:strVal val="visible"/>
                                      </p:to>
                                    </p:set>
                                    <p:animEffect transition="in" filter="dissolve">
                                      <p:cBhvr>
                                        <p:cTn id="29" dur="500"/>
                                        <p:tgtEl>
                                          <p:spTgt spid="27651">
                                            <p:txEl>
                                              <p:pRg st="5" end="5"/>
                                            </p:txEl>
                                          </p:spTgt>
                                        </p:tgtEl>
                                      </p:cBhvr>
                                    </p:animEffect>
                                  </p:childTnLst>
                                </p:cTn>
                              </p:par>
                              <p:par>
                                <p:cTn id="30" presetID="9" presetClass="entr" presetSubtype="0" fill="hold" grpId="0" nodeType="withEffect">
                                  <p:stCondLst>
                                    <p:cond delay="0"/>
                                  </p:stCondLst>
                                  <p:childTnLst>
                                    <p:set>
                                      <p:cBhvr>
                                        <p:cTn id="31" dur="1" fill="hold">
                                          <p:stCondLst>
                                            <p:cond delay="0"/>
                                          </p:stCondLst>
                                        </p:cTn>
                                        <p:tgtEl>
                                          <p:spTgt spid="27651">
                                            <p:txEl>
                                              <p:pRg st="6" end="6"/>
                                            </p:txEl>
                                          </p:spTgt>
                                        </p:tgtEl>
                                        <p:attrNameLst>
                                          <p:attrName>style.visibility</p:attrName>
                                        </p:attrNameLst>
                                      </p:cBhvr>
                                      <p:to>
                                        <p:strVal val="visible"/>
                                      </p:to>
                                    </p:set>
                                    <p:animEffect transition="in" filter="dissolve">
                                      <p:cBhvr>
                                        <p:cTn id="32" dur="500"/>
                                        <p:tgtEl>
                                          <p:spTgt spid="27651">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27651">
                                            <p:txEl>
                                              <p:pRg st="8" end="8"/>
                                            </p:txEl>
                                          </p:spTgt>
                                        </p:tgtEl>
                                        <p:attrNameLst>
                                          <p:attrName>style.visibility</p:attrName>
                                        </p:attrNameLst>
                                      </p:cBhvr>
                                      <p:to>
                                        <p:strVal val="visible"/>
                                      </p:to>
                                    </p:set>
                                    <p:animEffect transition="in" filter="dissolve">
                                      <p:cBhvr>
                                        <p:cTn id="37" dur="500"/>
                                        <p:tgtEl>
                                          <p:spTgt spid="27651">
                                            <p:txEl>
                                              <p:pRg st="8" end="8"/>
                                            </p:txEl>
                                          </p:spTgt>
                                        </p:tgtEl>
                                      </p:cBhvr>
                                    </p:animEffect>
                                  </p:childTnLst>
                                </p:cTn>
                              </p:par>
                              <p:par>
                                <p:cTn id="38" presetID="9" presetClass="entr" presetSubtype="0" fill="hold" grpId="0" nodeType="withEffect">
                                  <p:stCondLst>
                                    <p:cond delay="0"/>
                                  </p:stCondLst>
                                  <p:childTnLst>
                                    <p:set>
                                      <p:cBhvr>
                                        <p:cTn id="39" dur="1" fill="hold">
                                          <p:stCondLst>
                                            <p:cond delay="0"/>
                                          </p:stCondLst>
                                        </p:cTn>
                                        <p:tgtEl>
                                          <p:spTgt spid="27651">
                                            <p:txEl>
                                              <p:pRg st="9" end="9"/>
                                            </p:txEl>
                                          </p:spTgt>
                                        </p:tgtEl>
                                        <p:attrNameLst>
                                          <p:attrName>style.visibility</p:attrName>
                                        </p:attrNameLst>
                                      </p:cBhvr>
                                      <p:to>
                                        <p:strVal val="visible"/>
                                      </p:to>
                                    </p:set>
                                    <p:animEffect transition="in" filter="dissolve">
                                      <p:cBhvr>
                                        <p:cTn id="40" dur="500"/>
                                        <p:tgtEl>
                                          <p:spTgt spid="27651">
                                            <p:txEl>
                                              <p:pRg st="9" end="9"/>
                                            </p:txEl>
                                          </p:spTgt>
                                        </p:tgtEl>
                                      </p:cBhvr>
                                    </p:animEffect>
                                  </p:childTnLst>
                                </p:cTn>
                              </p:par>
                              <p:par>
                                <p:cTn id="41" presetID="9" presetClass="entr" presetSubtype="0" fill="hold" grpId="0" nodeType="withEffect">
                                  <p:stCondLst>
                                    <p:cond delay="0"/>
                                  </p:stCondLst>
                                  <p:childTnLst>
                                    <p:set>
                                      <p:cBhvr>
                                        <p:cTn id="42" dur="1" fill="hold">
                                          <p:stCondLst>
                                            <p:cond delay="0"/>
                                          </p:stCondLst>
                                        </p:cTn>
                                        <p:tgtEl>
                                          <p:spTgt spid="27651">
                                            <p:txEl>
                                              <p:pRg st="10" end="10"/>
                                            </p:txEl>
                                          </p:spTgt>
                                        </p:tgtEl>
                                        <p:attrNameLst>
                                          <p:attrName>style.visibility</p:attrName>
                                        </p:attrNameLst>
                                      </p:cBhvr>
                                      <p:to>
                                        <p:strVal val="visible"/>
                                      </p:to>
                                    </p:set>
                                    <p:animEffect transition="in" filter="dissolve">
                                      <p:cBhvr>
                                        <p:cTn id="43" dur="500"/>
                                        <p:tgtEl>
                                          <p:spTgt spid="27651">
                                            <p:txEl>
                                              <p:pRg st="10" end="10"/>
                                            </p:txEl>
                                          </p:spTgt>
                                        </p:tgtEl>
                                      </p:cBhvr>
                                    </p:animEffect>
                                  </p:childTnLst>
                                </p:cTn>
                              </p:par>
                              <p:par>
                                <p:cTn id="44" presetID="9" presetClass="entr" presetSubtype="0" fill="hold" grpId="0" nodeType="withEffect">
                                  <p:stCondLst>
                                    <p:cond delay="0"/>
                                  </p:stCondLst>
                                  <p:childTnLst>
                                    <p:set>
                                      <p:cBhvr>
                                        <p:cTn id="45" dur="1" fill="hold">
                                          <p:stCondLst>
                                            <p:cond delay="0"/>
                                          </p:stCondLst>
                                        </p:cTn>
                                        <p:tgtEl>
                                          <p:spTgt spid="27651">
                                            <p:txEl>
                                              <p:pRg st="11" end="11"/>
                                            </p:txEl>
                                          </p:spTgt>
                                        </p:tgtEl>
                                        <p:attrNameLst>
                                          <p:attrName>style.visibility</p:attrName>
                                        </p:attrNameLst>
                                      </p:cBhvr>
                                      <p:to>
                                        <p:strVal val="visible"/>
                                      </p:to>
                                    </p:set>
                                    <p:animEffect transition="in" filter="dissolve">
                                      <p:cBhvr>
                                        <p:cTn id="46" dur="500"/>
                                        <p:tgtEl>
                                          <p:spTgt spid="27651">
                                            <p:txEl>
                                              <p:pRg st="11" end="11"/>
                                            </p:txEl>
                                          </p:spTgt>
                                        </p:tgtEl>
                                      </p:cBhvr>
                                    </p:animEffect>
                                  </p:childTnLst>
                                </p:cTn>
                              </p:par>
                              <p:par>
                                <p:cTn id="47" presetID="9" presetClass="entr" presetSubtype="0" fill="hold" grpId="0" nodeType="withEffect">
                                  <p:stCondLst>
                                    <p:cond delay="0"/>
                                  </p:stCondLst>
                                  <p:childTnLst>
                                    <p:set>
                                      <p:cBhvr>
                                        <p:cTn id="48" dur="1" fill="hold">
                                          <p:stCondLst>
                                            <p:cond delay="0"/>
                                          </p:stCondLst>
                                        </p:cTn>
                                        <p:tgtEl>
                                          <p:spTgt spid="27651">
                                            <p:txEl>
                                              <p:pRg st="12" end="12"/>
                                            </p:txEl>
                                          </p:spTgt>
                                        </p:tgtEl>
                                        <p:attrNameLst>
                                          <p:attrName>style.visibility</p:attrName>
                                        </p:attrNameLst>
                                      </p:cBhvr>
                                      <p:to>
                                        <p:strVal val="visible"/>
                                      </p:to>
                                    </p:set>
                                    <p:animEffect transition="in" filter="dissolve">
                                      <p:cBhvr>
                                        <p:cTn id="49" dur="500"/>
                                        <p:tgtEl>
                                          <p:spTgt spid="27651">
                                            <p:txEl>
                                              <p:pRg st="12" end="12"/>
                                            </p:txEl>
                                          </p:spTgt>
                                        </p:tgtEl>
                                      </p:cBhvr>
                                    </p:animEffect>
                                  </p:childTnLst>
                                </p:cTn>
                              </p:par>
                              <p:par>
                                <p:cTn id="50" presetID="9" presetClass="entr" presetSubtype="0" fill="hold" grpId="0" nodeType="withEffect">
                                  <p:stCondLst>
                                    <p:cond delay="0"/>
                                  </p:stCondLst>
                                  <p:childTnLst>
                                    <p:set>
                                      <p:cBhvr>
                                        <p:cTn id="51" dur="1" fill="hold">
                                          <p:stCondLst>
                                            <p:cond delay="0"/>
                                          </p:stCondLst>
                                        </p:cTn>
                                        <p:tgtEl>
                                          <p:spTgt spid="27651">
                                            <p:txEl>
                                              <p:pRg st="13" end="13"/>
                                            </p:txEl>
                                          </p:spTgt>
                                        </p:tgtEl>
                                        <p:attrNameLst>
                                          <p:attrName>style.visibility</p:attrName>
                                        </p:attrNameLst>
                                      </p:cBhvr>
                                      <p:to>
                                        <p:strVal val="visible"/>
                                      </p:to>
                                    </p:set>
                                    <p:animEffect transition="in" filter="dissolve">
                                      <p:cBhvr>
                                        <p:cTn id="52" dur="500"/>
                                        <p:tgtEl>
                                          <p:spTgt spid="27651">
                                            <p:txEl>
                                              <p:pRg st="13" end="13"/>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9" presetClass="entr" presetSubtype="0" fill="hold" grpId="0" nodeType="clickEffect">
                                  <p:stCondLst>
                                    <p:cond delay="0"/>
                                  </p:stCondLst>
                                  <p:childTnLst>
                                    <p:set>
                                      <p:cBhvr>
                                        <p:cTn id="56" dur="1" fill="hold">
                                          <p:stCondLst>
                                            <p:cond delay="0"/>
                                          </p:stCondLst>
                                        </p:cTn>
                                        <p:tgtEl>
                                          <p:spTgt spid="27652">
                                            <p:txEl>
                                              <p:pRg st="0" end="0"/>
                                            </p:txEl>
                                          </p:spTgt>
                                        </p:tgtEl>
                                        <p:attrNameLst>
                                          <p:attrName>style.visibility</p:attrName>
                                        </p:attrNameLst>
                                      </p:cBhvr>
                                      <p:to>
                                        <p:strVal val="visible"/>
                                      </p:to>
                                    </p:set>
                                    <p:animEffect transition="in" filter="dissolve">
                                      <p:cBhvr>
                                        <p:cTn id="57" dur="500"/>
                                        <p:tgtEl>
                                          <p:spTgt spid="27652">
                                            <p:txEl>
                                              <p:pRg st="0" end="0"/>
                                            </p:txEl>
                                          </p:spTgt>
                                        </p:tgtEl>
                                      </p:cBhvr>
                                    </p:animEffect>
                                  </p:childTnLst>
                                </p:cTn>
                              </p:par>
                              <p:par>
                                <p:cTn id="58" presetID="9" presetClass="entr" presetSubtype="0" fill="hold" grpId="0" nodeType="withEffect">
                                  <p:stCondLst>
                                    <p:cond delay="0"/>
                                  </p:stCondLst>
                                  <p:childTnLst>
                                    <p:set>
                                      <p:cBhvr>
                                        <p:cTn id="59" dur="1" fill="hold">
                                          <p:stCondLst>
                                            <p:cond delay="0"/>
                                          </p:stCondLst>
                                        </p:cTn>
                                        <p:tgtEl>
                                          <p:spTgt spid="27652">
                                            <p:txEl>
                                              <p:pRg st="1" end="1"/>
                                            </p:txEl>
                                          </p:spTgt>
                                        </p:tgtEl>
                                        <p:attrNameLst>
                                          <p:attrName>style.visibility</p:attrName>
                                        </p:attrNameLst>
                                      </p:cBhvr>
                                      <p:to>
                                        <p:strVal val="visible"/>
                                      </p:to>
                                    </p:set>
                                    <p:animEffect transition="in" filter="dissolve">
                                      <p:cBhvr>
                                        <p:cTn id="60" dur="500"/>
                                        <p:tgtEl>
                                          <p:spTgt spid="27652">
                                            <p:txEl>
                                              <p:pRg st="1" end="1"/>
                                            </p:txEl>
                                          </p:spTgt>
                                        </p:tgtEl>
                                      </p:cBhvr>
                                    </p:animEffect>
                                  </p:childTnLst>
                                </p:cTn>
                              </p:par>
                              <p:par>
                                <p:cTn id="61" presetID="9" presetClass="entr" presetSubtype="0" fill="hold" grpId="0" nodeType="withEffect">
                                  <p:stCondLst>
                                    <p:cond delay="0"/>
                                  </p:stCondLst>
                                  <p:childTnLst>
                                    <p:set>
                                      <p:cBhvr>
                                        <p:cTn id="62" dur="1" fill="hold">
                                          <p:stCondLst>
                                            <p:cond delay="0"/>
                                          </p:stCondLst>
                                        </p:cTn>
                                        <p:tgtEl>
                                          <p:spTgt spid="27652">
                                            <p:txEl>
                                              <p:pRg st="2" end="2"/>
                                            </p:txEl>
                                          </p:spTgt>
                                        </p:tgtEl>
                                        <p:attrNameLst>
                                          <p:attrName>style.visibility</p:attrName>
                                        </p:attrNameLst>
                                      </p:cBhvr>
                                      <p:to>
                                        <p:strVal val="visible"/>
                                      </p:to>
                                    </p:set>
                                    <p:animEffect transition="in" filter="dissolve">
                                      <p:cBhvr>
                                        <p:cTn id="63" dur="500"/>
                                        <p:tgtEl>
                                          <p:spTgt spid="27652">
                                            <p:txEl>
                                              <p:pRg st="2" end="2"/>
                                            </p:txEl>
                                          </p:spTgt>
                                        </p:tgtEl>
                                      </p:cBhvr>
                                    </p:animEffect>
                                  </p:childTnLst>
                                </p:cTn>
                              </p:par>
                              <p:par>
                                <p:cTn id="64" presetID="9" presetClass="entr" presetSubtype="0" fill="hold" grpId="0" nodeType="withEffect">
                                  <p:stCondLst>
                                    <p:cond delay="0"/>
                                  </p:stCondLst>
                                  <p:childTnLst>
                                    <p:set>
                                      <p:cBhvr>
                                        <p:cTn id="65" dur="1" fill="hold">
                                          <p:stCondLst>
                                            <p:cond delay="0"/>
                                          </p:stCondLst>
                                        </p:cTn>
                                        <p:tgtEl>
                                          <p:spTgt spid="27652">
                                            <p:txEl>
                                              <p:pRg st="3" end="3"/>
                                            </p:txEl>
                                          </p:spTgt>
                                        </p:tgtEl>
                                        <p:attrNameLst>
                                          <p:attrName>style.visibility</p:attrName>
                                        </p:attrNameLst>
                                      </p:cBhvr>
                                      <p:to>
                                        <p:strVal val="visible"/>
                                      </p:to>
                                    </p:set>
                                    <p:animEffect transition="in" filter="dissolve">
                                      <p:cBhvr>
                                        <p:cTn id="66" dur="500"/>
                                        <p:tgtEl>
                                          <p:spTgt spid="27652">
                                            <p:txEl>
                                              <p:pRg st="3" end="3"/>
                                            </p:txEl>
                                          </p:spTgt>
                                        </p:tgtEl>
                                      </p:cBhvr>
                                    </p:animEffect>
                                  </p:childTnLst>
                                </p:cTn>
                              </p:par>
                              <p:par>
                                <p:cTn id="67" presetID="9" presetClass="entr" presetSubtype="0" fill="hold" grpId="0" nodeType="withEffect">
                                  <p:stCondLst>
                                    <p:cond delay="0"/>
                                  </p:stCondLst>
                                  <p:childTnLst>
                                    <p:set>
                                      <p:cBhvr>
                                        <p:cTn id="68" dur="1" fill="hold">
                                          <p:stCondLst>
                                            <p:cond delay="0"/>
                                          </p:stCondLst>
                                        </p:cTn>
                                        <p:tgtEl>
                                          <p:spTgt spid="27652">
                                            <p:txEl>
                                              <p:pRg st="4" end="4"/>
                                            </p:txEl>
                                          </p:spTgt>
                                        </p:tgtEl>
                                        <p:attrNameLst>
                                          <p:attrName>style.visibility</p:attrName>
                                        </p:attrNameLst>
                                      </p:cBhvr>
                                      <p:to>
                                        <p:strVal val="visible"/>
                                      </p:to>
                                    </p:set>
                                    <p:animEffect transition="in" filter="dissolve">
                                      <p:cBhvr>
                                        <p:cTn id="69" dur="500"/>
                                        <p:tgtEl>
                                          <p:spTgt spid="27652">
                                            <p:txEl>
                                              <p:pRg st="4" end="4"/>
                                            </p:txEl>
                                          </p:spTgt>
                                        </p:tgtEl>
                                      </p:cBhvr>
                                    </p:animEffect>
                                  </p:childTnLst>
                                </p:cTn>
                              </p:par>
                              <p:par>
                                <p:cTn id="70" presetID="9" presetClass="entr" presetSubtype="0" fill="hold" grpId="0" nodeType="withEffect">
                                  <p:stCondLst>
                                    <p:cond delay="0"/>
                                  </p:stCondLst>
                                  <p:childTnLst>
                                    <p:set>
                                      <p:cBhvr>
                                        <p:cTn id="71" dur="1" fill="hold">
                                          <p:stCondLst>
                                            <p:cond delay="0"/>
                                          </p:stCondLst>
                                        </p:cTn>
                                        <p:tgtEl>
                                          <p:spTgt spid="27652">
                                            <p:txEl>
                                              <p:pRg st="5" end="5"/>
                                            </p:txEl>
                                          </p:spTgt>
                                        </p:tgtEl>
                                        <p:attrNameLst>
                                          <p:attrName>style.visibility</p:attrName>
                                        </p:attrNameLst>
                                      </p:cBhvr>
                                      <p:to>
                                        <p:strVal val="visible"/>
                                      </p:to>
                                    </p:set>
                                    <p:animEffect transition="in" filter="dissolve">
                                      <p:cBhvr>
                                        <p:cTn id="72" dur="500"/>
                                        <p:tgtEl>
                                          <p:spTgt spid="27652">
                                            <p:txEl>
                                              <p:pRg st="5" end="5"/>
                                            </p:txEl>
                                          </p:spTgt>
                                        </p:tgtEl>
                                      </p:cBhvr>
                                    </p:animEffect>
                                  </p:childTnLst>
                                </p:cTn>
                              </p:par>
                            </p:childTnLst>
                          </p:cTn>
                        </p:par>
                      </p:childTnLst>
                    </p:cTn>
                  </p:par>
                  <p:par>
                    <p:cTn id="73" fill="hold">
                      <p:stCondLst>
                        <p:cond delay="indefinite"/>
                      </p:stCondLst>
                      <p:childTnLst>
                        <p:par>
                          <p:cTn id="74" fill="hold">
                            <p:stCondLst>
                              <p:cond delay="0"/>
                            </p:stCondLst>
                            <p:childTnLst>
                              <p:par>
                                <p:cTn id="75" presetID="9" presetClass="entr" presetSubtype="0" fill="hold" grpId="0" nodeType="clickEffect">
                                  <p:stCondLst>
                                    <p:cond delay="0"/>
                                  </p:stCondLst>
                                  <p:childTnLst>
                                    <p:set>
                                      <p:cBhvr>
                                        <p:cTn id="76" dur="1" fill="hold">
                                          <p:stCondLst>
                                            <p:cond delay="0"/>
                                          </p:stCondLst>
                                        </p:cTn>
                                        <p:tgtEl>
                                          <p:spTgt spid="27652">
                                            <p:txEl>
                                              <p:pRg st="7" end="7"/>
                                            </p:txEl>
                                          </p:spTgt>
                                        </p:tgtEl>
                                        <p:attrNameLst>
                                          <p:attrName>style.visibility</p:attrName>
                                        </p:attrNameLst>
                                      </p:cBhvr>
                                      <p:to>
                                        <p:strVal val="visible"/>
                                      </p:to>
                                    </p:set>
                                    <p:animEffect transition="in" filter="dissolve">
                                      <p:cBhvr>
                                        <p:cTn id="77" dur="500"/>
                                        <p:tgtEl>
                                          <p:spTgt spid="27652">
                                            <p:txEl>
                                              <p:pRg st="7" end="7"/>
                                            </p:txEl>
                                          </p:spTgt>
                                        </p:tgtEl>
                                      </p:cBhvr>
                                    </p:animEffect>
                                  </p:childTnLst>
                                </p:cTn>
                              </p:par>
                              <p:par>
                                <p:cTn id="78" presetID="9" presetClass="entr" presetSubtype="0" fill="hold" grpId="0" nodeType="withEffect">
                                  <p:stCondLst>
                                    <p:cond delay="0"/>
                                  </p:stCondLst>
                                  <p:childTnLst>
                                    <p:set>
                                      <p:cBhvr>
                                        <p:cTn id="79" dur="1" fill="hold">
                                          <p:stCondLst>
                                            <p:cond delay="0"/>
                                          </p:stCondLst>
                                        </p:cTn>
                                        <p:tgtEl>
                                          <p:spTgt spid="27652">
                                            <p:txEl>
                                              <p:pRg st="8" end="8"/>
                                            </p:txEl>
                                          </p:spTgt>
                                        </p:tgtEl>
                                        <p:attrNameLst>
                                          <p:attrName>style.visibility</p:attrName>
                                        </p:attrNameLst>
                                      </p:cBhvr>
                                      <p:to>
                                        <p:strVal val="visible"/>
                                      </p:to>
                                    </p:set>
                                    <p:animEffect transition="in" filter="dissolve">
                                      <p:cBhvr>
                                        <p:cTn id="80" dur="500"/>
                                        <p:tgtEl>
                                          <p:spTgt spid="27652">
                                            <p:txEl>
                                              <p:pRg st="8" end="8"/>
                                            </p:txEl>
                                          </p:spTgt>
                                        </p:tgtEl>
                                      </p:cBhvr>
                                    </p:animEffect>
                                  </p:childTnLst>
                                </p:cTn>
                              </p:par>
                              <p:par>
                                <p:cTn id="81" presetID="9" presetClass="entr" presetSubtype="0" fill="hold" grpId="0" nodeType="withEffect">
                                  <p:stCondLst>
                                    <p:cond delay="0"/>
                                  </p:stCondLst>
                                  <p:childTnLst>
                                    <p:set>
                                      <p:cBhvr>
                                        <p:cTn id="82" dur="1" fill="hold">
                                          <p:stCondLst>
                                            <p:cond delay="0"/>
                                          </p:stCondLst>
                                        </p:cTn>
                                        <p:tgtEl>
                                          <p:spTgt spid="27652">
                                            <p:txEl>
                                              <p:pRg st="9" end="9"/>
                                            </p:txEl>
                                          </p:spTgt>
                                        </p:tgtEl>
                                        <p:attrNameLst>
                                          <p:attrName>style.visibility</p:attrName>
                                        </p:attrNameLst>
                                      </p:cBhvr>
                                      <p:to>
                                        <p:strVal val="visible"/>
                                      </p:to>
                                    </p:set>
                                    <p:animEffect transition="in" filter="dissolve">
                                      <p:cBhvr>
                                        <p:cTn id="83" dur="500"/>
                                        <p:tgtEl>
                                          <p:spTgt spid="27652">
                                            <p:txEl>
                                              <p:pRg st="9" end="9"/>
                                            </p:txEl>
                                          </p:spTgt>
                                        </p:tgtEl>
                                      </p:cBhvr>
                                    </p:animEffect>
                                  </p:childTnLst>
                                </p:cTn>
                              </p:par>
                              <p:par>
                                <p:cTn id="84" presetID="9" presetClass="entr" presetSubtype="0" fill="hold" grpId="0" nodeType="withEffect">
                                  <p:stCondLst>
                                    <p:cond delay="0"/>
                                  </p:stCondLst>
                                  <p:childTnLst>
                                    <p:set>
                                      <p:cBhvr>
                                        <p:cTn id="85" dur="1" fill="hold">
                                          <p:stCondLst>
                                            <p:cond delay="0"/>
                                          </p:stCondLst>
                                        </p:cTn>
                                        <p:tgtEl>
                                          <p:spTgt spid="27652">
                                            <p:txEl>
                                              <p:pRg st="10" end="10"/>
                                            </p:txEl>
                                          </p:spTgt>
                                        </p:tgtEl>
                                        <p:attrNameLst>
                                          <p:attrName>style.visibility</p:attrName>
                                        </p:attrNameLst>
                                      </p:cBhvr>
                                      <p:to>
                                        <p:strVal val="visible"/>
                                      </p:to>
                                    </p:set>
                                    <p:animEffect transition="in" filter="dissolve">
                                      <p:cBhvr>
                                        <p:cTn id="86" dur="500"/>
                                        <p:tgtEl>
                                          <p:spTgt spid="27652">
                                            <p:txEl>
                                              <p:pRg st="10" end="10"/>
                                            </p:txEl>
                                          </p:spTgt>
                                        </p:tgtEl>
                                      </p:cBhvr>
                                    </p:animEffect>
                                  </p:childTnLst>
                                </p:cTn>
                              </p:par>
                              <p:par>
                                <p:cTn id="87" presetID="9" presetClass="entr" presetSubtype="0" fill="hold" grpId="0" nodeType="withEffect">
                                  <p:stCondLst>
                                    <p:cond delay="0"/>
                                  </p:stCondLst>
                                  <p:childTnLst>
                                    <p:set>
                                      <p:cBhvr>
                                        <p:cTn id="88" dur="1" fill="hold">
                                          <p:stCondLst>
                                            <p:cond delay="0"/>
                                          </p:stCondLst>
                                        </p:cTn>
                                        <p:tgtEl>
                                          <p:spTgt spid="27652">
                                            <p:txEl>
                                              <p:pRg st="11" end="11"/>
                                            </p:txEl>
                                          </p:spTgt>
                                        </p:tgtEl>
                                        <p:attrNameLst>
                                          <p:attrName>style.visibility</p:attrName>
                                        </p:attrNameLst>
                                      </p:cBhvr>
                                      <p:to>
                                        <p:strVal val="visible"/>
                                      </p:to>
                                    </p:set>
                                    <p:animEffect transition="in" filter="dissolve">
                                      <p:cBhvr>
                                        <p:cTn id="89" dur="500"/>
                                        <p:tgtEl>
                                          <p:spTgt spid="27652">
                                            <p:txEl>
                                              <p:pRg st="11" end="11"/>
                                            </p:txEl>
                                          </p:spTgt>
                                        </p:tgtEl>
                                      </p:cBhvr>
                                    </p:animEffect>
                                  </p:childTnLst>
                                </p:cTn>
                              </p:par>
                              <p:par>
                                <p:cTn id="90" presetID="9" presetClass="entr" presetSubtype="0" fill="hold" grpId="0" nodeType="withEffect">
                                  <p:stCondLst>
                                    <p:cond delay="0"/>
                                  </p:stCondLst>
                                  <p:childTnLst>
                                    <p:set>
                                      <p:cBhvr>
                                        <p:cTn id="91" dur="1" fill="hold">
                                          <p:stCondLst>
                                            <p:cond delay="0"/>
                                          </p:stCondLst>
                                        </p:cTn>
                                        <p:tgtEl>
                                          <p:spTgt spid="27652">
                                            <p:txEl>
                                              <p:pRg st="12" end="12"/>
                                            </p:txEl>
                                          </p:spTgt>
                                        </p:tgtEl>
                                        <p:attrNameLst>
                                          <p:attrName>style.visibility</p:attrName>
                                        </p:attrNameLst>
                                      </p:cBhvr>
                                      <p:to>
                                        <p:strVal val="visible"/>
                                      </p:to>
                                    </p:set>
                                    <p:animEffect transition="in" filter="dissolve">
                                      <p:cBhvr>
                                        <p:cTn id="92" dur="500"/>
                                        <p:tgtEl>
                                          <p:spTgt spid="27652">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650" grpId="0" autoUpdateAnimBg="0"/>
      <p:bldP spid="27651" grpId="0" build="p" autoUpdateAnimBg="0"/>
      <p:bldP spid="27652" grpId="0" build="p" autoUpdateAnimBg="0"/>
    </p:bldLst>
  </p:timing>
</p:sld>
</file>

<file path=ppt/slides/slide3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228600" y="990600"/>
            <a:ext cx="7467600" cy="762000"/>
          </a:xfrm>
        </p:spPr>
        <p:txBody>
          <a:bodyPr/>
          <a:lstStyle/>
          <a:p>
            <a:r>
              <a:rPr lang="pl-PL"/>
              <a:t>PAS - c.d.</a:t>
            </a:r>
          </a:p>
        </p:txBody>
      </p:sp>
      <p:sp>
        <p:nvSpPr>
          <p:cNvPr id="28675" name="Rectangle 3"/>
          <p:cNvSpPr>
            <a:spLocks noGrp="1" noChangeArrowheads="1"/>
          </p:cNvSpPr>
          <p:nvPr>
            <p:ph sz="half" idx="1"/>
          </p:nvPr>
        </p:nvSpPr>
        <p:spPr>
          <a:xfrm>
            <a:off x="685800" y="1447800"/>
            <a:ext cx="3810000" cy="4724400"/>
          </a:xfrm>
        </p:spPr>
        <p:txBody>
          <a:bodyPr/>
          <a:lstStyle/>
          <a:p>
            <a:pPr lvl="2">
              <a:lnSpc>
                <a:spcPct val="80000"/>
              </a:lnSpc>
              <a:buFont typeface="Wingdings" pitchFamily="2" charset="2"/>
              <a:buNone/>
            </a:pPr>
            <a:r>
              <a:rPr lang="pl-PL" sz="1800"/>
              <a:t>B)</a:t>
            </a:r>
            <a:r>
              <a:rPr lang="pl-PL" sz="1800" b="1"/>
              <a:t>Agorafobia, unikanie</a:t>
            </a:r>
          </a:p>
          <a:p>
            <a:pPr>
              <a:lnSpc>
                <a:spcPct val="80000"/>
              </a:lnSpc>
            </a:pPr>
            <a:r>
              <a:rPr lang="pl-PL" sz="2400" b="1"/>
              <a:t>B1. Częstość:</a:t>
            </a:r>
          </a:p>
          <a:p>
            <a:pPr>
              <a:lnSpc>
                <a:spcPct val="80000"/>
              </a:lnSpc>
              <a:buFont typeface="Wingdings" pitchFamily="2" charset="2"/>
              <a:buChar char="q"/>
            </a:pPr>
            <a:r>
              <a:rPr lang="pl-PL" sz="2400" b="1"/>
              <a:t>0 – brak unikania lub agorafobii</a:t>
            </a:r>
          </a:p>
          <a:p>
            <a:pPr>
              <a:lnSpc>
                <a:spcPct val="80000"/>
              </a:lnSpc>
              <a:buFont typeface="Wingdings" pitchFamily="2" charset="2"/>
              <a:buChar char="q"/>
            </a:pPr>
            <a:r>
              <a:rPr lang="pl-PL" sz="2400" b="1"/>
              <a:t>1 – rzadkie unikanie lub agorafobia</a:t>
            </a:r>
          </a:p>
          <a:p>
            <a:pPr>
              <a:lnSpc>
                <a:spcPct val="80000"/>
              </a:lnSpc>
              <a:buFont typeface="Wingdings" pitchFamily="2" charset="2"/>
              <a:buChar char="q"/>
            </a:pPr>
            <a:r>
              <a:rPr lang="pl-PL" sz="2400" b="1"/>
              <a:t>2 - okazyjne unikanie lub agorafobia</a:t>
            </a:r>
          </a:p>
          <a:p>
            <a:pPr>
              <a:lnSpc>
                <a:spcPct val="80000"/>
              </a:lnSpc>
              <a:buFont typeface="Wingdings" pitchFamily="2" charset="2"/>
              <a:buChar char="q"/>
            </a:pPr>
            <a:r>
              <a:rPr lang="pl-PL" sz="2400" b="1"/>
              <a:t>3 – częste unikanie lub agorafobia</a:t>
            </a:r>
          </a:p>
          <a:p>
            <a:pPr>
              <a:lnSpc>
                <a:spcPct val="80000"/>
              </a:lnSpc>
              <a:buFont typeface="Wingdings" pitchFamily="2" charset="2"/>
              <a:buChar char="q"/>
            </a:pPr>
            <a:r>
              <a:rPr lang="pl-PL" sz="2400" b="1"/>
              <a:t>4 – unikanie lub agorafobia ciągłe</a:t>
            </a:r>
          </a:p>
          <a:p>
            <a:pPr>
              <a:lnSpc>
                <a:spcPct val="80000"/>
              </a:lnSpc>
            </a:pPr>
            <a:endParaRPr lang="pl-PL" sz="2400"/>
          </a:p>
        </p:txBody>
      </p:sp>
      <p:sp>
        <p:nvSpPr>
          <p:cNvPr id="28676" name="Rectangle 4"/>
          <p:cNvSpPr>
            <a:spLocks noGrp="1" noChangeArrowheads="1"/>
          </p:cNvSpPr>
          <p:nvPr>
            <p:ph sz="half" idx="2"/>
          </p:nvPr>
        </p:nvSpPr>
        <p:spPr>
          <a:xfrm>
            <a:off x="4648200" y="1447800"/>
            <a:ext cx="3810000" cy="4114800"/>
          </a:xfrm>
        </p:spPr>
        <p:txBody>
          <a:bodyPr/>
          <a:lstStyle/>
          <a:p>
            <a:pPr>
              <a:lnSpc>
                <a:spcPct val="90000"/>
              </a:lnSpc>
            </a:pPr>
            <a:r>
              <a:rPr lang="pl-PL" sz="2400" b="1"/>
              <a:t>B2. Liczba unikanych sytuacji:</a:t>
            </a:r>
          </a:p>
          <a:p>
            <a:pPr lvl="2">
              <a:lnSpc>
                <a:spcPct val="90000"/>
              </a:lnSpc>
              <a:buFont typeface="Wingdings" pitchFamily="2" charset="2"/>
              <a:buChar char="q"/>
            </a:pPr>
            <a:r>
              <a:rPr lang="pl-PL" sz="1800" b="1"/>
              <a:t>0 – brak unikania lub agorafobii</a:t>
            </a:r>
          </a:p>
          <a:p>
            <a:pPr lvl="2">
              <a:lnSpc>
                <a:spcPct val="90000"/>
              </a:lnSpc>
              <a:buFont typeface="Wingdings" pitchFamily="2" charset="2"/>
              <a:buChar char="q"/>
            </a:pPr>
            <a:r>
              <a:rPr lang="pl-PL" sz="1800" b="1"/>
              <a:t>1 – unikanie jednej sytuacji</a:t>
            </a:r>
          </a:p>
          <a:p>
            <a:pPr lvl="2">
              <a:lnSpc>
                <a:spcPct val="90000"/>
              </a:lnSpc>
              <a:buFont typeface="Wingdings" pitchFamily="2" charset="2"/>
              <a:buChar char="q"/>
            </a:pPr>
            <a:r>
              <a:rPr lang="pl-PL" sz="1800" b="1"/>
              <a:t>2 – 2-3 unikane sytuacje</a:t>
            </a:r>
          </a:p>
          <a:p>
            <a:pPr lvl="2">
              <a:lnSpc>
                <a:spcPct val="90000"/>
              </a:lnSpc>
              <a:buFont typeface="Wingdings" pitchFamily="2" charset="2"/>
              <a:buChar char="q"/>
            </a:pPr>
            <a:r>
              <a:rPr lang="pl-PL" sz="1800" b="1"/>
              <a:t>3 – 4-8 unikane sytuacje</a:t>
            </a:r>
          </a:p>
          <a:p>
            <a:pPr lvl="2">
              <a:lnSpc>
                <a:spcPct val="90000"/>
              </a:lnSpc>
              <a:buFont typeface="Wingdings" pitchFamily="2" charset="2"/>
              <a:buChar char="q"/>
            </a:pPr>
            <a:r>
              <a:rPr lang="pl-PL" sz="1800" b="1"/>
              <a:t>4 – unikanie prawie każdej sytuacji</a:t>
            </a:r>
          </a:p>
          <a:p>
            <a:pPr lvl="2">
              <a:lnSpc>
                <a:spcPct val="90000"/>
              </a:lnSpc>
              <a:buFont typeface="Wingdings" pitchFamily="2" charset="2"/>
              <a:buNone/>
            </a:pPr>
            <a:r>
              <a:rPr lang="pl-PL" sz="1800" b="1" i="1"/>
              <a:t>B. Bandelow - 1999</a:t>
            </a:r>
            <a:endParaRPr lang="pl-PL" sz="1800" b="1"/>
          </a:p>
          <a:p>
            <a:pPr lvl="2">
              <a:lnSpc>
                <a:spcPct val="90000"/>
              </a:lnSpc>
              <a:buFont typeface="Wingdings" pitchFamily="2" charset="2"/>
              <a:buNone/>
            </a:pPr>
            <a:endParaRPr lang="pl-PL"/>
          </a:p>
        </p:txBody>
      </p:sp>
    </p:spTree>
  </p:cSld>
  <p:clrMapOvr>
    <a:masterClrMapping/>
  </p:clrMapOvr>
  <p:transition spd="slow" advTm="13750">
    <p:wipe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8674"/>
                                        </p:tgtEl>
                                        <p:attrNameLst>
                                          <p:attrName>style.visibility</p:attrName>
                                        </p:attrNameLst>
                                      </p:cBhvr>
                                      <p:to>
                                        <p:strVal val="visible"/>
                                      </p:to>
                                    </p:set>
                                    <p:animEffect transition="in" filter="dissolve">
                                      <p:cBhvr>
                                        <p:cTn id="7" dur="500"/>
                                        <p:tgtEl>
                                          <p:spTgt spid="28674"/>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28675">
                                            <p:txEl>
                                              <p:pRg st="0" end="0"/>
                                            </p:txEl>
                                          </p:spTgt>
                                        </p:tgtEl>
                                        <p:attrNameLst>
                                          <p:attrName>style.visibility</p:attrName>
                                        </p:attrNameLst>
                                      </p:cBhvr>
                                      <p:to>
                                        <p:strVal val="visible"/>
                                      </p:to>
                                    </p:set>
                                    <p:animEffect transition="in" filter="dissolve">
                                      <p:cBhvr>
                                        <p:cTn id="12" dur="500"/>
                                        <p:tgtEl>
                                          <p:spTgt spid="28675">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28675">
                                            <p:txEl>
                                              <p:pRg st="1" end="1"/>
                                            </p:txEl>
                                          </p:spTgt>
                                        </p:tgtEl>
                                        <p:attrNameLst>
                                          <p:attrName>style.visibility</p:attrName>
                                        </p:attrNameLst>
                                      </p:cBhvr>
                                      <p:to>
                                        <p:strVal val="visible"/>
                                      </p:to>
                                    </p:set>
                                    <p:animEffect transition="in" filter="dissolve">
                                      <p:cBhvr>
                                        <p:cTn id="17" dur="500"/>
                                        <p:tgtEl>
                                          <p:spTgt spid="28675">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28675">
                                            <p:txEl>
                                              <p:pRg st="2" end="2"/>
                                            </p:txEl>
                                          </p:spTgt>
                                        </p:tgtEl>
                                        <p:attrNameLst>
                                          <p:attrName>style.visibility</p:attrName>
                                        </p:attrNameLst>
                                      </p:cBhvr>
                                      <p:to>
                                        <p:strVal val="visible"/>
                                      </p:to>
                                    </p:set>
                                    <p:animEffect transition="in" filter="dissolve">
                                      <p:cBhvr>
                                        <p:cTn id="22" dur="500"/>
                                        <p:tgtEl>
                                          <p:spTgt spid="28675">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28675">
                                            <p:txEl>
                                              <p:pRg st="3" end="3"/>
                                            </p:txEl>
                                          </p:spTgt>
                                        </p:tgtEl>
                                        <p:attrNameLst>
                                          <p:attrName>style.visibility</p:attrName>
                                        </p:attrNameLst>
                                      </p:cBhvr>
                                      <p:to>
                                        <p:strVal val="visible"/>
                                      </p:to>
                                    </p:set>
                                    <p:animEffect transition="in" filter="dissolve">
                                      <p:cBhvr>
                                        <p:cTn id="27" dur="500"/>
                                        <p:tgtEl>
                                          <p:spTgt spid="28675">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28675">
                                            <p:txEl>
                                              <p:pRg st="4" end="4"/>
                                            </p:txEl>
                                          </p:spTgt>
                                        </p:tgtEl>
                                        <p:attrNameLst>
                                          <p:attrName>style.visibility</p:attrName>
                                        </p:attrNameLst>
                                      </p:cBhvr>
                                      <p:to>
                                        <p:strVal val="visible"/>
                                      </p:to>
                                    </p:set>
                                    <p:animEffect transition="in" filter="dissolve">
                                      <p:cBhvr>
                                        <p:cTn id="32" dur="500"/>
                                        <p:tgtEl>
                                          <p:spTgt spid="28675">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28675">
                                            <p:txEl>
                                              <p:pRg st="5" end="5"/>
                                            </p:txEl>
                                          </p:spTgt>
                                        </p:tgtEl>
                                        <p:attrNameLst>
                                          <p:attrName>style.visibility</p:attrName>
                                        </p:attrNameLst>
                                      </p:cBhvr>
                                      <p:to>
                                        <p:strVal val="visible"/>
                                      </p:to>
                                    </p:set>
                                    <p:animEffect transition="in" filter="dissolve">
                                      <p:cBhvr>
                                        <p:cTn id="37" dur="500"/>
                                        <p:tgtEl>
                                          <p:spTgt spid="28675">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9" presetClass="entr" presetSubtype="0" fill="hold" grpId="0" nodeType="clickEffect">
                                  <p:stCondLst>
                                    <p:cond delay="0"/>
                                  </p:stCondLst>
                                  <p:childTnLst>
                                    <p:set>
                                      <p:cBhvr>
                                        <p:cTn id="41" dur="1" fill="hold">
                                          <p:stCondLst>
                                            <p:cond delay="0"/>
                                          </p:stCondLst>
                                        </p:cTn>
                                        <p:tgtEl>
                                          <p:spTgt spid="28675">
                                            <p:txEl>
                                              <p:pRg st="6" end="6"/>
                                            </p:txEl>
                                          </p:spTgt>
                                        </p:tgtEl>
                                        <p:attrNameLst>
                                          <p:attrName>style.visibility</p:attrName>
                                        </p:attrNameLst>
                                      </p:cBhvr>
                                      <p:to>
                                        <p:strVal val="visible"/>
                                      </p:to>
                                    </p:set>
                                    <p:animEffect transition="in" filter="dissolve">
                                      <p:cBhvr>
                                        <p:cTn id="42" dur="500"/>
                                        <p:tgtEl>
                                          <p:spTgt spid="28675">
                                            <p:txEl>
                                              <p:pRg st="6" end="6"/>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9" presetClass="entr" presetSubtype="0" fill="hold" grpId="0" nodeType="clickEffect">
                                  <p:stCondLst>
                                    <p:cond delay="0"/>
                                  </p:stCondLst>
                                  <p:childTnLst>
                                    <p:set>
                                      <p:cBhvr>
                                        <p:cTn id="46" dur="1" fill="hold">
                                          <p:stCondLst>
                                            <p:cond delay="0"/>
                                          </p:stCondLst>
                                        </p:cTn>
                                        <p:tgtEl>
                                          <p:spTgt spid="28676">
                                            <p:txEl>
                                              <p:pRg st="0" end="0"/>
                                            </p:txEl>
                                          </p:spTgt>
                                        </p:tgtEl>
                                        <p:attrNameLst>
                                          <p:attrName>style.visibility</p:attrName>
                                        </p:attrNameLst>
                                      </p:cBhvr>
                                      <p:to>
                                        <p:strVal val="visible"/>
                                      </p:to>
                                    </p:set>
                                    <p:animEffect transition="in" filter="dissolve">
                                      <p:cBhvr>
                                        <p:cTn id="47" dur="500"/>
                                        <p:tgtEl>
                                          <p:spTgt spid="28676">
                                            <p:txEl>
                                              <p:pRg st="0" end="0"/>
                                            </p:txEl>
                                          </p:spTgt>
                                        </p:tgtEl>
                                      </p:cBhvr>
                                    </p:animEffect>
                                  </p:childTnLst>
                                </p:cTn>
                              </p:par>
                              <p:par>
                                <p:cTn id="48" presetID="9" presetClass="entr" presetSubtype="0" fill="hold" grpId="0" nodeType="withEffect">
                                  <p:stCondLst>
                                    <p:cond delay="0"/>
                                  </p:stCondLst>
                                  <p:childTnLst>
                                    <p:set>
                                      <p:cBhvr>
                                        <p:cTn id="49" dur="1" fill="hold">
                                          <p:stCondLst>
                                            <p:cond delay="0"/>
                                          </p:stCondLst>
                                        </p:cTn>
                                        <p:tgtEl>
                                          <p:spTgt spid="28676">
                                            <p:txEl>
                                              <p:pRg st="1" end="1"/>
                                            </p:txEl>
                                          </p:spTgt>
                                        </p:tgtEl>
                                        <p:attrNameLst>
                                          <p:attrName>style.visibility</p:attrName>
                                        </p:attrNameLst>
                                      </p:cBhvr>
                                      <p:to>
                                        <p:strVal val="visible"/>
                                      </p:to>
                                    </p:set>
                                    <p:animEffect transition="in" filter="dissolve">
                                      <p:cBhvr>
                                        <p:cTn id="50" dur="500"/>
                                        <p:tgtEl>
                                          <p:spTgt spid="28676">
                                            <p:txEl>
                                              <p:pRg st="1" end="1"/>
                                            </p:txEl>
                                          </p:spTgt>
                                        </p:tgtEl>
                                      </p:cBhvr>
                                    </p:animEffect>
                                  </p:childTnLst>
                                </p:cTn>
                              </p:par>
                              <p:par>
                                <p:cTn id="51" presetID="9" presetClass="entr" presetSubtype="0" fill="hold" grpId="0" nodeType="withEffect">
                                  <p:stCondLst>
                                    <p:cond delay="0"/>
                                  </p:stCondLst>
                                  <p:childTnLst>
                                    <p:set>
                                      <p:cBhvr>
                                        <p:cTn id="52" dur="1" fill="hold">
                                          <p:stCondLst>
                                            <p:cond delay="0"/>
                                          </p:stCondLst>
                                        </p:cTn>
                                        <p:tgtEl>
                                          <p:spTgt spid="28676">
                                            <p:txEl>
                                              <p:pRg st="2" end="2"/>
                                            </p:txEl>
                                          </p:spTgt>
                                        </p:tgtEl>
                                        <p:attrNameLst>
                                          <p:attrName>style.visibility</p:attrName>
                                        </p:attrNameLst>
                                      </p:cBhvr>
                                      <p:to>
                                        <p:strVal val="visible"/>
                                      </p:to>
                                    </p:set>
                                    <p:animEffect transition="in" filter="dissolve">
                                      <p:cBhvr>
                                        <p:cTn id="53" dur="500"/>
                                        <p:tgtEl>
                                          <p:spTgt spid="28676">
                                            <p:txEl>
                                              <p:pRg st="2" end="2"/>
                                            </p:txEl>
                                          </p:spTgt>
                                        </p:tgtEl>
                                      </p:cBhvr>
                                    </p:animEffect>
                                  </p:childTnLst>
                                </p:cTn>
                              </p:par>
                              <p:par>
                                <p:cTn id="54" presetID="9" presetClass="entr" presetSubtype="0" fill="hold" grpId="0" nodeType="withEffect">
                                  <p:stCondLst>
                                    <p:cond delay="0"/>
                                  </p:stCondLst>
                                  <p:childTnLst>
                                    <p:set>
                                      <p:cBhvr>
                                        <p:cTn id="55" dur="1" fill="hold">
                                          <p:stCondLst>
                                            <p:cond delay="0"/>
                                          </p:stCondLst>
                                        </p:cTn>
                                        <p:tgtEl>
                                          <p:spTgt spid="28676">
                                            <p:txEl>
                                              <p:pRg st="3" end="3"/>
                                            </p:txEl>
                                          </p:spTgt>
                                        </p:tgtEl>
                                        <p:attrNameLst>
                                          <p:attrName>style.visibility</p:attrName>
                                        </p:attrNameLst>
                                      </p:cBhvr>
                                      <p:to>
                                        <p:strVal val="visible"/>
                                      </p:to>
                                    </p:set>
                                    <p:animEffect transition="in" filter="dissolve">
                                      <p:cBhvr>
                                        <p:cTn id="56" dur="500"/>
                                        <p:tgtEl>
                                          <p:spTgt spid="28676">
                                            <p:txEl>
                                              <p:pRg st="3" end="3"/>
                                            </p:txEl>
                                          </p:spTgt>
                                        </p:tgtEl>
                                      </p:cBhvr>
                                    </p:animEffect>
                                  </p:childTnLst>
                                </p:cTn>
                              </p:par>
                              <p:par>
                                <p:cTn id="57" presetID="9" presetClass="entr" presetSubtype="0" fill="hold" grpId="0" nodeType="withEffect">
                                  <p:stCondLst>
                                    <p:cond delay="0"/>
                                  </p:stCondLst>
                                  <p:childTnLst>
                                    <p:set>
                                      <p:cBhvr>
                                        <p:cTn id="58" dur="1" fill="hold">
                                          <p:stCondLst>
                                            <p:cond delay="0"/>
                                          </p:stCondLst>
                                        </p:cTn>
                                        <p:tgtEl>
                                          <p:spTgt spid="28676">
                                            <p:txEl>
                                              <p:pRg st="4" end="4"/>
                                            </p:txEl>
                                          </p:spTgt>
                                        </p:tgtEl>
                                        <p:attrNameLst>
                                          <p:attrName>style.visibility</p:attrName>
                                        </p:attrNameLst>
                                      </p:cBhvr>
                                      <p:to>
                                        <p:strVal val="visible"/>
                                      </p:to>
                                    </p:set>
                                    <p:animEffect transition="in" filter="dissolve">
                                      <p:cBhvr>
                                        <p:cTn id="59" dur="500"/>
                                        <p:tgtEl>
                                          <p:spTgt spid="28676">
                                            <p:txEl>
                                              <p:pRg st="4" end="4"/>
                                            </p:txEl>
                                          </p:spTgt>
                                        </p:tgtEl>
                                      </p:cBhvr>
                                    </p:animEffect>
                                  </p:childTnLst>
                                </p:cTn>
                              </p:par>
                              <p:par>
                                <p:cTn id="60" presetID="9" presetClass="entr" presetSubtype="0" fill="hold" grpId="0" nodeType="withEffect">
                                  <p:stCondLst>
                                    <p:cond delay="0"/>
                                  </p:stCondLst>
                                  <p:childTnLst>
                                    <p:set>
                                      <p:cBhvr>
                                        <p:cTn id="61" dur="1" fill="hold">
                                          <p:stCondLst>
                                            <p:cond delay="0"/>
                                          </p:stCondLst>
                                        </p:cTn>
                                        <p:tgtEl>
                                          <p:spTgt spid="28676">
                                            <p:txEl>
                                              <p:pRg st="5" end="5"/>
                                            </p:txEl>
                                          </p:spTgt>
                                        </p:tgtEl>
                                        <p:attrNameLst>
                                          <p:attrName>style.visibility</p:attrName>
                                        </p:attrNameLst>
                                      </p:cBhvr>
                                      <p:to>
                                        <p:strVal val="visible"/>
                                      </p:to>
                                    </p:set>
                                    <p:animEffect transition="in" filter="dissolve">
                                      <p:cBhvr>
                                        <p:cTn id="62" dur="500"/>
                                        <p:tgtEl>
                                          <p:spTgt spid="28676">
                                            <p:txEl>
                                              <p:pRg st="5" end="5"/>
                                            </p:txEl>
                                          </p:spTgt>
                                        </p:tgtEl>
                                      </p:cBhvr>
                                    </p:animEffect>
                                  </p:childTnLst>
                                </p:cTn>
                              </p:par>
                              <p:par>
                                <p:cTn id="63" presetID="9" presetClass="entr" presetSubtype="0" fill="hold" grpId="0" nodeType="withEffect">
                                  <p:stCondLst>
                                    <p:cond delay="0"/>
                                  </p:stCondLst>
                                  <p:childTnLst>
                                    <p:set>
                                      <p:cBhvr>
                                        <p:cTn id="64" dur="1" fill="hold">
                                          <p:stCondLst>
                                            <p:cond delay="0"/>
                                          </p:stCondLst>
                                        </p:cTn>
                                        <p:tgtEl>
                                          <p:spTgt spid="28676">
                                            <p:txEl>
                                              <p:pRg st="6" end="6"/>
                                            </p:txEl>
                                          </p:spTgt>
                                        </p:tgtEl>
                                        <p:attrNameLst>
                                          <p:attrName>style.visibility</p:attrName>
                                        </p:attrNameLst>
                                      </p:cBhvr>
                                      <p:to>
                                        <p:strVal val="visible"/>
                                      </p:to>
                                    </p:set>
                                    <p:animEffect transition="in" filter="dissolve">
                                      <p:cBhvr>
                                        <p:cTn id="65" dur="500"/>
                                        <p:tgtEl>
                                          <p:spTgt spid="28676">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674" grpId="0" autoUpdateAnimBg="0"/>
      <p:bldP spid="28675" grpId="0" build="p" autoUpdateAnimBg="0"/>
      <p:bldP spid="28676" grpId="0" build="p" autoUpdateAnimBg="0"/>
    </p:bldLst>
  </p:timing>
</p:sld>
</file>

<file path=ppt/slides/slide3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 name="Symbol zastępczy numeru slajdu 5"/>
          <p:cNvSpPr>
            <a:spLocks noGrp="1"/>
          </p:cNvSpPr>
          <p:nvPr>
            <p:ph type="sldNum" sz="quarter" idx="12"/>
          </p:nvPr>
        </p:nvSpPr>
        <p:spPr/>
        <p:txBody>
          <a:bodyPr/>
          <a:lstStyle/>
          <a:p>
            <a:fld id="{B01D0B0D-23D2-4E56-88EB-9659A6EAB45D}" type="slidenum">
              <a:rPr lang="pl-PL"/>
              <a:pPr/>
              <a:t>37</a:t>
            </a:fld>
            <a:endParaRPr lang="pl-PL"/>
          </a:p>
        </p:txBody>
      </p:sp>
      <p:sp>
        <p:nvSpPr>
          <p:cNvPr id="67586" name="Rectangle 2"/>
          <p:cNvSpPr>
            <a:spLocks noGrp="1" noChangeArrowheads="1"/>
          </p:cNvSpPr>
          <p:nvPr>
            <p:ph type="title"/>
          </p:nvPr>
        </p:nvSpPr>
        <p:spPr>
          <a:xfrm>
            <a:off x="685800" y="387350"/>
            <a:ext cx="7772400" cy="1739900"/>
          </a:xfrm>
        </p:spPr>
        <p:txBody>
          <a:bodyPr/>
          <a:lstStyle/>
          <a:p>
            <a:r>
              <a:rPr lang="pl-PL" sz="3600">
                <a:latin typeface="Times New Roman" pitchFamily="18" charset="0"/>
              </a:rPr>
              <a:t>Różnicowanie chorób organicznych serca i zespołu lęku panicznego (napadu paniki)</a:t>
            </a:r>
            <a:endParaRPr lang="pl-PL">
              <a:latin typeface="Times New Roman" pitchFamily="18" charset="0"/>
            </a:endParaRPr>
          </a:p>
        </p:txBody>
      </p:sp>
      <p:sp>
        <p:nvSpPr>
          <p:cNvPr id="67587" name="Rectangle 3"/>
          <p:cNvSpPr>
            <a:spLocks noGrp="1" noChangeArrowheads="1"/>
          </p:cNvSpPr>
          <p:nvPr>
            <p:ph type="body" idx="1"/>
          </p:nvPr>
        </p:nvSpPr>
        <p:spPr>
          <a:xfrm>
            <a:off x="685800" y="2514600"/>
            <a:ext cx="7772400" cy="4114800"/>
          </a:xfrm>
        </p:spPr>
        <p:txBody>
          <a:bodyPr/>
          <a:lstStyle/>
          <a:p>
            <a:pPr lvl="2">
              <a:buFont typeface="Symbol" pitchFamily="18" charset="2"/>
              <a:buChar char="·"/>
            </a:pPr>
            <a:r>
              <a:rPr lang="pl-PL" sz="2000" b="1" i="1">
                <a:latin typeface="Times New Roman" pitchFamily="18" charset="0"/>
              </a:rPr>
              <a:t>napady paniki rozpoczynają się zwykle między 20 r.ż. a 30 r.ż.;</a:t>
            </a:r>
          </a:p>
          <a:p>
            <a:pPr lvl="2">
              <a:buFont typeface="Symbol" pitchFamily="18" charset="2"/>
              <a:buChar char="·"/>
            </a:pPr>
            <a:r>
              <a:rPr lang="pl-PL" sz="2000" b="1" i="1">
                <a:latin typeface="Times New Roman" pitchFamily="18" charset="0"/>
              </a:rPr>
              <a:t>napady paniki częściej dotyczą kobiet;</a:t>
            </a:r>
          </a:p>
          <a:p>
            <a:pPr lvl="2">
              <a:buFont typeface="Symbol" pitchFamily="18" charset="2"/>
              <a:buChar char="·"/>
            </a:pPr>
            <a:r>
              <a:rPr lang="pl-PL" sz="2000" b="1" i="1">
                <a:latin typeface="Times New Roman" pitchFamily="18" charset="0"/>
              </a:rPr>
              <a:t>w czasie napadu paniki występuje zwykle więcej objawów z wymienionych w podanych wyżej kryteriach, niż w czasie epizodu tachykardii, czy bólu serca z przyczyn “organicznych”</a:t>
            </a:r>
          </a:p>
          <a:p>
            <a:pPr lvl="2">
              <a:lnSpc>
                <a:spcPct val="110000"/>
              </a:lnSpc>
            </a:pPr>
            <a:r>
              <a:rPr lang="pl-PL" sz="2000" b="1" i="1">
                <a:latin typeface="Times New Roman" pitchFamily="18" charset="0"/>
              </a:rPr>
              <a:t>osoby z napadami paniki prawie zawsze w czasie epizodu lęku przeżywają obawę przed śmiercią</a:t>
            </a:r>
            <a:endParaRPr lang="pl-PL" sz="2000" b="1" i="1">
              <a:solidFill>
                <a:srgbClr val="800080"/>
              </a:solidFill>
              <a:latin typeface="Times New Roman" pitchFamily="18" charset="0"/>
            </a:endParaRPr>
          </a:p>
        </p:txBody>
      </p:sp>
    </p:spTree>
  </p:cSld>
  <p:clrMapOvr>
    <a:masterClrMapping/>
  </p:clrMapOvr>
  <p:transition spd="slow" advTm="54438">
    <p:wipe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67586">
                                            <p:txEl>
                                              <p:pRg st="0" end="0"/>
                                            </p:txEl>
                                          </p:spTgt>
                                        </p:tgtEl>
                                        <p:attrNameLst>
                                          <p:attrName>style.visibility</p:attrName>
                                        </p:attrNameLst>
                                      </p:cBhvr>
                                      <p:to>
                                        <p:strVal val="visible"/>
                                      </p:to>
                                    </p:set>
                                    <p:animEffect transition="in" filter="dissolve">
                                      <p:cBhvr>
                                        <p:cTn id="7" dur="500"/>
                                        <p:tgtEl>
                                          <p:spTgt spid="6758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67587">
                                            <p:txEl>
                                              <p:pRg st="0" end="0"/>
                                            </p:txEl>
                                          </p:spTgt>
                                        </p:tgtEl>
                                        <p:attrNameLst>
                                          <p:attrName>style.visibility</p:attrName>
                                        </p:attrNameLst>
                                      </p:cBhvr>
                                      <p:to>
                                        <p:strVal val="visible"/>
                                      </p:to>
                                    </p:set>
                                    <p:animEffect transition="in" filter="dissolve">
                                      <p:cBhvr>
                                        <p:cTn id="12" dur="500"/>
                                        <p:tgtEl>
                                          <p:spTgt spid="67587">
                                            <p:txEl>
                                              <p:pRg st="0" end="0"/>
                                            </p:txEl>
                                          </p:spTgt>
                                        </p:tgtEl>
                                      </p:cBhvr>
                                    </p:animEffect>
                                  </p:childTnLst>
                                </p:cTn>
                              </p:par>
                              <p:par>
                                <p:cTn id="13" presetID="9" presetClass="entr" presetSubtype="0" fill="hold" grpId="0" nodeType="withEffect">
                                  <p:stCondLst>
                                    <p:cond delay="0"/>
                                  </p:stCondLst>
                                  <p:childTnLst>
                                    <p:set>
                                      <p:cBhvr>
                                        <p:cTn id="14" dur="1" fill="hold">
                                          <p:stCondLst>
                                            <p:cond delay="0"/>
                                          </p:stCondLst>
                                        </p:cTn>
                                        <p:tgtEl>
                                          <p:spTgt spid="67587">
                                            <p:txEl>
                                              <p:pRg st="1" end="1"/>
                                            </p:txEl>
                                          </p:spTgt>
                                        </p:tgtEl>
                                        <p:attrNameLst>
                                          <p:attrName>style.visibility</p:attrName>
                                        </p:attrNameLst>
                                      </p:cBhvr>
                                      <p:to>
                                        <p:strVal val="visible"/>
                                      </p:to>
                                    </p:set>
                                    <p:animEffect transition="in" filter="dissolve">
                                      <p:cBhvr>
                                        <p:cTn id="15" dur="500"/>
                                        <p:tgtEl>
                                          <p:spTgt spid="67587">
                                            <p:txEl>
                                              <p:pRg st="1" end="1"/>
                                            </p:txEl>
                                          </p:spTgt>
                                        </p:tgtEl>
                                      </p:cBhvr>
                                    </p:animEffect>
                                  </p:childTnLst>
                                </p:cTn>
                              </p:par>
                              <p:par>
                                <p:cTn id="16" presetID="9" presetClass="entr" presetSubtype="0" fill="hold" grpId="0" nodeType="withEffect">
                                  <p:stCondLst>
                                    <p:cond delay="0"/>
                                  </p:stCondLst>
                                  <p:childTnLst>
                                    <p:set>
                                      <p:cBhvr>
                                        <p:cTn id="17" dur="1" fill="hold">
                                          <p:stCondLst>
                                            <p:cond delay="0"/>
                                          </p:stCondLst>
                                        </p:cTn>
                                        <p:tgtEl>
                                          <p:spTgt spid="67587">
                                            <p:txEl>
                                              <p:pRg st="2" end="2"/>
                                            </p:txEl>
                                          </p:spTgt>
                                        </p:tgtEl>
                                        <p:attrNameLst>
                                          <p:attrName>style.visibility</p:attrName>
                                        </p:attrNameLst>
                                      </p:cBhvr>
                                      <p:to>
                                        <p:strVal val="visible"/>
                                      </p:to>
                                    </p:set>
                                    <p:animEffect transition="in" filter="dissolve">
                                      <p:cBhvr>
                                        <p:cTn id="18" dur="500"/>
                                        <p:tgtEl>
                                          <p:spTgt spid="67587">
                                            <p:txEl>
                                              <p:pRg st="2" end="2"/>
                                            </p:txEl>
                                          </p:spTgt>
                                        </p:tgtEl>
                                      </p:cBhvr>
                                    </p:animEffect>
                                  </p:childTnLst>
                                </p:cTn>
                              </p:par>
                              <p:par>
                                <p:cTn id="19" presetID="9" presetClass="entr" presetSubtype="0" fill="hold" grpId="0" nodeType="withEffect">
                                  <p:stCondLst>
                                    <p:cond delay="0"/>
                                  </p:stCondLst>
                                  <p:childTnLst>
                                    <p:set>
                                      <p:cBhvr>
                                        <p:cTn id="20" dur="1" fill="hold">
                                          <p:stCondLst>
                                            <p:cond delay="0"/>
                                          </p:stCondLst>
                                        </p:cTn>
                                        <p:tgtEl>
                                          <p:spTgt spid="67587">
                                            <p:txEl>
                                              <p:pRg st="3" end="3"/>
                                            </p:txEl>
                                          </p:spTgt>
                                        </p:tgtEl>
                                        <p:attrNameLst>
                                          <p:attrName>style.visibility</p:attrName>
                                        </p:attrNameLst>
                                      </p:cBhvr>
                                      <p:to>
                                        <p:strVal val="visible"/>
                                      </p:to>
                                    </p:set>
                                    <p:animEffect transition="in" filter="dissolve">
                                      <p:cBhvr>
                                        <p:cTn id="21" dur="500"/>
                                        <p:tgtEl>
                                          <p:spTgt spid="67587">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7586" grpId="0" build="p" autoUpdateAnimBg="0"/>
      <p:bldP spid="67587" grpId="0" build="p" autoUpdateAnimBg="0"/>
    </p:bldLst>
  </p:timing>
</p:sld>
</file>

<file path=ppt/slides/slide3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 name="Symbol zastępczy numeru slajdu 5"/>
          <p:cNvSpPr>
            <a:spLocks noGrp="1"/>
          </p:cNvSpPr>
          <p:nvPr>
            <p:ph type="sldNum" sz="quarter" idx="12"/>
          </p:nvPr>
        </p:nvSpPr>
        <p:spPr/>
        <p:txBody>
          <a:bodyPr/>
          <a:lstStyle/>
          <a:p>
            <a:fld id="{D7F2BC3A-2438-4D28-83AE-99C1AFC27333}" type="slidenum">
              <a:rPr lang="pl-PL"/>
              <a:pPr/>
              <a:t>38</a:t>
            </a:fld>
            <a:endParaRPr lang="pl-PL"/>
          </a:p>
        </p:txBody>
      </p:sp>
      <p:sp>
        <p:nvSpPr>
          <p:cNvPr id="68610" name="Rectangle 2"/>
          <p:cNvSpPr>
            <a:spLocks noGrp="1" noChangeArrowheads="1"/>
          </p:cNvSpPr>
          <p:nvPr>
            <p:ph type="title"/>
          </p:nvPr>
        </p:nvSpPr>
        <p:spPr>
          <a:xfrm>
            <a:off x="685800" y="311150"/>
            <a:ext cx="7772400" cy="1739900"/>
          </a:xfrm>
        </p:spPr>
        <p:txBody>
          <a:bodyPr/>
          <a:lstStyle/>
          <a:p>
            <a:r>
              <a:rPr lang="pl-PL" sz="3600">
                <a:latin typeface="Times New Roman" pitchFamily="18" charset="0"/>
              </a:rPr>
              <a:t>Różnicowanie chorób organicznych serca i zespołu lęku panicznego (napadu paniki) - c.d.</a:t>
            </a:r>
          </a:p>
        </p:txBody>
      </p:sp>
      <p:sp>
        <p:nvSpPr>
          <p:cNvPr id="68611" name="Rectangle 3"/>
          <p:cNvSpPr>
            <a:spLocks noGrp="1" noChangeArrowheads="1"/>
          </p:cNvSpPr>
          <p:nvPr>
            <p:ph type="body" idx="1"/>
          </p:nvPr>
        </p:nvSpPr>
        <p:spPr>
          <a:xfrm>
            <a:off x="609600" y="2438400"/>
            <a:ext cx="7772400" cy="4114800"/>
          </a:xfrm>
        </p:spPr>
        <p:txBody>
          <a:bodyPr/>
          <a:lstStyle/>
          <a:p>
            <a:pPr lvl="2">
              <a:buFont typeface="Symbol" pitchFamily="18" charset="2"/>
              <a:buChar char="·"/>
            </a:pPr>
            <a:r>
              <a:rPr lang="pl-PL" sz="2000" b="1" i="1">
                <a:latin typeface="Times New Roman" pitchFamily="18" charset="0"/>
              </a:rPr>
              <a:t>u osób z napadami paniki lęk antycypacyjny jest  znaczny, często ogranicza ich funkcjonowanie</a:t>
            </a:r>
          </a:p>
          <a:p>
            <a:pPr lvl="2"/>
            <a:r>
              <a:rPr lang="pl-PL" sz="2000" b="1" i="1">
                <a:latin typeface="Times New Roman" pitchFamily="18" charset="0"/>
              </a:rPr>
              <a:t>osoby z napadami paniki “dążą” do licznych i różnorodnych badań diagnostycznych układu krążenia</a:t>
            </a:r>
          </a:p>
          <a:p>
            <a:pPr lvl="2">
              <a:buFont typeface="Symbol" pitchFamily="18" charset="2"/>
              <a:buChar char="·"/>
            </a:pPr>
            <a:r>
              <a:rPr lang="pl-PL" sz="1800" b="1" i="1">
                <a:latin typeface="Times New Roman" pitchFamily="18" charset="0"/>
              </a:rPr>
              <a:t>w rodzinie osób z napadami paniki, szczególnie w linii kobiecej, można znaleźć osoby z historią zaburzeń lękowych, podczas gdy przypadki organicznych chorób serca znajdowane są zwykle w linii męskiej danej rodziny</a:t>
            </a:r>
          </a:p>
          <a:p>
            <a:pPr lvl="2"/>
            <a:r>
              <a:rPr lang="pl-PL" sz="1800" b="1" i="1">
                <a:latin typeface="Times New Roman" pitchFamily="18" charset="0"/>
              </a:rPr>
              <a:t>osoby z napadami paniki od początku swoich dolegliwości mogą przyjmować postawę roszczeniową</a:t>
            </a:r>
            <a:r>
              <a:rPr lang="pl-PL" b="1" i="1">
                <a:latin typeface="Times New Roman" pitchFamily="18" charset="0"/>
              </a:rPr>
              <a:t> </a:t>
            </a:r>
          </a:p>
        </p:txBody>
      </p:sp>
    </p:spTree>
  </p:cSld>
  <p:clrMapOvr>
    <a:masterClrMapping/>
  </p:clrMapOvr>
  <p:transition spd="slow" advTm="48250">
    <p:wipe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68610">
                                            <p:txEl>
                                              <p:pRg st="0" end="0"/>
                                            </p:txEl>
                                          </p:spTgt>
                                        </p:tgtEl>
                                        <p:attrNameLst>
                                          <p:attrName>style.visibility</p:attrName>
                                        </p:attrNameLst>
                                      </p:cBhvr>
                                      <p:to>
                                        <p:strVal val="visible"/>
                                      </p:to>
                                    </p:set>
                                    <p:animEffect transition="in" filter="dissolve">
                                      <p:cBhvr>
                                        <p:cTn id="7" dur="500"/>
                                        <p:tgtEl>
                                          <p:spTgt spid="68610">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68611">
                                            <p:txEl>
                                              <p:pRg st="0" end="0"/>
                                            </p:txEl>
                                          </p:spTgt>
                                        </p:tgtEl>
                                        <p:attrNameLst>
                                          <p:attrName>style.visibility</p:attrName>
                                        </p:attrNameLst>
                                      </p:cBhvr>
                                      <p:to>
                                        <p:strVal val="visible"/>
                                      </p:to>
                                    </p:set>
                                    <p:animEffect transition="in" filter="dissolve">
                                      <p:cBhvr>
                                        <p:cTn id="12" dur="500"/>
                                        <p:tgtEl>
                                          <p:spTgt spid="68611">
                                            <p:txEl>
                                              <p:pRg st="0" end="0"/>
                                            </p:txEl>
                                          </p:spTgt>
                                        </p:tgtEl>
                                      </p:cBhvr>
                                    </p:animEffect>
                                  </p:childTnLst>
                                </p:cTn>
                              </p:par>
                              <p:par>
                                <p:cTn id="13" presetID="9" presetClass="entr" presetSubtype="0" fill="hold" grpId="0" nodeType="withEffect">
                                  <p:stCondLst>
                                    <p:cond delay="0"/>
                                  </p:stCondLst>
                                  <p:childTnLst>
                                    <p:set>
                                      <p:cBhvr>
                                        <p:cTn id="14" dur="1" fill="hold">
                                          <p:stCondLst>
                                            <p:cond delay="0"/>
                                          </p:stCondLst>
                                        </p:cTn>
                                        <p:tgtEl>
                                          <p:spTgt spid="68611">
                                            <p:txEl>
                                              <p:pRg st="1" end="1"/>
                                            </p:txEl>
                                          </p:spTgt>
                                        </p:tgtEl>
                                        <p:attrNameLst>
                                          <p:attrName>style.visibility</p:attrName>
                                        </p:attrNameLst>
                                      </p:cBhvr>
                                      <p:to>
                                        <p:strVal val="visible"/>
                                      </p:to>
                                    </p:set>
                                    <p:animEffect transition="in" filter="dissolve">
                                      <p:cBhvr>
                                        <p:cTn id="15" dur="500"/>
                                        <p:tgtEl>
                                          <p:spTgt spid="68611">
                                            <p:txEl>
                                              <p:pRg st="1" end="1"/>
                                            </p:txEl>
                                          </p:spTgt>
                                        </p:tgtEl>
                                      </p:cBhvr>
                                    </p:animEffect>
                                  </p:childTnLst>
                                </p:cTn>
                              </p:par>
                              <p:par>
                                <p:cTn id="16" presetID="9" presetClass="entr" presetSubtype="0" fill="hold" grpId="0" nodeType="withEffect">
                                  <p:stCondLst>
                                    <p:cond delay="0"/>
                                  </p:stCondLst>
                                  <p:childTnLst>
                                    <p:set>
                                      <p:cBhvr>
                                        <p:cTn id="17" dur="1" fill="hold">
                                          <p:stCondLst>
                                            <p:cond delay="0"/>
                                          </p:stCondLst>
                                        </p:cTn>
                                        <p:tgtEl>
                                          <p:spTgt spid="68611">
                                            <p:txEl>
                                              <p:pRg st="2" end="2"/>
                                            </p:txEl>
                                          </p:spTgt>
                                        </p:tgtEl>
                                        <p:attrNameLst>
                                          <p:attrName>style.visibility</p:attrName>
                                        </p:attrNameLst>
                                      </p:cBhvr>
                                      <p:to>
                                        <p:strVal val="visible"/>
                                      </p:to>
                                    </p:set>
                                    <p:animEffect transition="in" filter="dissolve">
                                      <p:cBhvr>
                                        <p:cTn id="18" dur="500"/>
                                        <p:tgtEl>
                                          <p:spTgt spid="68611">
                                            <p:txEl>
                                              <p:pRg st="2" end="2"/>
                                            </p:txEl>
                                          </p:spTgt>
                                        </p:tgtEl>
                                      </p:cBhvr>
                                    </p:animEffect>
                                  </p:childTnLst>
                                </p:cTn>
                              </p:par>
                              <p:par>
                                <p:cTn id="19" presetID="9" presetClass="entr" presetSubtype="0" fill="hold" grpId="0" nodeType="withEffect">
                                  <p:stCondLst>
                                    <p:cond delay="0"/>
                                  </p:stCondLst>
                                  <p:childTnLst>
                                    <p:set>
                                      <p:cBhvr>
                                        <p:cTn id="20" dur="1" fill="hold">
                                          <p:stCondLst>
                                            <p:cond delay="0"/>
                                          </p:stCondLst>
                                        </p:cTn>
                                        <p:tgtEl>
                                          <p:spTgt spid="68611">
                                            <p:txEl>
                                              <p:pRg st="3" end="3"/>
                                            </p:txEl>
                                          </p:spTgt>
                                        </p:tgtEl>
                                        <p:attrNameLst>
                                          <p:attrName>style.visibility</p:attrName>
                                        </p:attrNameLst>
                                      </p:cBhvr>
                                      <p:to>
                                        <p:strVal val="visible"/>
                                      </p:to>
                                    </p:set>
                                    <p:animEffect transition="in" filter="dissolve">
                                      <p:cBhvr>
                                        <p:cTn id="21" dur="500"/>
                                        <p:tgtEl>
                                          <p:spTgt spid="68611">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8610" grpId="0" build="p" autoUpdateAnimBg="0"/>
      <p:bldP spid="68611" grpId="0" build="p" autoUpdateAnimBg="0"/>
    </p:bldLst>
  </p:timing>
</p:sld>
</file>

<file path=ppt/slides/slide3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 name="Symbol zastępczy numeru slajdu 5"/>
          <p:cNvSpPr>
            <a:spLocks noGrp="1"/>
          </p:cNvSpPr>
          <p:nvPr>
            <p:ph type="sldNum" sz="quarter" idx="12"/>
          </p:nvPr>
        </p:nvSpPr>
        <p:spPr/>
        <p:txBody>
          <a:bodyPr/>
          <a:lstStyle/>
          <a:p>
            <a:fld id="{297FD673-F691-47E2-A965-85A2C8F0D0C5}" type="slidenum">
              <a:rPr lang="pl-PL"/>
              <a:pPr/>
              <a:t>39</a:t>
            </a:fld>
            <a:endParaRPr lang="pl-PL"/>
          </a:p>
        </p:txBody>
      </p:sp>
      <p:sp>
        <p:nvSpPr>
          <p:cNvPr id="69634" name="Rectangle 2"/>
          <p:cNvSpPr>
            <a:spLocks noGrp="1" noChangeArrowheads="1"/>
          </p:cNvSpPr>
          <p:nvPr>
            <p:ph type="title"/>
          </p:nvPr>
        </p:nvSpPr>
        <p:spPr>
          <a:xfrm>
            <a:off x="685800" y="311150"/>
            <a:ext cx="7772400" cy="1739900"/>
          </a:xfrm>
        </p:spPr>
        <p:txBody>
          <a:bodyPr/>
          <a:lstStyle/>
          <a:p>
            <a:r>
              <a:rPr lang="pl-PL" sz="3600">
                <a:latin typeface="Times New Roman" pitchFamily="18" charset="0"/>
              </a:rPr>
              <a:t>Różnicowanie chorób organicznych serca i zespołu lęku panicznego (napadu paniki) - c.d.</a:t>
            </a:r>
          </a:p>
        </p:txBody>
      </p:sp>
      <p:sp>
        <p:nvSpPr>
          <p:cNvPr id="69635" name="Rectangle 3"/>
          <p:cNvSpPr>
            <a:spLocks noGrp="1" noChangeArrowheads="1"/>
          </p:cNvSpPr>
          <p:nvPr>
            <p:ph type="body" idx="1"/>
          </p:nvPr>
        </p:nvSpPr>
        <p:spPr>
          <a:xfrm>
            <a:off x="685800" y="2362200"/>
            <a:ext cx="7772400" cy="4114800"/>
          </a:xfrm>
        </p:spPr>
        <p:txBody>
          <a:bodyPr/>
          <a:lstStyle/>
          <a:p>
            <a:pPr lvl="2">
              <a:buFont typeface="Symbol" pitchFamily="18" charset="2"/>
              <a:buChar char="·"/>
            </a:pPr>
            <a:r>
              <a:rPr lang="pl-PL" sz="2000" b="1" i="1">
                <a:latin typeface="Times New Roman" pitchFamily="18" charset="0"/>
              </a:rPr>
              <a:t>czynnikami wyzwalającymi rozwój napadów paniki mogą być rzeczywiste dolegliwości psychofizyczne o obrazie zbliżonym do napady paniki (np. zespół Hoigneu’a – “wstrząs penicylinowy”)</a:t>
            </a:r>
          </a:p>
          <a:p>
            <a:pPr lvl="2"/>
            <a:r>
              <a:rPr lang="pl-PL" sz="2000" b="1" i="1">
                <a:latin typeface="Times New Roman" pitchFamily="18" charset="0"/>
              </a:rPr>
              <a:t>u mężczyzn, szczególnie młodych, napady paniki mogą być manifestacją uzyskania dłuższej abstynencji, w rozwijającym się uzależnieniu od alkoholu</a:t>
            </a:r>
          </a:p>
          <a:p>
            <a:pPr lvl="2"/>
            <a:endParaRPr lang="pl-PL" sz="2000" b="1" i="1">
              <a:latin typeface="Times New Roman" pitchFamily="18" charset="0"/>
            </a:endParaRPr>
          </a:p>
          <a:p>
            <a:pPr lvl="2" algn="r">
              <a:buFont typeface="Wingdings" pitchFamily="2" charset="2"/>
              <a:buNone/>
            </a:pPr>
            <a:r>
              <a:rPr lang="pl-PL" sz="2000" b="1" i="1">
                <a:latin typeface="Times New Roman" pitchFamily="18" charset="0"/>
              </a:rPr>
              <a:t>A. Czernikiewicz - 1998</a:t>
            </a:r>
            <a:endParaRPr lang="pl-PL" sz="2800" b="1" i="1">
              <a:latin typeface="Times New Roman" pitchFamily="18" charset="0"/>
            </a:endParaRPr>
          </a:p>
        </p:txBody>
      </p:sp>
    </p:spTree>
  </p:cSld>
  <p:clrMapOvr>
    <a:masterClrMapping/>
  </p:clrMapOvr>
  <p:transition spd="slow" advTm="34000">
    <p:wipe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69634">
                                            <p:txEl>
                                              <p:pRg st="0" end="0"/>
                                            </p:txEl>
                                          </p:spTgt>
                                        </p:tgtEl>
                                        <p:attrNameLst>
                                          <p:attrName>style.visibility</p:attrName>
                                        </p:attrNameLst>
                                      </p:cBhvr>
                                      <p:to>
                                        <p:strVal val="visible"/>
                                      </p:to>
                                    </p:set>
                                    <p:animEffect transition="in" filter="dissolve">
                                      <p:cBhvr>
                                        <p:cTn id="7" dur="500"/>
                                        <p:tgtEl>
                                          <p:spTgt spid="6963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69635">
                                            <p:txEl>
                                              <p:pRg st="0" end="0"/>
                                            </p:txEl>
                                          </p:spTgt>
                                        </p:tgtEl>
                                        <p:attrNameLst>
                                          <p:attrName>style.visibility</p:attrName>
                                        </p:attrNameLst>
                                      </p:cBhvr>
                                      <p:to>
                                        <p:strVal val="visible"/>
                                      </p:to>
                                    </p:set>
                                    <p:animEffect transition="in" filter="dissolve">
                                      <p:cBhvr>
                                        <p:cTn id="12" dur="500"/>
                                        <p:tgtEl>
                                          <p:spTgt spid="69635">
                                            <p:txEl>
                                              <p:pRg st="0" end="0"/>
                                            </p:txEl>
                                          </p:spTgt>
                                        </p:tgtEl>
                                      </p:cBhvr>
                                    </p:animEffect>
                                  </p:childTnLst>
                                </p:cTn>
                              </p:par>
                              <p:par>
                                <p:cTn id="13" presetID="9" presetClass="entr" presetSubtype="0" fill="hold" grpId="0" nodeType="withEffect">
                                  <p:stCondLst>
                                    <p:cond delay="0"/>
                                  </p:stCondLst>
                                  <p:childTnLst>
                                    <p:set>
                                      <p:cBhvr>
                                        <p:cTn id="14" dur="1" fill="hold">
                                          <p:stCondLst>
                                            <p:cond delay="0"/>
                                          </p:stCondLst>
                                        </p:cTn>
                                        <p:tgtEl>
                                          <p:spTgt spid="69635">
                                            <p:txEl>
                                              <p:pRg st="1" end="1"/>
                                            </p:txEl>
                                          </p:spTgt>
                                        </p:tgtEl>
                                        <p:attrNameLst>
                                          <p:attrName>style.visibility</p:attrName>
                                        </p:attrNameLst>
                                      </p:cBhvr>
                                      <p:to>
                                        <p:strVal val="visible"/>
                                      </p:to>
                                    </p:set>
                                    <p:animEffect transition="in" filter="dissolve">
                                      <p:cBhvr>
                                        <p:cTn id="15" dur="500"/>
                                        <p:tgtEl>
                                          <p:spTgt spid="69635">
                                            <p:txEl>
                                              <p:pRg st="1" end="1"/>
                                            </p:txEl>
                                          </p:spTgt>
                                        </p:tgtEl>
                                      </p:cBhvr>
                                    </p:animEffect>
                                  </p:childTnLst>
                                </p:cTn>
                              </p:par>
                              <p:par>
                                <p:cTn id="16" presetID="9" presetClass="entr" presetSubtype="0" fill="hold" grpId="0" nodeType="withEffect">
                                  <p:stCondLst>
                                    <p:cond delay="0"/>
                                  </p:stCondLst>
                                  <p:childTnLst>
                                    <p:set>
                                      <p:cBhvr>
                                        <p:cTn id="17" dur="1" fill="hold">
                                          <p:stCondLst>
                                            <p:cond delay="0"/>
                                          </p:stCondLst>
                                        </p:cTn>
                                        <p:tgtEl>
                                          <p:spTgt spid="69635">
                                            <p:txEl>
                                              <p:pRg st="3" end="3"/>
                                            </p:txEl>
                                          </p:spTgt>
                                        </p:tgtEl>
                                        <p:attrNameLst>
                                          <p:attrName>style.visibility</p:attrName>
                                        </p:attrNameLst>
                                      </p:cBhvr>
                                      <p:to>
                                        <p:strVal val="visible"/>
                                      </p:to>
                                    </p:set>
                                    <p:animEffect transition="in" filter="dissolve">
                                      <p:cBhvr>
                                        <p:cTn id="18" dur="500"/>
                                        <p:tgtEl>
                                          <p:spTgt spid="6963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9634" grpId="0" build="p" autoUpdateAnimBg="0"/>
      <p:bldP spid="69635" grpId="0" build="p" autoUpdateAnimBg="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2770" name="Picture 2"/>
          <p:cNvPicPr>
            <a:picLocks noChangeAspect="1" noChangeArrowheads="1"/>
          </p:cNvPicPr>
          <p:nvPr/>
        </p:nvPicPr>
        <p:blipFill>
          <a:blip r:embed="rId3"/>
          <a:srcRect/>
          <a:stretch>
            <a:fillRect/>
          </a:stretch>
        </p:blipFill>
        <p:spPr bwMode="auto">
          <a:xfrm>
            <a:off x="2462213" y="642938"/>
            <a:ext cx="4219575" cy="5572125"/>
          </a:xfrm>
          <a:prstGeom prst="rect">
            <a:avLst/>
          </a:prstGeom>
          <a:noFill/>
          <a:ln w="9525">
            <a:noFill/>
            <a:miter lim="800000"/>
            <a:headEnd/>
            <a:tailEnd/>
          </a:ln>
          <a:effectLst/>
        </p:spPr>
      </p:pic>
    </p:spTree>
  </p:cSld>
  <p:clrMapOvr>
    <a:masterClrMapping/>
  </p:clrMapOvr>
  <p:transition spd="slow">
    <p:wipe dir="u"/>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ChangeArrowheads="1"/>
          </p:cNvSpPr>
          <p:nvPr/>
        </p:nvSpPr>
        <p:spPr bwMode="auto">
          <a:xfrm>
            <a:off x="0" y="-955675"/>
            <a:ext cx="9144000" cy="923330"/>
          </a:xfrm>
          <a:prstGeom prst="rect">
            <a:avLst/>
          </a:prstGeom>
          <a:noFill/>
          <a:ln w="9525">
            <a:noFill/>
            <a:miter lim="800000"/>
            <a:headEnd/>
            <a:tailEnd/>
          </a:ln>
          <a:effectLst/>
        </p:spPr>
        <p:txBody>
          <a:bodyPr>
            <a:spAutoFit/>
          </a:bodyPr>
          <a:lstStyle/>
          <a:p>
            <a:r>
              <a:rPr lang="pl-PL" sz="1800" b="1">
                <a:latin typeface="Century Schoolbook" pitchFamily="18" charset="0"/>
                <a:cs typeface="Times New Roman" charset="0"/>
              </a:rPr>
              <a:t>H. OCD</a:t>
            </a:r>
            <a:r>
              <a:rPr lang="pl-PL" sz="1800">
                <a:latin typeface="Century Schoolbook" pitchFamily="18" charset="0"/>
                <a:cs typeface="Times New Roman" charset="0"/>
              </a:rPr>
              <a:t>. </a:t>
            </a:r>
            <a:r>
              <a:rPr lang="pl-PL" sz="1800" b="1">
                <a:latin typeface="Century Schoolbook" pitchFamily="18" charset="0"/>
                <a:cs typeface="Times New Roman" charset="0"/>
              </a:rPr>
              <a:t>F.42.</a:t>
            </a:r>
            <a:endParaRPr lang="pl-PL" sz="1200">
              <a:cs typeface="Times New Roman" charset="0"/>
            </a:endParaRPr>
          </a:p>
          <a:p>
            <a:pPr eaLnBrk="0" hangingPunct="0"/>
            <a:endParaRPr lang="pl-PL" sz="3600"/>
          </a:p>
        </p:txBody>
      </p:sp>
      <p:grpSp>
        <p:nvGrpSpPr>
          <p:cNvPr id="15405" name="Group 45"/>
          <p:cNvGrpSpPr>
            <a:grpSpLocks/>
          </p:cNvGrpSpPr>
          <p:nvPr/>
        </p:nvGrpSpPr>
        <p:grpSpPr bwMode="auto">
          <a:xfrm>
            <a:off x="500063" y="685800"/>
            <a:ext cx="8643937" cy="5791200"/>
            <a:chOff x="28" y="403"/>
            <a:chExt cx="2522" cy="5121"/>
          </a:xfrm>
        </p:grpSpPr>
        <p:sp>
          <p:nvSpPr>
            <p:cNvPr id="15363" name="Rectangle 3"/>
            <p:cNvSpPr>
              <a:spLocks noChangeArrowheads="1"/>
            </p:cNvSpPr>
            <p:nvPr/>
          </p:nvSpPr>
          <p:spPr bwMode="auto">
            <a:xfrm>
              <a:off x="28" y="403"/>
              <a:ext cx="150" cy="1093"/>
            </a:xfrm>
            <a:prstGeom prst="rect">
              <a:avLst/>
            </a:prstGeom>
            <a:noFill/>
            <a:ln w="9525">
              <a:noFill/>
              <a:miter lim="800000"/>
              <a:headEnd/>
              <a:tailEnd/>
            </a:ln>
            <a:effectLst/>
          </p:spPr>
          <p:txBody>
            <a:bodyPr/>
            <a:lstStyle/>
            <a:p>
              <a:r>
                <a:rPr lang="pl-PL" sz="1800">
                  <a:latin typeface="Century Schoolbook" pitchFamily="18" charset="0"/>
                  <a:cs typeface="Times New Roman" charset="0"/>
                </a:rPr>
                <a:t>H</a:t>
              </a:r>
              <a:endParaRPr lang="pl-PL" sz="1200">
                <a:cs typeface="Times New Roman" charset="0"/>
              </a:endParaRPr>
            </a:p>
            <a:p>
              <a:pPr eaLnBrk="0" hangingPunct="0"/>
              <a:endParaRPr lang="pl-PL" sz="3600"/>
            </a:p>
          </p:txBody>
        </p:sp>
        <p:sp>
          <p:nvSpPr>
            <p:cNvPr id="15364" name="Rectangle 4"/>
            <p:cNvSpPr>
              <a:spLocks noChangeArrowheads="1"/>
            </p:cNvSpPr>
            <p:nvPr/>
          </p:nvSpPr>
          <p:spPr bwMode="auto">
            <a:xfrm>
              <a:off x="178" y="403"/>
              <a:ext cx="170" cy="1093"/>
            </a:xfrm>
            <a:prstGeom prst="rect">
              <a:avLst/>
            </a:prstGeom>
            <a:noFill/>
            <a:ln w="9525">
              <a:noFill/>
              <a:miter lim="800000"/>
              <a:headEnd/>
              <a:tailEnd/>
            </a:ln>
            <a:effectLst/>
          </p:spPr>
          <p:txBody>
            <a:bodyPr/>
            <a:lstStyle/>
            <a:p>
              <a:r>
                <a:rPr lang="pl-PL" sz="1800">
                  <a:latin typeface="Century Schoolbook" pitchFamily="18" charset="0"/>
                  <a:cs typeface="Times New Roman" charset="0"/>
                </a:rPr>
                <a:t>1</a:t>
              </a:r>
              <a:endParaRPr lang="pl-PL" sz="1200">
                <a:cs typeface="Times New Roman" charset="0"/>
              </a:endParaRPr>
            </a:p>
            <a:p>
              <a:pPr eaLnBrk="0" hangingPunct="0"/>
              <a:endParaRPr lang="pl-PL" sz="3600"/>
            </a:p>
          </p:txBody>
        </p:sp>
        <p:sp>
          <p:nvSpPr>
            <p:cNvPr id="15365" name="Rectangle 5"/>
            <p:cNvSpPr>
              <a:spLocks noChangeArrowheads="1"/>
            </p:cNvSpPr>
            <p:nvPr/>
          </p:nvSpPr>
          <p:spPr bwMode="auto">
            <a:xfrm>
              <a:off x="348" y="403"/>
              <a:ext cx="170" cy="1093"/>
            </a:xfrm>
            <a:prstGeom prst="rect">
              <a:avLst/>
            </a:prstGeom>
            <a:noFill/>
            <a:ln w="9525">
              <a:noFill/>
              <a:miter lim="800000"/>
              <a:headEnd/>
              <a:tailEnd/>
            </a:ln>
            <a:effectLst/>
          </p:spPr>
          <p:txBody>
            <a:bodyPr/>
            <a:lstStyle/>
            <a:p>
              <a:r>
                <a:rPr lang="pl-PL" sz="1200">
                  <a:cs typeface="Times New Roman" charset="0"/>
                </a:rPr>
                <a:t> </a:t>
              </a:r>
            </a:p>
            <a:p>
              <a:pPr eaLnBrk="0" hangingPunct="0"/>
              <a:endParaRPr lang="pl-PL" sz="3600"/>
            </a:p>
          </p:txBody>
        </p:sp>
        <p:sp>
          <p:nvSpPr>
            <p:cNvPr id="15366" name="Rectangle 6"/>
            <p:cNvSpPr>
              <a:spLocks noChangeArrowheads="1"/>
            </p:cNvSpPr>
            <p:nvPr/>
          </p:nvSpPr>
          <p:spPr bwMode="auto">
            <a:xfrm>
              <a:off x="518" y="403"/>
              <a:ext cx="1474" cy="1093"/>
            </a:xfrm>
            <a:prstGeom prst="rect">
              <a:avLst/>
            </a:prstGeom>
            <a:noFill/>
            <a:ln w="9525">
              <a:noFill/>
              <a:miter lim="800000"/>
              <a:headEnd/>
              <a:tailEnd/>
            </a:ln>
            <a:effectLst/>
          </p:spPr>
          <p:txBody>
            <a:bodyPr/>
            <a:lstStyle/>
            <a:p>
              <a:r>
                <a:rPr lang="pl-PL" sz="1800">
                  <a:latin typeface="Century Schoolbook" pitchFamily="18" charset="0"/>
                  <a:cs typeface="Times New Roman" charset="0"/>
                </a:rPr>
                <a:t>W okresie ostatniego miesiąca zajmowały pacjenta powracające myśli, impulsy lub wyobrażenia, które były niechciane, niesmaczne, niewłaściwe, przeszkadzające,  czy stresujące ...</a:t>
              </a:r>
              <a:endParaRPr lang="pl-PL" sz="1200">
                <a:cs typeface="Times New Roman" charset="0"/>
              </a:endParaRPr>
            </a:p>
            <a:p>
              <a:pPr eaLnBrk="0" hangingPunct="0"/>
              <a:endParaRPr lang="pl-PL" sz="3600"/>
            </a:p>
          </p:txBody>
        </p:sp>
        <p:sp>
          <p:nvSpPr>
            <p:cNvPr id="15367" name="Rectangle 7"/>
            <p:cNvSpPr>
              <a:spLocks noChangeArrowheads="1"/>
            </p:cNvSpPr>
            <p:nvPr/>
          </p:nvSpPr>
          <p:spPr bwMode="auto">
            <a:xfrm>
              <a:off x="1992" y="403"/>
              <a:ext cx="284" cy="1093"/>
            </a:xfrm>
            <a:prstGeom prst="rect">
              <a:avLst/>
            </a:prstGeom>
            <a:noFill/>
            <a:ln w="9525">
              <a:noFill/>
              <a:miter lim="800000"/>
              <a:headEnd/>
              <a:tailEnd/>
            </a:ln>
            <a:effectLst/>
          </p:spPr>
          <p:txBody>
            <a:bodyPr/>
            <a:lstStyle/>
            <a:p>
              <a:r>
                <a:rPr lang="pl-PL" sz="1200">
                  <a:latin typeface="Century Schoolbook" pitchFamily="18" charset="0"/>
                  <a:cs typeface="Times New Roman" charset="0"/>
                </a:rPr>
                <a:t>nie</a:t>
              </a:r>
              <a:endParaRPr lang="pl-PL" sz="1200">
                <a:cs typeface="Times New Roman" charset="0"/>
              </a:endParaRPr>
            </a:p>
            <a:p>
              <a:pPr eaLnBrk="0" hangingPunct="0"/>
              <a:endParaRPr lang="pl-PL" sz="3600"/>
            </a:p>
          </p:txBody>
        </p:sp>
        <p:sp>
          <p:nvSpPr>
            <p:cNvPr id="15368" name="Rectangle 8"/>
            <p:cNvSpPr>
              <a:spLocks noChangeArrowheads="1"/>
            </p:cNvSpPr>
            <p:nvPr/>
          </p:nvSpPr>
          <p:spPr bwMode="auto">
            <a:xfrm>
              <a:off x="2276" y="403"/>
              <a:ext cx="274" cy="1093"/>
            </a:xfrm>
            <a:prstGeom prst="rect">
              <a:avLst/>
            </a:prstGeom>
            <a:noFill/>
            <a:ln w="9525">
              <a:noFill/>
              <a:miter lim="800000"/>
              <a:headEnd/>
              <a:tailEnd/>
            </a:ln>
            <a:effectLst/>
          </p:spPr>
          <p:txBody>
            <a:bodyPr/>
            <a:lstStyle/>
            <a:p>
              <a:r>
                <a:rPr lang="pl-PL" sz="1200" b="1">
                  <a:latin typeface="Century Schoolbook" pitchFamily="18" charset="0"/>
                  <a:cs typeface="Times New Roman" charset="0"/>
                </a:rPr>
                <a:t>tak</a:t>
              </a:r>
              <a:endParaRPr lang="pl-PL" sz="1200">
                <a:cs typeface="Times New Roman" charset="0"/>
              </a:endParaRPr>
            </a:p>
            <a:p>
              <a:pPr eaLnBrk="0" hangingPunct="0"/>
              <a:endParaRPr lang="pl-PL" sz="3600"/>
            </a:p>
          </p:txBody>
        </p:sp>
        <p:sp>
          <p:nvSpPr>
            <p:cNvPr id="15369" name="Rectangle 9"/>
            <p:cNvSpPr>
              <a:spLocks noChangeArrowheads="1"/>
            </p:cNvSpPr>
            <p:nvPr/>
          </p:nvSpPr>
          <p:spPr bwMode="auto">
            <a:xfrm>
              <a:off x="28" y="1496"/>
              <a:ext cx="150" cy="633"/>
            </a:xfrm>
            <a:prstGeom prst="rect">
              <a:avLst/>
            </a:prstGeom>
            <a:noFill/>
            <a:ln w="9525">
              <a:noFill/>
              <a:miter lim="800000"/>
              <a:headEnd/>
              <a:tailEnd/>
            </a:ln>
            <a:effectLst/>
          </p:spPr>
          <p:txBody>
            <a:bodyPr/>
            <a:lstStyle/>
            <a:p>
              <a:r>
                <a:rPr lang="pl-PL" sz="1200">
                  <a:cs typeface="Times New Roman" charset="0"/>
                </a:rPr>
                <a:t> </a:t>
              </a:r>
            </a:p>
            <a:p>
              <a:pPr eaLnBrk="0" hangingPunct="0"/>
              <a:endParaRPr lang="pl-PL" sz="3600"/>
            </a:p>
          </p:txBody>
        </p:sp>
        <p:sp>
          <p:nvSpPr>
            <p:cNvPr id="15370" name="Rectangle 10"/>
            <p:cNvSpPr>
              <a:spLocks noChangeArrowheads="1"/>
            </p:cNvSpPr>
            <p:nvPr/>
          </p:nvSpPr>
          <p:spPr bwMode="auto">
            <a:xfrm>
              <a:off x="178" y="1496"/>
              <a:ext cx="170" cy="633"/>
            </a:xfrm>
            <a:prstGeom prst="rect">
              <a:avLst/>
            </a:prstGeom>
            <a:noFill/>
            <a:ln w="9525">
              <a:noFill/>
              <a:miter lim="800000"/>
              <a:headEnd/>
              <a:tailEnd/>
            </a:ln>
            <a:effectLst/>
          </p:spPr>
          <p:txBody>
            <a:bodyPr/>
            <a:lstStyle/>
            <a:p>
              <a:r>
                <a:rPr lang="pl-PL" sz="1800">
                  <a:latin typeface="Century Schoolbook" pitchFamily="18" charset="0"/>
                  <a:cs typeface="Times New Roman" charset="0"/>
                </a:rPr>
                <a:t>2</a:t>
              </a:r>
              <a:endParaRPr lang="pl-PL" sz="1200">
                <a:cs typeface="Times New Roman" charset="0"/>
              </a:endParaRPr>
            </a:p>
            <a:p>
              <a:pPr eaLnBrk="0" hangingPunct="0"/>
              <a:endParaRPr lang="pl-PL" sz="3600"/>
            </a:p>
          </p:txBody>
        </p:sp>
        <p:sp>
          <p:nvSpPr>
            <p:cNvPr id="15371" name="Rectangle 11"/>
            <p:cNvSpPr>
              <a:spLocks noChangeArrowheads="1"/>
            </p:cNvSpPr>
            <p:nvPr/>
          </p:nvSpPr>
          <p:spPr bwMode="auto">
            <a:xfrm>
              <a:off x="348" y="1496"/>
              <a:ext cx="170" cy="633"/>
            </a:xfrm>
            <a:prstGeom prst="rect">
              <a:avLst/>
            </a:prstGeom>
            <a:noFill/>
            <a:ln w="9525">
              <a:noFill/>
              <a:miter lim="800000"/>
              <a:headEnd/>
              <a:tailEnd/>
            </a:ln>
            <a:effectLst/>
          </p:spPr>
          <p:txBody>
            <a:bodyPr/>
            <a:lstStyle/>
            <a:p>
              <a:r>
                <a:rPr lang="pl-PL" sz="1200">
                  <a:cs typeface="Times New Roman" charset="0"/>
                </a:rPr>
                <a:t> </a:t>
              </a:r>
            </a:p>
            <a:p>
              <a:pPr eaLnBrk="0" hangingPunct="0"/>
              <a:endParaRPr lang="pl-PL" sz="3600"/>
            </a:p>
          </p:txBody>
        </p:sp>
        <p:sp>
          <p:nvSpPr>
            <p:cNvPr id="15372" name="Rectangle 12"/>
            <p:cNvSpPr>
              <a:spLocks noChangeArrowheads="1"/>
            </p:cNvSpPr>
            <p:nvPr/>
          </p:nvSpPr>
          <p:spPr bwMode="auto">
            <a:xfrm>
              <a:off x="518" y="1496"/>
              <a:ext cx="1474" cy="633"/>
            </a:xfrm>
            <a:prstGeom prst="rect">
              <a:avLst/>
            </a:prstGeom>
            <a:noFill/>
            <a:ln w="9525">
              <a:noFill/>
              <a:miter lim="800000"/>
              <a:headEnd/>
              <a:tailEnd/>
            </a:ln>
            <a:effectLst/>
          </p:spPr>
          <p:txBody>
            <a:bodyPr/>
            <a:lstStyle/>
            <a:p>
              <a:r>
                <a:rPr lang="pl-PL" sz="1800">
                  <a:latin typeface="Century Schoolbook" pitchFamily="18" charset="0"/>
                  <a:cs typeface="Times New Roman" charset="0"/>
                </a:rPr>
                <a:t>Utrzymywały się pomimo prób porzucenia ich lub zignorowania ...</a:t>
              </a:r>
              <a:endParaRPr lang="pl-PL" sz="1200">
                <a:cs typeface="Times New Roman" charset="0"/>
              </a:endParaRPr>
            </a:p>
            <a:p>
              <a:pPr eaLnBrk="0" hangingPunct="0"/>
              <a:endParaRPr lang="pl-PL" sz="3600"/>
            </a:p>
          </p:txBody>
        </p:sp>
        <p:sp>
          <p:nvSpPr>
            <p:cNvPr id="15373" name="Rectangle 13"/>
            <p:cNvSpPr>
              <a:spLocks noChangeArrowheads="1"/>
            </p:cNvSpPr>
            <p:nvPr/>
          </p:nvSpPr>
          <p:spPr bwMode="auto">
            <a:xfrm>
              <a:off x="1992" y="1496"/>
              <a:ext cx="284" cy="633"/>
            </a:xfrm>
            <a:prstGeom prst="rect">
              <a:avLst/>
            </a:prstGeom>
            <a:noFill/>
            <a:ln w="9525">
              <a:noFill/>
              <a:miter lim="800000"/>
              <a:headEnd/>
              <a:tailEnd/>
            </a:ln>
            <a:effectLst/>
          </p:spPr>
          <p:txBody>
            <a:bodyPr/>
            <a:lstStyle/>
            <a:p>
              <a:r>
                <a:rPr lang="pl-PL" sz="1200">
                  <a:latin typeface="Century Schoolbook" pitchFamily="18" charset="0"/>
                  <a:cs typeface="Times New Roman" charset="0"/>
                </a:rPr>
                <a:t>nie</a:t>
              </a:r>
              <a:endParaRPr lang="pl-PL" sz="1200">
                <a:cs typeface="Times New Roman" charset="0"/>
              </a:endParaRPr>
            </a:p>
            <a:p>
              <a:pPr eaLnBrk="0" hangingPunct="0"/>
              <a:endParaRPr lang="pl-PL" sz="3600"/>
            </a:p>
          </p:txBody>
        </p:sp>
        <p:sp>
          <p:nvSpPr>
            <p:cNvPr id="15374" name="Rectangle 14"/>
            <p:cNvSpPr>
              <a:spLocks noChangeArrowheads="1"/>
            </p:cNvSpPr>
            <p:nvPr/>
          </p:nvSpPr>
          <p:spPr bwMode="auto">
            <a:xfrm>
              <a:off x="2276" y="1496"/>
              <a:ext cx="274" cy="633"/>
            </a:xfrm>
            <a:prstGeom prst="rect">
              <a:avLst/>
            </a:prstGeom>
            <a:noFill/>
            <a:ln w="9525">
              <a:noFill/>
              <a:miter lim="800000"/>
              <a:headEnd/>
              <a:tailEnd/>
            </a:ln>
            <a:effectLst/>
          </p:spPr>
          <p:txBody>
            <a:bodyPr/>
            <a:lstStyle/>
            <a:p>
              <a:r>
                <a:rPr lang="pl-PL" sz="1200" b="1">
                  <a:latin typeface="Century Schoolbook" pitchFamily="18" charset="0"/>
                  <a:cs typeface="Times New Roman" charset="0"/>
                </a:rPr>
                <a:t>tak</a:t>
              </a:r>
              <a:endParaRPr lang="pl-PL" sz="1200">
                <a:cs typeface="Times New Roman" charset="0"/>
              </a:endParaRPr>
            </a:p>
            <a:p>
              <a:pPr eaLnBrk="0" hangingPunct="0"/>
              <a:endParaRPr lang="pl-PL" sz="3600"/>
            </a:p>
          </p:txBody>
        </p:sp>
        <p:sp>
          <p:nvSpPr>
            <p:cNvPr id="15375" name="Rectangle 15"/>
            <p:cNvSpPr>
              <a:spLocks noChangeArrowheads="1"/>
            </p:cNvSpPr>
            <p:nvPr/>
          </p:nvSpPr>
          <p:spPr bwMode="auto">
            <a:xfrm>
              <a:off x="28" y="2129"/>
              <a:ext cx="150" cy="518"/>
            </a:xfrm>
            <a:prstGeom prst="rect">
              <a:avLst/>
            </a:prstGeom>
            <a:noFill/>
            <a:ln w="9525">
              <a:noFill/>
              <a:miter lim="800000"/>
              <a:headEnd/>
              <a:tailEnd/>
            </a:ln>
            <a:effectLst/>
          </p:spPr>
          <p:txBody>
            <a:bodyPr/>
            <a:lstStyle/>
            <a:p>
              <a:r>
                <a:rPr lang="pl-PL" sz="1200">
                  <a:cs typeface="Times New Roman" charset="0"/>
                </a:rPr>
                <a:t> </a:t>
              </a:r>
            </a:p>
            <a:p>
              <a:pPr eaLnBrk="0" hangingPunct="0"/>
              <a:endParaRPr lang="pl-PL" sz="3600"/>
            </a:p>
          </p:txBody>
        </p:sp>
        <p:sp>
          <p:nvSpPr>
            <p:cNvPr id="15376" name="Rectangle 16"/>
            <p:cNvSpPr>
              <a:spLocks noChangeArrowheads="1"/>
            </p:cNvSpPr>
            <p:nvPr/>
          </p:nvSpPr>
          <p:spPr bwMode="auto">
            <a:xfrm>
              <a:off x="178" y="2129"/>
              <a:ext cx="170" cy="518"/>
            </a:xfrm>
            <a:prstGeom prst="rect">
              <a:avLst/>
            </a:prstGeom>
            <a:noFill/>
            <a:ln w="9525">
              <a:noFill/>
              <a:miter lim="800000"/>
              <a:headEnd/>
              <a:tailEnd/>
            </a:ln>
            <a:effectLst/>
          </p:spPr>
          <p:txBody>
            <a:bodyPr/>
            <a:lstStyle/>
            <a:p>
              <a:r>
                <a:rPr lang="pl-PL" sz="1800">
                  <a:latin typeface="Century Schoolbook" pitchFamily="18" charset="0"/>
                  <a:cs typeface="Times New Roman" charset="0"/>
                </a:rPr>
                <a:t>3</a:t>
              </a:r>
              <a:endParaRPr lang="pl-PL" sz="1200">
                <a:cs typeface="Times New Roman" charset="0"/>
              </a:endParaRPr>
            </a:p>
            <a:p>
              <a:pPr eaLnBrk="0" hangingPunct="0"/>
              <a:endParaRPr lang="pl-PL" sz="3600"/>
            </a:p>
          </p:txBody>
        </p:sp>
        <p:sp>
          <p:nvSpPr>
            <p:cNvPr id="15377" name="Rectangle 17"/>
            <p:cNvSpPr>
              <a:spLocks noChangeArrowheads="1"/>
            </p:cNvSpPr>
            <p:nvPr/>
          </p:nvSpPr>
          <p:spPr bwMode="auto">
            <a:xfrm>
              <a:off x="348" y="2129"/>
              <a:ext cx="170" cy="518"/>
            </a:xfrm>
            <a:prstGeom prst="rect">
              <a:avLst/>
            </a:prstGeom>
            <a:noFill/>
            <a:ln w="9525">
              <a:noFill/>
              <a:miter lim="800000"/>
              <a:headEnd/>
              <a:tailEnd/>
            </a:ln>
            <a:effectLst/>
          </p:spPr>
          <p:txBody>
            <a:bodyPr/>
            <a:lstStyle/>
            <a:p>
              <a:r>
                <a:rPr lang="pl-PL" sz="1200">
                  <a:cs typeface="Times New Roman" charset="0"/>
                </a:rPr>
                <a:t> </a:t>
              </a:r>
            </a:p>
            <a:p>
              <a:pPr eaLnBrk="0" hangingPunct="0"/>
              <a:endParaRPr lang="pl-PL" sz="3600"/>
            </a:p>
          </p:txBody>
        </p:sp>
        <p:sp>
          <p:nvSpPr>
            <p:cNvPr id="15378" name="Rectangle 18"/>
            <p:cNvSpPr>
              <a:spLocks noChangeArrowheads="1"/>
            </p:cNvSpPr>
            <p:nvPr/>
          </p:nvSpPr>
          <p:spPr bwMode="auto">
            <a:xfrm>
              <a:off x="518" y="2129"/>
              <a:ext cx="1474" cy="518"/>
            </a:xfrm>
            <a:prstGeom prst="rect">
              <a:avLst/>
            </a:prstGeom>
            <a:noFill/>
            <a:ln w="9525">
              <a:noFill/>
              <a:miter lim="800000"/>
              <a:headEnd/>
              <a:tailEnd/>
            </a:ln>
            <a:effectLst/>
          </p:spPr>
          <p:txBody>
            <a:bodyPr/>
            <a:lstStyle/>
            <a:p>
              <a:r>
                <a:rPr lang="pl-PL" sz="1800">
                  <a:latin typeface="Century Schoolbook" pitchFamily="18" charset="0"/>
                  <a:cs typeface="Times New Roman" charset="0"/>
                </a:rPr>
                <a:t>Były to własne myśli, nie były one narzucone z zewnątrz ...</a:t>
              </a:r>
              <a:endParaRPr lang="pl-PL" sz="1200">
                <a:cs typeface="Times New Roman" charset="0"/>
              </a:endParaRPr>
            </a:p>
            <a:p>
              <a:pPr eaLnBrk="0" hangingPunct="0"/>
              <a:endParaRPr lang="pl-PL" sz="3600"/>
            </a:p>
          </p:txBody>
        </p:sp>
        <p:sp>
          <p:nvSpPr>
            <p:cNvPr id="15379" name="Rectangle 19"/>
            <p:cNvSpPr>
              <a:spLocks noChangeArrowheads="1"/>
            </p:cNvSpPr>
            <p:nvPr/>
          </p:nvSpPr>
          <p:spPr bwMode="auto">
            <a:xfrm>
              <a:off x="1992" y="2129"/>
              <a:ext cx="284" cy="518"/>
            </a:xfrm>
            <a:prstGeom prst="rect">
              <a:avLst/>
            </a:prstGeom>
            <a:noFill/>
            <a:ln w="9525">
              <a:noFill/>
              <a:miter lim="800000"/>
              <a:headEnd/>
              <a:tailEnd/>
            </a:ln>
            <a:effectLst/>
          </p:spPr>
          <p:txBody>
            <a:bodyPr/>
            <a:lstStyle/>
            <a:p>
              <a:r>
                <a:rPr lang="pl-PL" sz="1200">
                  <a:latin typeface="Century Schoolbook" pitchFamily="18" charset="0"/>
                  <a:cs typeface="Times New Roman" charset="0"/>
                </a:rPr>
                <a:t>nie</a:t>
              </a:r>
              <a:endParaRPr lang="pl-PL" sz="1200">
                <a:cs typeface="Times New Roman" charset="0"/>
              </a:endParaRPr>
            </a:p>
            <a:p>
              <a:pPr eaLnBrk="0" hangingPunct="0"/>
              <a:endParaRPr lang="pl-PL" sz="3600"/>
            </a:p>
          </p:txBody>
        </p:sp>
        <p:sp>
          <p:nvSpPr>
            <p:cNvPr id="15380" name="Rectangle 20"/>
            <p:cNvSpPr>
              <a:spLocks noChangeArrowheads="1"/>
            </p:cNvSpPr>
            <p:nvPr/>
          </p:nvSpPr>
          <p:spPr bwMode="auto">
            <a:xfrm>
              <a:off x="2276" y="2129"/>
              <a:ext cx="274" cy="518"/>
            </a:xfrm>
            <a:prstGeom prst="rect">
              <a:avLst/>
            </a:prstGeom>
            <a:noFill/>
            <a:ln w="9525">
              <a:noFill/>
              <a:miter lim="800000"/>
              <a:headEnd/>
              <a:tailEnd/>
            </a:ln>
            <a:effectLst/>
          </p:spPr>
          <p:txBody>
            <a:bodyPr/>
            <a:lstStyle/>
            <a:p>
              <a:r>
                <a:rPr lang="pl-PL" sz="1200" b="1">
                  <a:latin typeface="Century Schoolbook" pitchFamily="18" charset="0"/>
                  <a:cs typeface="Times New Roman" charset="0"/>
                </a:rPr>
                <a:t>tak</a:t>
              </a:r>
              <a:endParaRPr lang="pl-PL" sz="1200">
                <a:cs typeface="Times New Roman" charset="0"/>
              </a:endParaRPr>
            </a:p>
            <a:p>
              <a:pPr eaLnBrk="0" hangingPunct="0"/>
              <a:endParaRPr lang="pl-PL" sz="3600"/>
            </a:p>
          </p:txBody>
        </p:sp>
        <p:sp>
          <p:nvSpPr>
            <p:cNvPr id="15381" name="Rectangle 21"/>
            <p:cNvSpPr>
              <a:spLocks noChangeArrowheads="1"/>
            </p:cNvSpPr>
            <p:nvPr/>
          </p:nvSpPr>
          <p:spPr bwMode="auto">
            <a:xfrm>
              <a:off x="28" y="2647"/>
              <a:ext cx="150" cy="748"/>
            </a:xfrm>
            <a:prstGeom prst="rect">
              <a:avLst/>
            </a:prstGeom>
            <a:noFill/>
            <a:ln w="9525">
              <a:noFill/>
              <a:miter lim="800000"/>
              <a:headEnd/>
              <a:tailEnd/>
            </a:ln>
            <a:effectLst/>
          </p:spPr>
          <p:txBody>
            <a:bodyPr/>
            <a:lstStyle/>
            <a:p>
              <a:r>
                <a:rPr lang="pl-PL" sz="1200">
                  <a:cs typeface="Times New Roman" charset="0"/>
                </a:rPr>
                <a:t> </a:t>
              </a:r>
            </a:p>
            <a:p>
              <a:pPr eaLnBrk="0" hangingPunct="0"/>
              <a:endParaRPr lang="pl-PL" sz="3600"/>
            </a:p>
          </p:txBody>
        </p:sp>
        <p:sp>
          <p:nvSpPr>
            <p:cNvPr id="15382" name="Rectangle 22"/>
            <p:cNvSpPr>
              <a:spLocks noChangeArrowheads="1"/>
            </p:cNvSpPr>
            <p:nvPr/>
          </p:nvSpPr>
          <p:spPr bwMode="auto">
            <a:xfrm>
              <a:off x="178" y="2647"/>
              <a:ext cx="170" cy="748"/>
            </a:xfrm>
            <a:prstGeom prst="rect">
              <a:avLst/>
            </a:prstGeom>
            <a:noFill/>
            <a:ln w="9525">
              <a:noFill/>
              <a:miter lim="800000"/>
              <a:headEnd/>
              <a:tailEnd/>
            </a:ln>
            <a:effectLst/>
          </p:spPr>
          <p:txBody>
            <a:bodyPr/>
            <a:lstStyle/>
            <a:p>
              <a:r>
                <a:rPr lang="pl-PL" sz="1800">
                  <a:latin typeface="Century Schoolbook" pitchFamily="18" charset="0"/>
                  <a:cs typeface="Times New Roman" charset="0"/>
                </a:rPr>
                <a:t>4</a:t>
              </a:r>
              <a:endParaRPr lang="pl-PL" sz="1200">
                <a:cs typeface="Times New Roman" charset="0"/>
              </a:endParaRPr>
            </a:p>
            <a:p>
              <a:pPr eaLnBrk="0" hangingPunct="0"/>
              <a:endParaRPr lang="pl-PL" sz="3600"/>
            </a:p>
          </p:txBody>
        </p:sp>
        <p:sp>
          <p:nvSpPr>
            <p:cNvPr id="15383" name="Rectangle 23"/>
            <p:cNvSpPr>
              <a:spLocks noChangeArrowheads="1"/>
            </p:cNvSpPr>
            <p:nvPr/>
          </p:nvSpPr>
          <p:spPr bwMode="auto">
            <a:xfrm>
              <a:off x="348" y="2647"/>
              <a:ext cx="170" cy="748"/>
            </a:xfrm>
            <a:prstGeom prst="rect">
              <a:avLst/>
            </a:prstGeom>
            <a:noFill/>
            <a:ln w="9525">
              <a:noFill/>
              <a:miter lim="800000"/>
              <a:headEnd/>
              <a:tailEnd/>
            </a:ln>
            <a:effectLst/>
          </p:spPr>
          <p:txBody>
            <a:bodyPr/>
            <a:lstStyle/>
            <a:p>
              <a:r>
                <a:rPr lang="pl-PL" sz="1200">
                  <a:cs typeface="Times New Roman" charset="0"/>
                </a:rPr>
                <a:t> </a:t>
              </a:r>
            </a:p>
            <a:p>
              <a:pPr eaLnBrk="0" hangingPunct="0"/>
              <a:endParaRPr lang="pl-PL" sz="3600"/>
            </a:p>
          </p:txBody>
        </p:sp>
        <p:sp>
          <p:nvSpPr>
            <p:cNvPr id="15384" name="Rectangle 24"/>
            <p:cNvSpPr>
              <a:spLocks noChangeArrowheads="1"/>
            </p:cNvSpPr>
            <p:nvPr/>
          </p:nvSpPr>
          <p:spPr bwMode="auto">
            <a:xfrm>
              <a:off x="518" y="2647"/>
              <a:ext cx="1474" cy="748"/>
            </a:xfrm>
            <a:prstGeom prst="rect">
              <a:avLst/>
            </a:prstGeom>
            <a:noFill/>
            <a:ln w="9525">
              <a:noFill/>
              <a:miter lim="800000"/>
              <a:headEnd/>
              <a:tailEnd/>
            </a:ln>
            <a:effectLst/>
          </p:spPr>
          <p:txBody>
            <a:bodyPr/>
            <a:lstStyle/>
            <a:p>
              <a:r>
                <a:rPr lang="pl-PL" sz="1800">
                  <a:latin typeface="Century Schoolbook" pitchFamily="18" charset="0"/>
                  <a:cs typeface="Times New Roman" charset="0"/>
                </a:rPr>
                <a:t>Pacjent w ciągu ostatniego miesiąca wykonywał czynności przed, którymi nie mógł się powstrzymać ...</a:t>
              </a:r>
              <a:endParaRPr lang="pl-PL" sz="1200">
                <a:cs typeface="Times New Roman" charset="0"/>
              </a:endParaRPr>
            </a:p>
            <a:p>
              <a:pPr eaLnBrk="0" hangingPunct="0"/>
              <a:endParaRPr lang="pl-PL" sz="3600"/>
            </a:p>
          </p:txBody>
        </p:sp>
        <p:sp>
          <p:nvSpPr>
            <p:cNvPr id="15385" name="Rectangle 25"/>
            <p:cNvSpPr>
              <a:spLocks noChangeArrowheads="1"/>
            </p:cNvSpPr>
            <p:nvPr/>
          </p:nvSpPr>
          <p:spPr bwMode="auto">
            <a:xfrm>
              <a:off x="1992" y="2647"/>
              <a:ext cx="284" cy="748"/>
            </a:xfrm>
            <a:prstGeom prst="rect">
              <a:avLst/>
            </a:prstGeom>
            <a:noFill/>
            <a:ln w="9525">
              <a:noFill/>
              <a:miter lim="800000"/>
              <a:headEnd/>
              <a:tailEnd/>
            </a:ln>
            <a:effectLst/>
          </p:spPr>
          <p:txBody>
            <a:bodyPr/>
            <a:lstStyle/>
            <a:p>
              <a:r>
                <a:rPr lang="pl-PL" sz="1200">
                  <a:latin typeface="Century Schoolbook" pitchFamily="18" charset="0"/>
                  <a:cs typeface="Times New Roman" charset="0"/>
                </a:rPr>
                <a:t>nie</a:t>
              </a:r>
              <a:endParaRPr lang="pl-PL" sz="1200">
                <a:cs typeface="Times New Roman" charset="0"/>
              </a:endParaRPr>
            </a:p>
            <a:p>
              <a:pPr eaLnBrk="0" hangingPunct="0"/>
              <a:endParaRPr lang="pl-PL" sz="3600"/>
            </a:p>
          </p:txBody>
        </p:sp>
        <p:sp>
          <p:nvSpPr>
            <p:cNvPr id="15386" name="Rectangle 26"/>
            <p:cNvSpPr>
              <a:spLocks noChangeArrowheads="1"/>
            </p:cNvSpPr>
            <p:nvPr/>
          </p:nvSpPr>
          <p:spPr bwMode="auto">
            <a:xfrm>
              <a:off x="2276" y="2647"/>
              <a:ext cx="274" cy="748"/>
            </a:xfrm>
            <a:prstGeom prst="rect">
              <a:avLst/>
            </a:prstGeom>
            <a:noFill/>
            <a:ln w="9525">
              <a:noFill/>
              <a:miter lim="800000"/>
              <a:headEnd/>
              <a:tailEnd/>
            </a:ln>
            <a:effectLst/>
          </p:spPr>
          <p:txBody>
            <a:bodyPr/>
            <a:lstStyle/>
            <a:p>
              <a:r>
                <a:rPr lang="pl-PL" sz="1200" b="1">
                  <a:latin typeface="Century Schoolbook" pitchFamily="18" charset="0"/>
                  <a:cs typeface="Times New Roman" charset="0"/>
                </a:rPr>
                <a:t>tak</a:t>
              </a:r>
              <a:endParaRPr lang="pl-PL" sz="1200">
                <a:cs typeface="Times New Roman" charset="0"/>
              </a:endParaRPr>
            </a:p>
            <a:p>
              <a:pPr eaLnBrk="0" hangingPunct="0"/>
              <a:endParaRPr lang="pl-PL" sz="3600"/>
            </a:p>
          </p:txBody>
        </p:sp>
        <p:sp>
          <p:nvSpPr>
            <p:cNvPr id="15387" name="Rectangle 27"/>
            <p:cNvSpPr>
              <a:spLocks noChangeArrowheads="1"/>
            </p:cNvSpPr>
            <p:nvPr/>
          </p:nvSpPr>
          <p:spPr bwMode="auto">
            <a:xfrm>
              <a:off x="28" y="3395"/>
              <a:ext cx="150" cy="633"/>
            </a:xfrm>
            <a:prstGeom prst="rect">
              <a:avLst/>
            </a:prstGeom>
            <a:noFill/>
            <a:ln w="9525">
              <a:noFill/>
              <a:miter lim="800000"/>
              <a:headEnd/>
              <a:tailEnd/>
            </a:ln>
            <a:effectLst/>
          </p:spPr>
          <p:txBody>
            <a:bodyPr/>
            <a:lstStyle/>
            <a:p>
              <a:r>
                <a:rPr lang="pl-PL" sz="1200">
                  <a:cs typeface="Times New Roman" charset="0"/>
                </a:rPr>
                <a:t> </a:t>
              </a:r>
            </a:p>
            <a:p>
              <a:pPr eaLnBrk="0" hangingPunct="0"/>
              <a:endParaRPr lang="pl-PL" sz="3600"/>
            </a:p>
          </p:txBody>
        </p:sp>
        <p:sp>
          <p:nvSpPr>
            <p:cNvPr id="15388" name="Rectangle 28"/>
            <p:cNvSpPr>
              <a:spLocks noChangeArrowheads="1"/>
            </p:cNvSpPr>
            <p:nvPr/>
          </p:nvSpPr>
          <p:spPr bwMode="auto">
            <a:xfrm>
              <a:off x="178" y="3395"/>
              <a:ext cx="170" cy="633"/>
            </a:xfrm>
            <a:prstGeom prst="rect">
              <a:avLst/>
            </a:prstGeom>
            <a:noFill/>
            <a:ln w="9525">
              <a:noFill/>
              <a:miter lim="800000"/>
              <a:headEnd/>
              <a:tailEnd/>
            </a:ln>
            <a:effectLst/>
          </p:spPr>
          <p:txBody>
            <a:bodyPr/>
            <a:lstStyle/>
            <a:p>
              <a:r>
                <a:rPr lang="pl-PL" sz="1800">
                  <a:latin typeface="Century Schoolbook" pitchFamily="18" charset="0"/>
                  <a:cs typeface="Times New Roman" charset="0"/>
                </a:rPr>
                <a:t>5</a:t>
              </a:r>
              <a:endParaRPr lang="pl-PL" sz="1200">
                <a:cs typeface="Times New Roman" charset="0"/>
              </a:endParaRPr>
            </a:p>
            <a:p>
              <a:pPr eaLnBrk="0" hangingPunct="0"/>
              <a:endParaRPr lang="pl-PL" sz="3600"/>
            </a:p>
          </p:txBody>
        </p:sp>
        <p:sp>
          <p:nvSpPr>
            <p:cNvPr id="15389" name="Rectangle 29"/>
            <p:cNvSpPr>
              <a:spLocks noChangeArrowheads="1"/>
            </p:cNvSpPr>
            <p:nvPr/>
          </p:nvSpPr>
          <p:spPr bwMode="auto">
            <a:xfrm>
              <a:off x="348" y="3395"/>
              <a:ext cx="170" cy="633"/>
            </a:xfrm>
            <a:prstGeom prst="rect">
              <a:avLst/>
            </a:prstGeom>
            <a:noFill/>
            <a:ln w="9525">
              <a:noFill/>
              <a:miter lim="800000"/>
              <a:headEnd/>
              <a:tailEnd/>
            </a:ln>
            <a:effectLst/>
          </p:spPr>
          <p:txBody>
            <a:bodyPr/>
            <a:lstStyle/>
            <a:p>
              <a:r>
                <a:rPr lang="pl-PL" sz="1200">
                  <a:cs typeface="Times New Roman" charset="0"/>
                </a:rPr>
                <a:t> </a:t>
              </a:r>
            </a:p>
            <a:p>
              <a:pPr eaLnBrk="0" hangingPunct="0"/>
              <a:endParaRPr lang="pl-PL" sz="3600"/>
            </a:p>
          </p:txBody>
        </p:sp>
        <p:sp>
          <p:nvSpPr>
            <p:cNvPr id="15390" name="Rectangle 30"/>
            <p:cNvSpPr>
              <a:spLocks noChangeArrowheads="1"/>
            </p:cNvSpPr>
            <p:nvPr/>
          </p:nvSpPr>
          <p:spPr bwMode="auto">
            <a:xfrm>
              <a:off x="518" y="3395"/>
              <a:ext cx="1474" cy="633"/>
            </a:xfrm>
            <a:prstGeom prst="rect">
              <a:avLst/>
            </a:prstGeom>
            <a:noFill/>
            <a:ln w="9525">
              <a:noFill/>
              <a:miter lim="800000"/>
              <a:headEnd/>
              <a:tailEnd/>
            </a:ln>
            <a:effectLst/>
          </p:spPr>
          <p:txBody>
            <a:bodyPr/>
            <a:lstStyle/>
            <a:p>
              <a:r>
                <a:rPr lang="pl-PL" sz="1800">
                  <a:latin typeface="Century Schoolbook" pitchFamily="18" charset="0"/>
                  <a:cs typeface="Times New Roman" charset="0"/>
                </a:rPr>
                <a:t>Pacjent rozpoznaje swoje natręctwa jako nadmierne i nieuzasadnione...</a:t>
              </a:r>
              <a:endParaRPr lang="pl-PL" sz="1200">
                <a:cs typeface="Times New Roman" charset="0"/>
              </a:endParaRPr>
            </a:p>
            <a:p>
              <a:pPr eaLnBrk="0" hangingPunct="0"/>
              <a:endParaRPr lang="pl-PL" sz="3600"/>
            </a:p>
          </p:txBody>
        </p:sp>
        <p:sp>
          <p:nvSpPr>
            <p:cNvPr id="15391" name="Rectangle 31"/>
            <p:cNvSpPr>
              <a:spLocks noChangeArrowheads="1"/>
            </p:cNvSpPr>
            <p:nvPr/>
          </p:nvSpPr>
          <p:spPr bwMode="auto">
            <a:xfrm>
              <a:off x="1992" y="3395"/>
              <a:ext cx="284" cy="633"/>
            </a:xfrm>
            <a:prstGeom prst="rect">
              <a:avLst/>
            </a:prstGeom>
            <a:noFill/>
            <a:ln w="9525">
              <a:noFill/>
              <a:miter lim="800000"/>
              <a:headEnd/>
              <a:tailEnd/>
            </a:ln>
            <a:effectLst/>
          </p:spPr>
          <p:txBody>
            <a:bodyPr/>
            <a:lstStyle/>
            <a:p>
              <a:r>
                <a:rPr lang="pl-PL" sz="1200">
                  <a:latin typeface="Century Schoolbook" pitchFamily="18" charset="0"/>
                  <a:cs typeface="Times New Roman" charset="0"/>
                </a:rPr>
                <a:t>nie</a:t>
              </a:r>
              <a:endParaRPr lang="pl-PL" sz="1200">
                <a:cs typeface="Times New Roman" charset="0"/>
              </a:endParaRPr>
            </a:p>
            <a:p>
              <a:pPr eaLnBrk="0" hangingPunct="0"/>
              <a:endParaRPr lang="pl-PL" sz="3600"/>
            </a:p>
          </p:txBody>
        </p:sp>
        <p:sp>
          <p:nvSpPr>
            <p:cNvPr id="15392" name="Rectangle 32"/>
            <p:cNvSpPr>
              <a:spLocks noChangeArrowheads="1"/>
            </p:cNvSpPr>
            <p:nvPr/>
          </p:nvSpPr>
          <p:spPr bwMode="auto">
            <a:xfrm>
              <a:off x="2276" y="3395"/>
              <a:ext cx="274" cy="633"/>
            </a:xfrm>
            <a:prstGeom prst="rect">
              <a:avLst/>
            </a:prstGeom>
            <a:noFill/>
            <a:ln w="9525">
              <a:noFill/>
              <a:miter lim="800000"/>
              <a:headEnd/>
              <a:tailEnd/>
            </a:ln>
            <a:effectLst/>
          </p:spPr>
          <p:txBody>
            <a:bodyPr/>
            <a:lstStyle/>
            <a:p>
              <a:r>
                <a:rPr lang="pl-PL" sz="1200" b="1">
                  <a:latin typeface="Century Schoolbook" pitchFamily="18" charset="0"/>
                  <a:cs typeface="Times New Roman" charset="0"/>
                </a:rPr>
                <a:t>tak</a:t>
              </a:r>
              <a:endParaRPr lang="pl-PL" sz="1200">
                <a:cs typeface="Times New Roman" charset="0"/>
              </a:endParaRPr>
            </a:p>
            <a:p>
              <a:pPr eaLnBrk="0" hangingPunct="0"/>
              <a:endParaRPr lang="pl-PL" sz="3600"/>
            </a:p>
          </p:txBody>
        </p:sp>
        <p:sp>
          <p:nvSpPr>
            <p:cNvPr id="15393" name="Rectangle 33"/>
            <p:cNvSpPr>
              <a:spLocks noChangeArrowheads="1"/>
            </p:cNvSpPr>
            <p:nvPr/>
          </p:nvSpPr>
          <p:spPr bwMode="auto">
            <a:xfrm>
              <a:off x="28" y="4028"/>
              <a:ext cx="150" cy="863"/>
            </a:xfrm>
            <a:prstGeom prst="rect">
              <a:avLst/>
            </a:prstGeom>
            <a:noFill/>
            <a:ln w="9525">
              <a:noFill/>
              <a:miter lim="800000"/>
              <a:headEnd/>
              <a:tailEnd/>
            </a:ln>
            <a:effectLst/>
          </p:spPr>
          <p:txBody>
            <a:bodyPr/>
            <a:lstStyle/>
            <a:p>
              <a:r>
                <a:rPr lang="pl-PL" sz="1200">
                  <a:cs typeface="Times New Roman" charset="0"/>
                </a:rPr>
                <a:t> </a:t>
              </a:r>
            </a:p>
            <a:p>
              <a:pPr eaLnBrk="0" hangingPunct="0"/>
              <a:endParaRPr lang="pl-PL" sz="3600"/>
            </a:p>
          </p:txBody>
        </p:sp>
        <p:sp>
          <p:nvSpPr>
            <p:cNvPr id="15394" name="Rectangle 34"/>
            <p:cNvSpPr>
              <a:spLocks noChangeArrowheads="1"/>
            </p:cNvSpPr>
            <p:nvPr/>
          </p:nvSpPr>
          <p:spPr bwMode="auto">
            <a:xfrm>
              <a:off x="178" y="4028"/>
              <a:ext cx="170" cy="863"/>
            </a:xfrm>
            <a:prstGeom prst="rect">
              <a:avLst/>
            </a:prstGeom>
            <a:noFill/>
            <a:ln w="9525">
              <a:noFill/>
              <a:miter lim="800000"/>
              <a:headEnd/>
              <a:tailEnd/>
            </a:ln>
            <a:effectLst/>
          </p:spPr>
          <p:txBody>
            <a:bodyPr/>
            <a:lstStyle/>
            <a:p>
              <a:r>
                <a:rPr lang="pl-PL" sz="1800">
                  <a:latin typeface="Century Schoolbook" pitchFamily="18" charset="0"/>
                  <a:cs typeface="Times New Roman" charset="0"/>
                </a:rPr>
                <a:t>6</a:t>
              </a:r>
              <a:endParaRPr lang="pl-PL" sz="1200">
                <a:cs typeface="Times New Roman" charset="0"/>
              </a:endParaRPr>
            </a:p>
            <a:p>
              <a:pPr eaLnBrk="0" hangingPunct="0"/>
              <a:endParaRPr lang="pl-PL" sz="3600"/>
            </a:p>
          </p:txBody>
        </p:sp>
        <p:sp>
          <p:nvSpPr>
            <p:cNvPr id="15395" name="Rectangle 35"/>
            <p:cNvSpPr>
              <a:spLocks noChangeArrowheads="1"/>
            </p:cNvSpPr>
            <p:nvPr/>
          </p:nvSpPr>
          <p:spPr bwMode="auto">
            <a:xfrm>
              <a:off x="348" y="4028"/>
              <a:ext cx="170" cy="863"/>
            </a:xfrm>
            <a:prstGeom prst="rect">
              <a:avLst/>
            </a:prstGeom>
            <a:noFill/>
            <a:ln w="9525">
              <a:noFill/>
              <a:miter lim="800000"/>
              <a:headEnd/>
              <a:tailEnd/>
            </a:ln>
            <a:effectLst/>
          </p:spPr>
          <p:txBody>
            <a:bodyPr/>
            <a:lstStyle/>
            <a:p>
              <a:r>
                <a:rPr lang="pl-PL" sz="1200">
                  <a:cs typeface="Times New Roman" charset="0"/>
                </a:rPr>
                <a:t> </a:t>
              </a:r>
            </a:p>
            <a:p>
              <a:pPr eaLnBrk="0" hangingPunct="0"/>
              <a:endParaRPr lang="pl-PL" sz="3600"/>
            </a:p>
          </p:txBody>
        </p:sp>
        <p:sp>
          <p:nvSpPr>
            <p:cNvPr id="15396" name="Rectangle 36"/>
            <p:cNvSpPr>
              <a:spLocks noChangeArrowheads="1"/>
            </p:cNvSpPr>
            <p:nvPr/>
          </p:nvSpPr>
          <p:spPr bwMode="auto">
            <a:xfrm>
              <a:off x="518" y="4028"/>
              <a:ext cx="1474" cy="863"/>
            </a:xfrm>
            <a:prstGeom prst="rect">
              <a:avLst/>
            </a:prstGeom>
            <a:noFill/>
            <a:ln w="9525">
              <a:noFill/>
              <a:miter lim="800000"/>
              <a:headEnd/>
              <a:tailEnd/>
            </a:ln>
            <a:effectLst/>
          </p:spPr>
          <p:txBody>
            <a:bodyPr/>
            <a:lstStyle/>
            <a:p>
              <a:r>
                <a:rPr lang="pl-PL" sz="1800">
                  <a:latin typeface="Century Schoolbook" pitchFamily="18" charset="0"/>
                  <a:cs typeface="Times New Roman" charset="0"/>
                </a:rPr>
                <a:t>Natręctwa przeszkadzają w podstawowych rolach życiowych, lub zajmują dziennie więcej niż 1 godzinę ...</a:t>
              </a:r>
              <a:endParaRPr lang="pl-PL" sz="1200">
                <a:cs typeface="Times New Roman" charset="0"/>
              </a:endParaRPr>
            </a:p>
            <a:p>
              <a:pPr eaLnBrk="0" hangingPunct="0"/>
              <a:endParaRPr lang="pl-PL" sz="3600"/>
            </a:p>
          </p:txBody>
        </p:sp>
        <p:sp>
          <p:nvSpPr>
            <p:cNvPr id="15397" name="Rectangle 37"/>
            <p:cNvSpPr>
              <a:spLocks noChangeArrowheads="1"/>
            </p:cNvSpPr>
            <p:nvPr/>
          </p:nvSpPr>
          <p:spPr bwMode="auto">
            <a:xfrm>
              <a:off x="1992" y="4028"/>
              <a:ext cx="284" cy="863"/>
            </a:xfrm>
            <a:prstGeom prst="rect">
              <a:avLst/>
            </a:prstGeom>
            <a:noFill/>
            <a:ln w="9525">
              <a:noFill/>
              <a:miter lim="800000"/>
              <a:headEnd/>
              <a:tailEnd/>
            </a:ln>
            <a:effectLst/>
          </p:spPr>
          <p:txBody>
            <a:bodyPr/>
            <a:lstStyle/>
            <a:p>
              <a:r>
                <a:rPr lang="pl-PL" sz="1200">
                  <a:latin typeface="Century Schoolbook" pitchFamily="18" charset="0"/>
                  <a:cs typeface="Times New Roman" charset="0"/>
                </a:rPr>
                <a:t>nie</a:t>
              </a:r>
              <a:endParaRPr lang="pl-PL" sz="1200">
                <a:cs typeface="Times New Roman" charset="0"/>
              </a:endParaRPr>
            </a:p>
            <a:p>
              <a:pPr eaLnBrk="0" hangingPunct="0"/>
              <a:endParaRPr lang="pl-PL" sz="3600"/>
            </a:p>
          </p:txBody>
        </p:sp>
        <p:sp>
          <p:nvSpPr>
            <p:cNvPr id="15398" name="Rectangle 38"/>
            <p:cNvSpPr>
              <a:spLocks noChangeArrowheads="1"/>
            </p:cNvSpPr>
            <p:nvPr/>
          </p:nvSpPr>
          <p:spPr bwMode="auto">
            <a:xfrm>
              <a:off x="2276" y="4028"/>
              <a:ext cx="274" cy="863"/>
            </a:xfrm>
            <a:prstGeom prst="rect">
              <a:avLst/>
            </a:prstGeom>
            <a:noFill/>
            <a:ln w="9525">
              <a:noFill/>
              <a:miter lim="800000"/>
              <a:headEnd/>
              <a:tailEnd/>
            </a:ln>
            <a:effectLst/>
          </p:spPr>
          <p:txBody>
            <a:bodyPr/>
            <a:lstStyle/>
            <a:p>
              <a:r>
                <a:rPr lang="pl-PL" sz="1200" b="1">
                  <a:latin typeface="Century Schoolbook" pitchFamily="18" charset="0"/>
                  <a:cs typeface="Times New Roman" charset="0"/>
                </a:rPr>
                <a:t>tak</a:t>
              </a:r>
              <a:endParaRPr lang="pl-PL" sz="1200">
                <a:cs typeface="Times New Roman" charset="0"/>
              </a:endParaRPr>
            </a:p>
            <a:p>
              <a:pPr eaLnBrk="0" hangingPunct="0"/>
              <a:endParaRPr lang="pl-PL" sz="3600"/>
            </a:p>
          </p:txBody>
        </p:sp>
        <p:sp>
          <p:nvSpPr>
            <p:cNvPr id="15399" name="Rectangle 39"/>
            <p:cNvSpPr>
              <a:spLocks noChangeArrowheads="1"/>
            </p:cNvSpPr>
            <p:nvPr/>
          </p:nvSpPr>
          <p:spPr bwMode="auto">
            <a:xfrm>
              <a:off x="28" y="4891"/>
              <a:ext cx="150" cy="633"/>
            </a:xfrm>
            <a:prstGeom prst="rect">
              <a:avLst/>
            </a:prstGeom>
            <a:noFill/>
            <a:ln w="9525">
              <a:noFill/>
              <a:miter lim="800000"/>
              <a:headEnd/>
              <a:tailEnd/>
            </a:ln>
            <a:effectLst/>
          </p:spPr>
          <p:txBody>
            <a:bodyPr/>
            <a:lstStyle/>
            <a:p>
              <a:r>
                <a:rPr lang="pl-PL" sz="1200">
                  <a:cs typeface="Times New Roman" charset="0"/>
                </a:rPr>
                <a:t> </a:t>
              </a:r>
            </a:p>
            <a:p>
              <a:pPr eaLnBrk="0" hangingPunct="0"/>
              <a:endParaRPr lang="pl-PL" sz="3600"/>
            </a:p>
          </p:txBody>
        </p:sp>
        <p:sp>
          <p:nvSpPr>
            <p:cNvPr id="15400" name="Rectangle 40"/>
            <p:cNvSpPr>
              <a:spLocks noChangeArrowheads="1"/>
            </p:cNvSpPr>
            <p:nvPr/>
          </p:nvSpPr>
          <p:spPr bwMode="auto">
            <a:xfrm>
              <a:off x="178" y="4891"/>
              <a:ext cx="170" cy="633"/>
            </a:xfrm>
            <a:prstGeom prst="rect">
              <a:avLst/>
            </a:prstGeom>
            <a:noFill/>
            <a:ln w="9525">
              <a:noFill/>
              <a:miter lim="800000"/>
              <a:headEnd/>
              <a:tailEnd/>
            </a:ln>
            <a:effectLst/>
          </p:spPr>
          <p:txBody>
            <a:bodyPr/>
            <a:lstStyle/>
            <a:p>
              <a:r>
                <a:rPr lang="pl-PL" sz="1200">
                  <a:cs typeface="Times New Roman" charset="0"/>
                </a:rPr>
                <a:t> </a:t>
              </a:r>
            </a:p>
            <a:p>
              <a:pPr eaLnBrk="0" hangingPunct="0"/>
              <a:endParaRPr lang="pl-PL" sz="3600"/>
            </a:p>
          </p:txBody>
        </p:sp>
        <p:sp>
          <p:nvSpPr>
            <p:cNvPr id="15401" name="Rectangle 41"/>
            <p:cNvSpPr>
              <a:spLocks noChangeArrowheads="1"/>
            </p:cNvSpPr>
            <p:nvPr/>
          </p:nvSpPr>
          <p:spPr bwMode="auto">
            <a:xfrm>
              <a:off x="348" y="4891"/>
              <a:ext cx="170" cy="633"/>
            </a:xfrm>
            <a:prstGeom prst="rect">
              <a:avLst/>
            </a:prstGeom>
            <a:noFill/>
            <a:ln w="9525">
              <a:noFill/>
              <a:miter lim="800000"/>
              <a:headEnd/>
              <a:tailEnd/>
            </a:ln>
            <a:effectLst/>
          </p:spPr>
          <p:txBody>
            <a:bodyPr/>
            <a:lstStyle/>
            <a:p>
              <a:r>
                <a:rPr lang="pl-PL" sz="1200">
                  <a:cs typeface="Times New Roman" charset="0"/>
                </a:rPr>
                <a:t> </a:t>
              </a:r>
            </a:p>
            <a:p>
              <a:pPr eaLnBrk="0" hangingPunct="0"/>
              <a:endParaRPr lang="pl-PL" sz="3600"/>
            </a:p>
          </p:txBody>
        </p:sp>
        <p:sp>
          <p:nvSpPr>
            <p:cNvPr id="15402" name="Rectangle 42"/>
            <p:cNvSpPr>
              <a:spLocks noChangeArrowheads="1"/>
            </p:cNvSpPr>
            <p:nvPr/>
          </p:nvSpPr>
          <p:spPr bwMode="auto">
            <a:xfrm>
              <a:off x="518" y="4891"/>
              <a:ext cx="1474" cy="633"/>
            </a:xfrm>
            <a:prstGeom prst="rect">
              <a:avLst/>
            </a:prstGeom>
            <a:noFill/>
            <a:ln w="9525">
              <a:noFill/>
              <a:miter lim="800000"/>
              <a:headEnd/>
              <a:tailEnd/>
            </a:ln>
            <a:effectLst/>
          </p:spPr>
          <p:txBody>
            <a:bodyPr/>
            <a:lstStyle/>
            <a:p>
              <a:r>
                <a:rPr lang="pl-PL" sz="1800">
                  <a:latin typeface="Century Schoolbook" pitchFamily="18" charset="0"/>
                  <a:cs typeface="Times New Roman" charset="0"/>
                </a:rPr>
                <a:t>Jeśli H1&amp;2&amp;3&amp;5&amp;6  </a:t>
              </a:r>
              <a:r>
                <a:rPr lang="pl-PL" sz="1800" i="1">
                  <a:latin typeface="Century Schoolbook" pitchFamily="18" charset="0"/>
                  <a:cs typeface="Times New Roman" charset="0"/>
                </a:rPr>
                <a:t>tak</a:t>
              </a:r>
              <a:r>
                <a:rPr lang="pl-PL" sz="1800">
                  <a:latin typeface="Century Schoolbook" pitchFamily="18" charset="0"/>
                  <a:cs typeface="Times New Roman" charset="0"/>
                </a:rPr>
                <a:t> lub H4&amp;5&amp;6 </a:t>
              </a:r>
              <a:r>
                <a:rPr lang="pl-PL" sz="1800" i="1">
                  <a:latin typeface="Century Schoolbook" pitchFamily="18" charset="0"/>
                  <a:cs typeface="Times New Roman" charset="0"/>
                </a:rPr>
                <a:t>tak </a:t>
              </a:r>
              <a:r>
                <a:rPr lang="pl-PL" sz="1800">
                  <a:latin typeface="Century Schoolbook" pitchFamily="18" charset="0"/>
                  <a:cs typeface="Times New Roman" charset="0"/>
                </a:rPr>
                <a:t> – rozpoznanie - </a:t>
              </a:r>
              <a:r>
                <a:rPr lang="pl-PL" sz="1800" b="1">
                  <a:latin typeface="Century Schoolbook" pitchFamily="18" charset="0"/>
                  <a:cs typeface="Times New Roman" charset="0"/>
                </a:rPr>
                <a:t>OCD</a:t>
              </a:r>
              <a:endParaRPr lang="pl-PL" sz="1200">
                <a:cs typeface="Times New Roman" charset="0"/>
              </a:endParaRPr>
            </a:p>
            <a:p>
              <a:pPr eaLnBrk="0" hangingPunct="0"/>
              <a:endParaRPr lang="pl-PL" sz="3600"/>
            </a:p>
          </p:txBody>
        </p:sp>
        <p:sp>
          <p:nvSpPr>
            <p:cNvPr id="15403" name="Rectangle 43"/>
            <p:cNvSpPr>
              <a:spLocks noChangeArrowheads="1"/>
            </p:cNvSpPr>
            <p:nvPr/>
          </p:nvSpPr>
          <p:spPr bwMode="auto">
            <a:xfrm>
              <a:off x="1992" y="4891"/>
              <a:ext cx="284" cy="633"/>
            </a:xfrm>
            <a:prstGeom prst="rect">
              <a:avLst/>
            </a:prstGeom>
            <a:noFill/>
            <a:ln w="9525">
              <a:noFill/>
              <a:miter lim="800000"/>
              <a:headEnd/>
              <a:tailEnd/>
            </a:ln>
            <a:effectLst/>
          </p:spPr>
          <p:txBody>
            <a:bodyPr/>
            <a:lstStyle/>
            <a:p>
              <a:r>
                <a:rPr lang="pl-PL" sz="1200">
                  <a:latin typeface="Century Schoolbook" pitchFamily="18" charset="0"/>
                  <a:cs typeface="Times New Roman" charset="0"/>
                </a:rPr>
                <a:t>nie</a:t>
              </a:r>
              <a:endParaRPr lang="pl-PL" sz="1200">
                <a:cs typeface="Times New Roman" charset="0"/>
              </a:endParaRPr>
            </a:p>
            <a:p>
              <a:pPr eaLnBrk="0" hangingPunct="0"/>
              <a:endParaRPr lang="pl-PL" sz="3600"/>
            </a:p>
          </p:txBody>
        </p:sp>
        <p:sp>
          <p:nvSpPr>
            <p:cNvPr id="15404" name="Rectangle 44"/>
            <p:cNvSpPr>
              <a:spLocks noChangeArrowheads="1"/>
            </p:cNvSpPr>
            <p:nvPr/>
          </p:nvSpPr>
          <p:spPr bwMode="auto">
            <a:xfrm>
              <a:off x="2276" y="4891"/>
              <a:ext cx="274" cy="633"/>
            </a:xfrm>
            <a:prstGeom prst="rect">
              <a:avLst/>
            </a:prstGeom>
            <a:noFill/>
            <a:ln w="9525">
              <a:noFill/>
              <a:miter lim="800000"/>
              <a:headEnd/>
              <a:tailEnd/>
            </a:ln>
            <a:effectLst/>
          </p:spPr>
          <p:txBody>
            <a:bodyPr/>
            <a:lstStyle/>
            <a:p>
              <a:r>
                <a:rPr lang="pl-PL" sz="1200" b="1">
                  <a:latin typeface="Century Schoolbook" pitchFamily="18" charset="0"/>
                  <a:cs typeface="Times New Roman" charset="0"/>
                </a:rPr>
                <a:t>tak</a:t>
              </a:r>
              <a:endParaRPr lang="pl-PL" sz="1200">
                <a:cs typeface="Times New Roman" charset="0"/>
              </a:endParaRPr>
            </a:p>
            <a:p>
              <a:pPr eaLnBrk="0" hangingPunct="0"/>
              <a:endParaRPr lang="pl-PL" sz="3600"/>
            </a:p>
          </p:txBody>
        </p:sp>
      </p:grpSp>
      <p:sp>
        <p:nvSpPr>
          <p:cNvPr id="15406" name="Rectangle 46"/>
          <p:cNvSpPr>
            <a:spLocks noChangeArrowheads="1"/>
          </p:cNvSpPr>
          <p:nvPr/>
        </p:nvSpPr>
        <p:spPr bwMode="auto">
          <a:xfrm>
            <a:off x="533400" y="381000"/>
            <a:ext cx="9144000" cy="923330"/>
          </a:xfrm>
          <a:prstGeom prst="rect">
            <a:avLst/>
          </a:prstGeom>
          <a:noFill/>
          <a:ln w="9525">
            <a:noFill/>
            <a:miter lim="800000"/>
            <a:headEnd/>
            <a:tailEnd/>
          </a:ln>
          <a:effectLst/>
        </p:spPr>
        <p:txBody>
          <a:bodyPr>
            <a:spAutoFit/>
          </a:bodyPr>
          <a:lstStyle/>
          <a:p>
            <a:r>
              <a:rPr lang="pl-PL" sz="1800" b="1">
                <a:solidFill>
                  <a:schemeClr val="tx2"/>
                </a:solidFill>
                <a:latin typeface="Century Schoolbook" pitchFamily="18" charset="0"/>
                <a:cs typeface="Times New Roman" charset="0"/>
              </a:rPr>
              <a:t>H. OCD</a:t>
            </a:r>
            <a:r>
              <a:rPr lang="pl-PL" sz="1800">
                <a:solidFill>
                  <a:schemeClr val="tx2"/>
                </a:solidFill>
                <a:latin typeface="Century Schoolbook" pitchFamily="18" charset="0"/>
                <a:cs typeface="Times New Roman" charset="0"/>
              </a:rPr>
              <a:t>. </a:t>
            </a:r>
            <a:r>
              <a:rPr lang="pl-PL" sz="1800" b="1">
                <a:solidFill>
                  <a:schemeClr val="tx2"/>
                </a:solidFill>
                <a:latin typeface="Century Schoolbook" pitchFamily="18" charset="0"/>
                <a:cs typeface="Times New Roman" charset="0"/>
              </a:rPr>
              <a:t>F.42.</a:t>
            </a:r>
            <a:endParaRPr lang="pl-PL" sz="1200">
              <a:solidFill>
                <a:schemeClr val="tx2"/>
              </a:solidFill>
              <a:cs typeface="Times New Roman" charset="0"/>
            </a:endParaRPr>
          </a:p>
          <a:p>
            <a:pPr eaLnBrk="0" hangingPunct="0"/>
            <a:endParaRPr lang="pl-PL" sz="3600"/>
          </a:p>
        </p:txBody>
      </p:sp>
    </p:spTree>
  </p:cSld>
  <p:clrMapOvr>
    <a:masterClrMapping/>
  </p:clrMapOvr>
  <p:transition spd="slow">
    <p:wipe dir="u"/>
  </p:transition>
</p:sld>
</file>

<file path=ppt/slides/slide4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317500" y="52388"/>
            <a:ext cx="8637588" cy="1431925"/>
          </a:xfrm>
        </p:spPr>
        <p:txBody>
          <a:bodyPr/>
          <a:lstStyle/>
          <a:p>
            <a:r>
              <a:rPr lang="pl-PL"/>
              <a:t>Historia #2 – wywiad psychiatryczny</a:t>
            </a:r>
          </a:p>
        </p:txBody>
      </p:sp>
      <p:sp>
        <p:nvSpPr>
          <p:cNvPr id="16387" name="Rectangle 3"/>
          <p:cNvSpPr>
            <a:spLocks noGrp="1" noChangeArrowheads="1"/>
          </p:cNvSpPr>
          <p:nvPr>
            <p:ph sz="quarter" idx="1"/>
          </p:nvPr>
        </p:nvSpPr>
        <p:spPr>
          <a:xfrm>
            <a:off x="381000" y="1600200"/>
            <a:ext cx="8208963" cy="4114800"/>
          </a:xfrm>
        </p:spPr>
        <p:txBody>
          <a:bodyPr/>
          <a:lstStyle/>
          <a:p>
            <a:pPr>
              <a:lnSpc>
                <a:spcPct val="80000"/>
              </a:lnSpc>
            </a:pPr>
            <a:r>
              <a:rPr lang="pl-PL" sz="2000" b="1"/>
              <a:t>Pierwsze objawy  OCD w wieku 16-17 lat. Od początku OCD nie uzyskano nigdy bardziej trwałej poprawy. Odnotowano następujące terapie:pernazyna, klomipramina, fluoxetyna, fluvoxamina, amitryptylina, węglan litu, haloperidol, ELD. Nie uzyskano również poprawy w czasie terapii na oddziale nerwic.</a:t>
            </a:r>
          </a:p>
          <a:p>
            <a:pPr>
              <a:lnSpc>
                <a:spcPct val="80000"/>
              </a:lnSpc>
            </a:pPr>
            <a:r>
              <a:rPr lang="pl-PL" sz="2000" b="1"/>
              <a:t>Do tej pory nie odnotowano epizodu depresji, chociaż w wieku 20 lat usiłował popełnić samobójstwo, wieszając się na klamce w akademiku. Na haloperidol reaguje objawami akatyzji. </a:t>
            </a:r>
          </a:p>
          <a:p>
            <a:pPr>
              <a:lnSpc>
                <a:spcPct val="80000"/>
              </a:lnSpc>
            </a:pPr>
            <a:r>
              <a:rPr lang="pl-PL" sz="2000" b="1"/>
              <a:t>W wieku 18 lat doznał urazu głowy, bez objawów wstrząśnienia mózgu.</a:t>
            </a:r>
          </a:p>
          <a:p>
            <a:pPr>
              <a:lnSpc>
                <a:spcPct val="80000"/>
              </a:lnSpc>
            </a:pPr>
            <a:r>
              <a:rPr lang="pl-PL" sz="2000" b="1"/>
              <a:t>Przed rokiem w domu pobił ojca, porozbijał mu szyby w samochodzie.</a:t>
            </a:r>
          </a:p>
        </p:txBody>
      </p:sp>
    </p:spTree>
  </p:cSld>
  <p:clrMapOvr>
    <a:masterClrMapping/>
  </p:clrMapOvr>
  <p:transition spd="slow">
    <p:wipe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6387">
                                            <p:txEl>
                                              <p:pRg st="0" end="0"/>
                                            </p:txEl>
                                          </p:spTgt>
                                        </p:tgtEl>
                                        <p:attrNameLst>
                                          <p:attrName>style.visibility</p:attrName>
                                        </p:attrNameLst>
                                      </p:cBhvr>
                                      <p:to>
                                        <p:strVal val="visible"/>
                                      </p:to>
                                    </p:set>
                                    <p:animEffect transition="in" filter="dissolve">
                                      <p:cBhvr>
                                        <p:cTn id="7" dur="500"/>
                                        <p:tgtEl>
                                          <p:spTgt spid="1638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6387">
                                            <p:txEl>
                                              <p:pRg st="1" end="1"/>
                                            </p:txEl>
                                          </p:spTgt>
                                        </p:tgtEl>
                                        <p:attrNameLst>
                                          <p:attrName>style.visibility</p:attrName>
                                        </p:attrNameLst>
                                      </p:cBhvr>
                                      <p:to>
                                        <p:strVal val="visible"/>
                                      </p:to>
                                    </p:set>
                                    <p:animEffect transition="in" filter="dissolve">
                                      <p:cBhvr>
                                        <p:cTn id="12" dur="500"/>
                                        <p:tgtEl>
                                          <p:spTgt spid="1638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16387">
                                            <p:txEl>
                                              <p:pRg st="2" end="2"/>
                                            </p:txEl>
                                          </p:spTgt>
                                        </p:tgtEl>
                                        <p:attrNameLst>
                                          <p:attrName>style.visibility</p:attrName>
                                        </p:attrNameLst>
                                      </p:cBhvr>
                                      <p:to>
                                        <p:strVal val="visible"/>
                                      </p:to>
                                    </p:set>
                                    <p:animEffect transition="in" filter="dissolve">
                                      <p:cBhvr>
                                        <p:cTn id="17" dur="500"/>
                                        <p:tgtEl>
                                          <p:spTgt spid="16387">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16387">
                                            <p:txEl>
                                              <p:pRg st="3" end="3"/>
                                            </p:txEl>
                                          </p:spTgt>
                                        </p:tgtEl>
                                        <p:attrNameLst>
                                          <p:attrName>style.visibility</p:attrName>
                                        </p:attrNameLst>
                                      </p:cBhvr>
                                      <p:to>
                                        <p:strVal val="visible"/>
                                      </p:to>
                                    </p:set>
                                    <p:animEffect transition="in" filter="dissolve">
                                      <p:cBhvr>
                                        <p:cTn id="22" dur="500"/>
                                        <p:tgtEl>
                                          <p:spTgt spid="16387">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87" grpId="0" build="p" autoUpdateAnimBg="0"/>
    </p:bldLst>
  </p:timing>
</p:sld>
</file>

<file path=ppt/slides/slide4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457200" y="779463"/>
            <a:ext cx="8229600" cy="727075"/>
          </a:xfrm>
        </p:spPr>
        <p:txBody>
          <a:bodyPr>
            <a:normAutofit/>
          </a:bodyPr>
          <a:lstStyle/>
          <a:p>
            <a:r>
              <a:rPr lang="pl-PL"/>
              <a:t>Historia #2</a:t>
            </a:r>
          </a:p>
        </p:txBody>
      </p:sp>
      <p:sp>
        <p:nvSpPr>
          <p:cNvPr id="17411" name="Rectangle 3"/>
          <p:cNvSpPr>
            <a:spLocks noGrp="1" noChangeArrowheads="1"/>
          </p:cNvSpPr>
          <p:nvPr>
            <p:ph sz="half" idx="1"/>
          </p:nvPr>
        </p:nvSpPr>
        <p:spPr>
          <a:xfrm>
            <a:off x="457200" y="1981200"/>
            <a:ext cx="4037013" cy="3886200"/>
          </a:xfrm>
        </p:spPr>
        <p:txBody>
          <a:bodyPr>
            <a:normAutofit/>
          </a:bodyPr>
          <a:lstStyle/>
          <a:p>
            <a:r>
              <a:rPr lang="pl-PL" sz="2400"/>
              <a:t>Wywiad rodzinny</a:t>
            </a:r>
          </a:p>
          <a:p>
            <a:r>
              <a:rPr lang="pl-PL" sz="2400"/>
              <a:t>Jedynak, matka z cechami osobowości anankastycznej, ojciec podporządkowany. Przed rokiem ciężko przebył śmierć dziadka – wystąpiły wtedy obawy, że jest zakażony wirusem HIV.</a:t>
            </a:r>
          </a:p>
        </p:txBody>
      </p:sp>
      <p:sp>
        <p:nvSpPr>
          <p:cNvPr id="17412" name="Rectangle 4"/>
          <p:cNvSpPr>
            <a:spLocks noGrp="1" noChangeArrowheads="1"/>
          </p:cNvSpPr>
          <p:nvPr>
            <p:ph sz="half" idx="2"/>
          </p:nvPr>
        </p:nvSpPr>
        <p:spPr/>
        <p:txBody>
          <a:bodyPr>
            <a:normAutofit/>
          </a:bodyPr>
          <a:lstStyle/>
          <a:p>
            <a:pPr>
              <a:lnSpc>
                <a:spcPct val="90000"/>
              </a:lnSpc>
            </a:pPr>
            <a:r>
              <a:rPr lang="pl-PL" sz="2400"/>
              <a:t>Wywiad socjalny</a:t>
            </a:r>
          </a:p>
          <a:p>
            <a:pPr>
              <a:lnSpc>
                <a:spcPct val="90000"/>
              </a:lnSpc>
            </a:pPr>
            <a:r>
              <a:rPr lang="pl-PL" sz="2400"/>
              <a:t>Mieszka w akademiku, często zmienia pokój „koledzy nie wytrzymują jak sprząta”. Od dwu lat ma dziewczynę, do której dzwoni 2-3 razy dziennie – dziewczyna mieszka innym mieście wojewódzkim.</a:t>
            </a:r>
          </a:p>
          <a:p>
            <a:pPr>
              <a:lnSpc>
                <a:spcPct val="90000"/>
              </a:lnSpc>
            </a:pPr>
            <a:r>
              <a:rPr lang="pl-PL" sz="2400"/>
              <a:t>Wywiad somatyczny</a:t>
            </a:r>
          </a:p>
          <a:p>
            <a:pPr>
              <a:lnSpc>
                <a:spcPct val="90000"/>
              </a:lnSpc>
            </a:pPr>
            <a:r>
              <a:rPr lang="pl-PL" sz="2400"/>
              <a:t>Bez przebytych i obecnych chorób somatycznych.</a:t>
            </a:r>
          </a:p>
        </p:txBody>
      </p:sp>
    </p:spTree>
  </p:cSld>
  <p:clrMapOvr>
    <a:masterClrMapping/>
  </p:clrMapOvr>
  <p:transition spd="slow">
    <p:wipe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7412">
                                            <p:txEl>
                                              <p:pRg st="0" end="0"/>
                                            </p:txEl>
                                          </p:spTgt>
                                        </p:tgtEl>
                                        <p:attrNameLst>
                                          <p:attrName>style.visibility</p:attrName>
                                        </p:attrNameLst>
                                      </p:cBhvr>
                                      <p:to>
                                        <p:strVal val="visible"/>
                                      </p:to>
                                    </p:set>
                                    <p:animEffect transition="in" filter="dissolve">
                                      <p:cBhvr>
                                        <p:cTn id="7" dur="500"/>
                                        <p:tgtEl>
                                          <p:spTgt spid="1741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7412">
                                            <p:txEl>
                                              <p:pRg st="1" end="1"/>
                                            </p:txEl>
                                          </p:spTgt>
                                        </p:tgtEl>
                                        <p:attrNameLst>
                                          <p:attrName>style.visibility</p:attrName>
                                        </p:attrNameLst>
                                      </p:cBhvr>
                                      <p:to>
                                        <p:strVal val="visible"/>
                                      </p:to>
                                    </p:set>
                                    <p:animEffect transition="in" filter="dissolve">
                                      <p:cBhvr>
                                        <p:cTn id="12" dur="500"/>
                                        <p:tgtEl>
                                          <p:spTgt spid="1741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17412">
                                            <p:txEl>
                                              <p:pRg st="2" end="2"/>
                                            </p:txEl>
                                          </p:spTgt>
                                        </p:tgtEl>
                                        <p:attrNameLst>
                                          <p:attrName>style.visibility</p:attrName>
                                        </p:attrNameLst>
                                      </p:cBhvr>
                                      <p:to>
                                        <p:strVal val="visible"/>
                                      </p:to>
                                    </p:set>
                                    <p:animEffect transition="in" filter="dissolve">
                                      <p:cBhvr>
                                        <p:cTn id="17" dur="500"/>
                                        <p:tgtEl>
                                          <p:spTgt spid="1741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17412">
                                            <p:txEl>
                                              <p:pRg st="3" end="3"/>
                                            </p:txEl>
                                          </p:spTgt>
                                        </p:tgtEl>
                                        <p:attrNameLst>
                                          <p:attrName>style.visibility</p:attrName>
                                        </p:attrNameLst>
                                      </p:cBhvr>
                                      <p:to>
                                        <p:strVal val="visible"/>
                                      </p:to>
                                    </p:set>
                                    <p:animEffect transition="in" filter="dissolve">
                                      <p:cBhvr>
                                        <p:cTn id="22" dur="500"/>
                                        <p:tgtEl>
                                          <p:spTgt spid="17412">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17411">
                                            <p:txEl>
                                              <p:pRg st="0" end="0"/>
                                            </p:txEl>
                                          </p:spTgt>
                                        </p:tgtEl>
                                        <p:attrNameLst>
                                          <p:attrName>style.visibility</p:attrName>
                                        </p:attrNameLst>
                                      </p:cBhvr>
                                      <p:to>
                                        <p:strVal val="visible"/>
                                      </p:to>
                                    </p:set>
                                    <p:animEffect transition="in" filter="dissolve">
                                      <p:cBhvr>
                                        <p:cTn id="27" dur="500"/>
                                        <p:tgtEl>
                                          <p:spTgt spid="17411">
                                            <p:txEl>
                                              <p:pRg st="0" end="0"/>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17411">
                                            <p:txEl>
                                              <p:pRg st="1" end="1"/>
                                            </p:txEl>
                                          </p:spTgt>
                                        </p:tgtEl>
                                        <p:attrNameLst>
                                          <p:attrName>style.visibility</p:attrName>
                                        </p:attrNameLst>
                                      </p:cBhvr>
                                      <p:to>
                                        <p:strVal val="visible"/>
                                      </p:to>
                                    </p:set>
                                    <p:animEffect transition="in" filter="dissolve">
                                      <p:cBhvr>
                                        <p:cTn id="32" dur="500"/>
                                        <p:tgtEl>
                                          <p:spTgt spid="17411">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1" grpId="0" build="p" autoUpdateAnimBg="0"/>
      <p:bldP spid="17412" grpId="0" build="p" autoUpdateAnimBg="0"/>
    </p:bldLst>
  </p:timing>
</p:sld>
</file>

<file path=ppt/slides/slide4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457200" y="779463"/>
            <a:ext cx="8229600" cy="727075"/>
          </a:xfrm>
        </p:spPr>
        <p:txBody>
          <a:bodyPr>
            <a:normAutofit/>
          </a:bodyPr>
          <a:lstStyle/>
          <a:p>
            <a:r>
              <a:rPr lang="pl-PL"/>
              <a:t>Historia #2</a:t>
            </a:r>
          </a:p>
        </p:txBody>
      </p:sp>
      <p:sp>
        <p:nvSpPr>
          <p:cNvPr id="18435" name="Rectangle 3"/>
          <p:cNvSpPr>
            <a:spLocks noGrp="1" noChangeArrowheads="1"/>
          </p:cNvSpPr>
          <p:nvPr>
            <p:ph sz="half" idx="1"/>
          </p:nvPr>
        </p:nvSpPr>
        <p:spPr>
          <a:xfrm>
            <a:off x="457200" y="1981200"/>
            <a:ext cx="4037013" cy="3886200"/>
          </a:xfrm>
        </p:spPr>
        <p:txBody>
          <a:bodyPr>
            <a:normAutofit fontScale="92500" lnSpcReduction="20000"/>
          </a:bodyPr>
          <a:lstStyle/>
          <a:p>
            <a:r>
              <a:rPr lang="pl-PL"/>
              <a:t>Badanie stanu neurologicznego</a:t>
            </a:r>
          </a:p>
          <a:p>
            <a:r>
              <a:rPr lang="pl-PL"/>
              <a:t>Opisane jako dyskinezy, maskowata twarz, tiki ruchowe</a:t>
            </a:r>
          </a:p>
          <a:p>
            <a:r>
              <a:rPr lang="pl-PL"/>
              <a:t>EEG – niespecyficzne zmiany, bez zmian ogniskowych.</a:t>
            </a:r>
          </a:p>
        </p:txBody>
      </p:sp>
      <p:sp>
        <p:nvSpPr>
          <p:cNvPr id="18436" name="Rectangle 4"/>
          <p:cNvSpPr>
            <a:spLocks noGrp="1" noChangeArrowheads="1"/>
          </p:cNvSpPr>
          <p:nvPr>
            <p:ph sz="half" idx="2"/>
          </p:nvPr>
        </p:nvSpPr>
        <p:spPr>
          <a:xfrm>
            <a:off x="4495800" y="1524000"/>
            <a:ext cx="4029075" cy="4114800"/>
          </a:xfrm>
        </p:spPr>
        <p:txBody>
          <a:bodyPr>
            <a:normAutofit fontScale="92500" lnSpcReduction="20000"/>
          </a:bodyPr>
          <a:lstStyle/>
          <a:p>
            <a:pPr>
              <a:lnSpc>
                <a:spcPct val="90000"/>
              </a:lnSpc>
            </a:pPr>
            <a:r>
              <a:rPr lang="pl-PL" sz="2400"/>
              <a:t>Odchylenia w stanie psychicznym:</a:t>
            </a:r>
          </a:p>
          <a:p>
            <a:pPr>
              <a:lnSpc>
                <a:spcPct val="90000"/>
              </a:lnSpc>
            </a:pPr>
            <a:r>
              <a:rPr lang="pl-PL" sz="2400"/>
              <a:t>Słaby kontakt wzrokowy</a:t>
            </a:r>
          </a:p>
          <a:p>
            <a:pPr>
              <a:lnSpc>
                <a:spcPct val="90000"/>
              </a:lnSpc>
            </a:pPr>
            <a:r>
              <a:rPr lang="pl-PL" sz="2400"/>
              <a:t>Sztywny afekt</a:t>
            </a:r>
          </a:p>
          <a:p>
            <a:pPr>
              <a:lnSpc>
                <a:spcPct val="90000"/>
              </a:lnSpc>
            </a:pPr>
            <a:r>
              <a:rPr lang="pl-PL" sz="2400"/>
              <a:t>Cechy dysforii</a:t>
            </a:r>
          </a:p>
          <a:p>
            <a:pPr>
              <a:lnSpc>
                <a:spcPct val="90000"/>
              </a:lnSpc>
            </a:pPr>
            <a:r>
              <a:rPr lang="pl-PL" sz="2400"/>
              <a:t>Ciągle mówi o swojej dziewczynie</a:t>
            </a:r>
          </a:p>
          <a:p>
            <a:pPr>
              <a:lnSpc>
                <a:spcPct val="90000"/>
              </a:lnSpc>
            </a:pPr>
            <a:r>
              <a:rPr lang="pl-PL" sz="2400"/>
              <a:t>Chce zablokować myśli o niej i o „wacie szklanej”</a:t>
            </a:r>
          </a:p>
          <a:p>
            <a:pPr>
              <a:lnSpc>
                <a:spcPct val="90000"/>
              </a:lnSpc>
            </a:pPr>
            <a:r>
              <a:rPr lang="pl-PL" sz="2400"/>
              <a:t>Badany przed dwoma miesiącami przy użyciu Y-BOSC – obsesje=17, kompulsje=20; oraz MADRS=28</a:t>
            </a:r>
          </a:p>
        </p:txBody>
      </p:sp>
    </p:spTree>
  </p:cSld>
  <p:clrMapOvr>
    <a:masterClrMapping/>
  </p:clrMapOvr>
  <p:transition spd="slow">
    <p:wipe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8436">
                                            <p:txEl>
                                              <p:pRg st="0" end="0"/>
                                            </p:txEl>
                                          </p:spTgt>
                                        </p:tgtEl>
                                        <p:attrNameLst>
                                          <p:attrName>style.visibility</p:attrName>
                                        </p:attrNameLst>
                                      </p:cBhvr>
                                      <p:to>
                                        <p:strVal val="visible"/>
                                      </p:to>
                                    </p:set>
                                    <p:animEffect transition="in" filter="dissolve">
                                      <p:cBhvr>
                                        <p:cTn id="7" dur="500"/>
                                        <p:tgtEl>
                                          <p:spTgt spid="1843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8436">
                                            <p:txEl>
                                              <p:pRg st="1" end="1"/>
                                            </p:txEl>
                                          </p:spTgt>
                                        </p:tgtEl>
                                        <p:attrNameLst>
                                          <p:attrName>style.visibility</p:attrName>
                                        </p:attrNameLst>
                                      </p:cBhvr>
                                      <p:to>
                                        <p:strVal val="visible"/>
                                      </p:to>
                                    </p:set>
                                    <p:animEffect transition="in" filter="dissolve">
                                      <p:cBhvr>
                                        <p:cTn id="12" dur="500"/>
                                        <p:tgtEl>
                                          <p:spTgt spid="1843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18436">
                                            <p:txEl>
                                              <p:pRg st="2" end="2"/>
                                            </p:txEl>
                                          </p:spTgt>
                                        </p:tgtEl>
                                        <p:attrNameLst>
                                          <p:attrName>style.visibility</p:attrName>
                                        </p:attrNameLst>
                                      </p:cBhvr>
                                      <p:to>
                                        <p:strVal val="visible"/>
                                      </p:to>
                                    </p:set>
                                    <p:animEffect transition="in" filter="dissolve">
                                      <p:cBhvr>
                                        <p:cTn id="17" dur="500"/>
                                        <p:tgtEl>
                                          <p:spTgt spid="18436">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18436">
                                            <p:txEl>
                                              <p:pRg st="3" end="3"/>
                                            </p:txEl>
                                          </p:spTgt>
                                        </p:tgtEl>
                                        <p:attrNameLst>
                                          <p:attrName>style.visibility</p:attrName>
                                        </p:attrNameLst>
                                      </p:cBhvr>
                                      <p:to>
                                        <p:strVal val="visible"/>
                                      </p:to>
                                    </p:set>
                                    <p:animEffect transition="in" filter="dissolve">
                                      <p:cBhvr>
                                        <p:cTn id="22" dur="500"/>
                                        <p:tgtEl>
                                          <p:spTgt spid="18436">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18436">
                                            <p:txEl>
                                              <p:pRg st="4" end="4"/>
                                            </p:txEl>
                                          </p:spTgt>
                                        </p:tgtEl>
                                        <p:attrNameLst>
                                          <p:attrName>style.visibility</p:attrName>
                                        </p:attrNameLst>
                                      </p:cBhvr>
                                      <p:to>
                                        <p:strVal val="visible"/>
                                      </p:to>
                                    </p:set>
                                    <p:animEffect transition="in" filter="dissolve">
                                      <p:cBhvr>
                                        <p:cTn id="27" dur="500"/>
                                        <p:tgtEl>
                                          <p:spTgt spid="18436">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18436">
                                            <p:txEl>
                                              <p:pRg st="5" end="5"/>
                                            </p:txEl>
                                          </p:spTgt>
                                        </p:tgtEl>
                                        <p:attrNameLst>
                                          <p:attrName>style.visibility</p:attrName>
                                        </p:attrNameLst>
                                      </p:cBhvr>
                                      <p:to>
                                        <p:strVal val="visible"/>
                                      </p:to>
                                    </p:set>
                                    <p:animEffect transition="in" filter="dissolve">
                                      <p:cBhvr>
                                        <p:cTn id="32" dur="500"/>
                                        <p:tgtEl>
                                          <p:spTgt spid="18436">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18436">
                                            <p:txEl>
                                              <p:pRg st="6" end="6"/>
                                            </p:txEl>
                                          </p:spTgt>
                                        </p:tgtEl>
                                        <p:attrNameLst>
                                          <p:attrName>style.visibility</p:attrName>
                                        </p:attrNameLst>
                                      </p:cBhvr>
                                      <p:to>
                                        <p:strVal val="visible"/>
                                      </p:to>
                                    </p:set>
                                    <p:animEffect transition="in" filter="dissolve">
                                      <p:cBhvr>
                                        <p:cTn id="37" dur="500"/>
                                        <p:tgtEl>
                                          <p:spTgt spid="18436">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9" presetClass="entr" presetSubtype="0" fill="hold" grpId="0" nodeType="clickEffect">
                                  <p:stCondLst>
                                    <p:cond delay="0"/>
                                  </p:stCondLst>
                                  <p:childTnLst>
                                    <p:set>
                                      <p:cBhvr>
                                        <p:cTn id="41" dur="1" fill="hold">
                                          <p:stCondLst>
                                            <p:cond delay="0"/>
                                          </p:stCondLst>
                                        </p:cTn>
                                        <p:tgtEl>
                                          <p:spTgt spid="18435">
                                            <p:txEl>
                                              <p:pRg st="0" end="0"/>
                                            </p:txEl>
                                          </p:spTgt>
                                        </p:tgtEl>
                                        <p:attrNameLst>
                                          <p:attrName>style.visibility</p:attrName>
                                        </p:attrNameLst>
                                      </p:cBhvr>
                                      <p:to>
                                        <p:strVal val="visible"/>
                                      </p:to>
                                    </p:set>
                                    <p:animEffect transition="in" filter="dissolve">
                                      <p:cBhvr>
                                        <p:cTn id="42" dur="500"/>
                                        <p:tgtEl>
                                          <p:spTgt spid="18435">
                                            <p:txEl>
                                              <p:pRg st="0" end="0"/>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9" presetClass="entr" presetSubtype="0" fill="hold" grpId="0" nodeType="clickEffect">
                                  <p:stCondLst>
                                    <p:cond delay="0"/>
                                  </p:stCondLst>
                                  <p:childTnLst>
                                    <p:set>
                                      <p:cBhvr>
                                        <p:cTn id="46" dur="1" fill="hold">
                                          <p:stCondLst>
                                            <p:cond delay="0"/>
                                          </p:stCondLst>
                                        </p:cTn>
                                        <p:tgtEl>
                                          <p:spTgt spid="18435">
                                            <p:txEl>
                                              <p:pRg st="1" end="1"/>
                                            </p:txEl>
                                          </p:spTgt>
                                        </p:tgtEl>
                                        <p:attrNameLst>
                                          <p:attrName>style.visibility</p:attrName>
                                        </p:attrNameLst>
                                      </p:cBhvr>
                                      <p:to>
                                        <p:strVal val="visible"/>
                                      </p:to>
                                    </p:set>
                                    <p:animEffect transition="in" filter="dissolve">
                                      <p:cBhvr>
                                        <p:cTn id="47" dur="500"/>
                                        <p:tgtEl>
                                          <p:spTgt spid="18435">
                                            <p:txEl>
                                              <p:pRg st="1" end="1"/>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9" presetClass="entr" presetSubtype="0" fill="hold" grpId="0" nodeType="clickEffect">
                                  <p:stCondLst>
                                    <p:cond delay="0"/>
                                  </p:stCondLst>
                                  <p:childTnLst>
                                    <p:set>
                                      <p:cBhvr>
                                        <p:cTn id="51" dur="1" fill="hold">
                                          <p:stCondLst>
                                            <p:cond delay="0"/>
                                          </p:stCondLst>
                                        </p:cTn>
                                        <p:tgtEl>
                                          <p:spTgt spid="18435">
                                            <p:txEl>
                                              <p:pRg st="2" end="2"/>
                                            </p:txEl>
                                          </p:spTgt>
                                        </p:tgtEl>
                                        <p:attrNameLst>
                                          <p:attrName>style.visibility</p:attrName>
                                        </p:attrNameLst>
                                      </p:cBhvr>
                                      <p:to>
                                        <p:strVal val="visible"/>
                                      </p:to>
                                    </p:set>
                                    <p:animEffect transition="in" filter="dissolve">
                                      <p:cBhvr>
                                        <p:cTn id="52" dur="500"/>
                                        <p:tgtEl>
                                          <p:spTgt spid="1843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5" grpId="0" build="p" autoUpdateAnimBg="0"/>
      <p:bldP spid="18436" grpId="0" build="p" autoUpdateAnimBg="0"/>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ChangeArrowheads="1"/>
          </p:cNvSpPr>
          <p:nvPr/>
        </p:nvSpPr>
        <p:spPr bwMode="auto">
          <a:xfrm>
            <a:off x="685800" y="525463"/>
            <a:ext cx="7772400" cy="1311275"/>
          </a:xfrm>
          <a:prstGeom prst="rect">
            <a:avLst/>
          </a:prstGeom>
          <a:noFill/>
          <a:ln w="9525">
            <a:noFill/>
            <a:miter lim="800000"/>
            <a:headEnd/>
            <a:tailEnd/>
          </a:ln>
          <a:effectLst/>
        </p:spPr>
        <p:txBody>
          <a:bodyPr anchor="ctr">
            <a:spAutoFit/>
          </a:bodyPr>
          <a:lstStyle/>
          <a:p>
            <a:r>
              <a:rPr lang="pl-PL" sz="4000">
                <a:solidFill>
                  <a:schemeClr val="tx2"/>
                </a:solidFill>
              </a:rPr>
              <a:t>A. EPIZOD DEPRESJI – F.32; F.33</a:t>
            </a:r>
          </a:p>
        </p:txBody>
      </p:sp>
      <p:sp>
        <p:nvSpPr>
          <p:cNvPr id="20483" name="Rectangle 3"/>
          <p:cNvSpPr>
            <a:spLocks noChangeArrowheads="1"/>
          </p:cNvSpPr>
          <p:nvPr/>
        </p:nvSpPr>
        <p:spPr bwMode="auto">
          <a:xfrm>
            <a:off x="685800" y="1981200"/>
            <a:ext cx="3810000" cy="4114800"/>
          </a:xfrm>
          <a:prstGeom prst="rect">
            <a:avLst/>
          </a:prstGeom>
          <a:noFill/>
          <a:ln w="9525">
            <a:noFill/>
            <a:miter lim="800000"/>
            <a:headEnd/>
            <a:tailEnd/>
          </a:ln>
          <a:effectLst/>
        </p:spPr>
        <p:txBody>
          <a:bodyPr/>
          <a:lstStyle/>
          <a:p>
            <a:pPr marL="342900" indent="-342900">
              <a:lnSpc>
                <a:spcPct val="90000"/>
              </a:lnSpc>
              <a:spcBef>
                <a:spcPct val="20000"/>
              </a:spcBef>
              <a:buClr>
                <a:srgbClr val="CCFF33"/>
              </a:buClr>
              <a:buSzPct val="70000"/>
              <a:buFont typeface="Wingdings" pitchFamily="2" charset="2"/>
              <a:buChar char="n"/>
            </a:pPr>
            <a:r>
              <a:rPr lang="pl-PL" sz="2000" b="1">
                <a:latin typeface="Century Schoolbook CE" charset="-18"/>
                <a:cs typeface="Times New Roman" pitchFamily="18" charset="0"/>
              </a:rPr>
              <a:t>Pacjent  był stale depresyjny lub smutny przez większość dnia, większość dni w okresie ostatnich 2 tygodni...</a:t>
            </a:r>
            <a:r>
              <a:rPr lang="pl-PL" sz="2000" b="1"/>
              <a:t> </a:t>
            </a:r>
          </a:p>
          <a:p>
            <a:pPr marL="342900" indent="-342900">
              <a:lnSpc>
                <a:spcPct val="90000"/>
              </a:lnSpc>
              <a:spcBef>
                <a:spcPct val="20000"/>
              </a:spcBef>
              <a:buClr>
                <a:srgbClr val="CCFF33"/>
              </a:buClr>
              <a:buSzPct val="70000"/>
              <a:buFont typeface="Wingdings" pitchFamily="2" charset="2"/>
              <a:buChar char="n"/>
            </a:pPr>
            <a:r>
              <a:rPr lang="pl-PL" sz="2000" b="1">
                <a:latin typeface="Century Schoolbook CE" charset="-18"/>
                <a:cs typeface="Times New Roman" pitchFamily="18" charset="0"/>
              </a:rPr>
              <a:t>W okresie ostatnich 2 tygodni mniej interesował się większością spraw lub mniej cieszył się sprawami, które zwykle sprawiały mu przyjemność ....</a:t>
            </a:r>
            <a:r>
              <a:rPr lang="pl-PL" sz="2000" b="1"/>
              <a:t> </a:t>
            </a:r>
          </a:p>
        </p:txBody>
      </p:sp>
      <p:sp>
        <p:nvSpPr>
          <p:cNvPr id="20484" name="Rectangle 4"/>
          <p:cNvSpPr>
            <a:spLocks noChangeArrowheads="1"/>
          </p:cNvSpPr>
          <p:nvPr/>
        </p:nvSpPr>
        <p:spPr bwMode="auto">
          <a:xfrm>
            <a:off x="4648200" y="1981200"/>
            <a:ext cx="3810000" cy="4114800"/>
          </a:xfrm>
          <a:prstGeom prst="rect">
            <a:avLst/>
          </a:prstGeom>
          <a:noFill/>
          <a:ln w="9525">
            <a:noFill/>
            <a:miter lim="800000"/>
            <a:headEnd/>
            <a:tailEnd/>
          </a:ln>
          <a:effectLst/>
        </p:spPr>
        <p:txBody>
          <a:bodyPr/>
          <a:lstStyle/>
          <a:p>
            <a:pPr marL="342900" indent="-342900">
              <a:lnSpc>
                <a:spcPct val="90000"/>
              </a:lnSpc>
              <a:spcBef>
                <a:spcPct val="20000"/>
              </a:spcBef>
              <a:buClr>
                <a:srgbClr val="CCFF33"/>
              </a:buClr>
              <a:buSzPct val="70000"/>
              <a:buFont typeface="Wingdings" pitchFamily="2" charset="2"/>
              <a:buChar char="n"/>
            </a:pPr>
            <a:r>
              <a:rPr lang="pl-PL" sz="1600" b="1">
                <a:latin typeface="Century Schoolbook CE" charset="-18"/>
                <a:cs typeface="Times New Roman" pitchFamily="18" charset="0"/>
              </a:rPr>
              <a:t>Jego apetyt zmienił się istotnie, lub jego waga wzrosła lub spadła o min. 4 kg, bez celowej diety ...</a:t>
            </a:r>
            <a:r>
              <a:rPr lang="pl-PL" sz="1600" b="1"/>
              <a:t> </a:t>
            </a:r>
          </a:p>
          <a:p>
            <a:pPr marL="342900" indent="-342900">
              <a:lnSpc>
                <a:spcPct val="90000"/>
              </a:lnSpc>
              <a:spcBef>
                <a:spcPct val="20000"/>
              </a:spcBef>
              <a:buClr>
                <a:srgbClr val="CCFF33"/>
              </a:buClr>
              <a:buSzPct val="70000"/>
              <a:buFont typeface="Wingdings" pitchFamily="2" charset="2"/>
              <a:buChar char="n"/>
            </a:pPr>
            <a:r>
              <a:rPr lang="pl-PL" sz="1600" b="1">
                <a:latin typeface="Century Schoolbook CE" charset="-18"/>
                <a:cs typeface="Times New Roman" pitchFamily="18" charset="0"/>
              </a:rPr>
              <a:t>Miał kłopoty ze snem prawie każdej nocy</a:t>
            </a:r>
            <a:r>
              <a:rPr lang="pl-PL" sz="1600" b="1"/>
              <a:t> </a:t>
            </a:r>
          </a:p>
          <a:p>
            <a:pPr marL="342900" indent="-342900">
              <a:lnSpc>
                <a:spcPct val="90000"/>
              </a:lnSpc>
              <a:spcBef>
                <a:spcPct val="20000"/>
              </a:spcBef>
              <a:buClr>
                <a:srgbClr val="CCFF33"/>
              </a:buClr>
              <a:buSzPct val="70000"/>
              <a:buFont typeface="Wingdings" pitchFamily="2" charset="2"/>
              <a:buChar char="n"/>
            </a:pPr>
            <a:r>
              <a:rPr lang="pl-PL" sz="1600" b="1">
                <a:latin typeface="Century Schoolbook CE" charset="-18"/>
                <a:cs typeface="Times New Roman" pitchFamily="18" charset="0"/>
              </a:rPr>
              <a:t>Mówił lub poruszał się wolniej niż zwykle, lub był niespokojny, lub nie mógł usiedzieć w miejscu ...</a:t>
            </a:r>
            <a:r>
              <a:rPr lang="pl-PL" sz="1600" b="1"/>
              <a:t> </a:t>
            </a:r>
          </a:p>
          <a:p>
            <a:pPr marL="342900" indent="-342900">
              <a:lnSpc>
                <a:spcPct val="90000"/>
              </a:lnSpc>
              <a:spcBef>
                <a:spcPct val="20000"/>
              </a:spcBef>
              <a:buClr>
                <a:srgbClr val="CCFF33"/>
              </a:buClr>
              <a:buSzPct val="70000"/>
              <a:buFont typeface="Wingdings" pitchFamily="2" charset="2"/>
              <a:buChar char="n"/>
            </a:pPr>
            <a:r>
              <a:rPr lang="pl-PL" sz="1600" b="1">
                <a:latin typeface="Century Schoolbook CE" charset="-18"/>
                <a:cs typeface="Times New Roman" pitchFamily="18" charset="0"/>
              </a:rPr>
              <a:t>Był wyczerpany lub bez zwykłej energii ...</a:t>
            </a:r>
            <a:r>
              <a:rPr lang="pl-PL" sz="1600" b="1"/>
              <a:t> </a:t>
            </a:r>
          </a:p>
          <a:p>
            <a:pPr marL="342900" indent="-342900">
              <a:lnSpc>
                <a:spcPct val="90000"/>
              </a:lnSpc>
              <a:spcBef>
                <a:spcPct val="20000"/>
              </a:spcBef>
              <a:buClr>
                <a:srgbClr val="CCFF33"/>
              </a:buClr>
              <a:buSzPct val="70000"/>
              <a:buFont typeface="Wingdings" pitchFamily="2" charset="2"/>
              <a:buChar char="n"/>
            </a:pPr>
            <a:r>
              <a:rPr lang="pl-PL" sz="1600" b="1">
                <a:latin typeface="Century Schoolbook CE" charset="-18"/>
                <a:cs typeface="Times New Roman" pitchFamily="18" charset="0"/>
              </a:rPr>
              <a:t>Czuł się bezwartościowy lub winny ...</a:t>
            </a:r>
            <a:r>
              <a:rPr lang="pl-PL" sz="1600" b="1"/>
              <a:t> </a:t>
            </a:r>
          </a:p>
          <a:p>
            <a:pPr marL="342900" indent="-342900">
              <a:lnSpc>
                <a:spcPct val="90000"/>
              </a:lnSpc>
              <a:spcBef>
                <a:spcPct val="20000"/>
              </a:spcBef>
              <a:buClr>
                <a:srgbClr val="CCFF33"/>
              </a:buClr>
              <a:buSzPct val="70000"/>
              <a:buFont typeface="Wingdings" pitchFamily="2" charset="2"/>
              <a:buChar char="n"/>
            </a:pPr>
            <a:r>
              <a:rPr lang="pl-PL" sz="1600" b="1">
                <a:latin typeface="Century Schoolbook CE" charset="-18"/>
                <a:cs typeface="Times New Roman" pitchFamily="18" charset="0"/>
              </a:rPr>
              <a:t>Miał kłopoty w koncentracji lub podejmowaniu decyzji ... </a:t>
            </a:r>
            <a:endParaRPr lang="pl-PL" sz="1600" b="1">
              <a:latin typeface="Century Schoolbook CE" charset="-18"/>
            </a:endParaRPr>
          </a:p>
          <a:p>
            <a:pPr marL="342900" indent="-342900">
              <a:lnSpc>
                <a:spcPct val="90000"/>
              </a:lnSpc>
              <a:spcBef>
                <a:spcPct val="20000"/>
              </a:spcBef>
              <a:buClr>
                <a:srgbClr val="CCFF33"/>
              </a:buClr>
              <a:buSzPct val="70000"/>
              <a:buFont typeface="Wingdings" pitchFamily="2" charset="2"/>
              <a:buChar char="n"/>
            </a:pPr>
            <a:r>
              <a:rPr lang="pl-PL" sz="1600" b="1">
                <a:latin typeface="Century Schoolbook CE" charset="-18"/>
                <a:cs typeface="Times New Roman" pitchFamily="18" charset="0"/>
              </a:rPr>
              <a:t>Rozważał samouszkodzenie, samobójstwo, lub chciał umrzeć ...</a:t>
            </a:r>
            <a:r>
              <a:rPr lang="pl-PL" sz="1600">
                <a:latin typeface="Century Schoolbook CE" charset="-18"/>
                <a:cs typeface="Times New Roman" pitchFamily="18" charset="0"/>
              </a:rPr>
              <a:t> </a:t>
            </a:r>
            <a:endParaRPr lang="pl-PL" sz="1600">
              <a:latin typeface="Century Schoolbook CE" charset="-18"/>
            </a:endParaRPr>
          </a:p>
          <a:p>
            <a:pPr marL="342900" indent="-342900">
              <a:lnSpc>
                <a:spcPct val="90000"/>
              </a:lnSpc>
              <a:spcBef>
                <a:spcPct val="20000"/>
              </a:spcBef>
              <a:buClr>
                <a:srgbClr val="CCFF33"/>
              </a:buClr>
              <a:buSzPct val="70000"/>
              <a:buFont typeface="Wingdings" pitchFamily="2" charset="2"/>
              <a:buChar char="n"/>
            </a:pPr>
            <a:endParaRPr lang="pl-PL" sz="1600">
              <a:latin typeface="Century Schoolbook CE" charset="-18"/>
            </a:endParaRPr>
          </a:p>
        </p:txBody>
      </p:sp>
    </p:spTree>
  </p:cSld>
  <p:clrMapOvr>
    <a:masterClrMapping/>
  </p:clrMapOvr>
  <p:transition spd="slow">
    <p:wipe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0483">
                                            <p:txEl>
                                              <p:pRg st="0" end="0"/>
                                            </p:txEl>
                                          </p:spTgt>
                                        </p:tgtEl>
                                        <p:attrNameLst>
                                          <p:attrName>style.visibility</p:attrName>
                                        </p:attrNameLst>
                                      </p:cBhvr>
                                      <p:to>
                                        <p:strVal val="visible"/>
                                      </p:to>
                                    </p:set>
                                    <p:animEffect transition="in" filter="dissolve">
                                      <p:cBhvr>
                                        <p:cTn id="7" dur="500"/>
                                        <p:tgtEl>
                                          <p:spTgt spid="2048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20483">
                                            <p:txEl>
                                              <p:pRg st="1" end="1"/>
                                            </p:txEl>
                                          </p:spTgt>
                                        </p:tgtEl>
                                        <p:attrNameLst>
                                          <p:attrName>style.visibility</p:attrName>
                                        </p:attrNameLst>
                                      </p:cBhvr>
                                      <p:to>
                                        <p:strVal val="visible"/>
                                      </p:to>
                                    </p:set>
                                    <p:animEffect transition="in" filter="dissolve">
                                      <p:cBhvr>
                                        <p:cTn id="12" dur="500"/>
                                        <p:tgtEl>
                                          <p:spTgt spid="2048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20484">
                                            <p:txEl>
                                              <p:pRg st="0" end="0"/>
                                            </p:txEl>
                                          </p:spTgt>
                                        </p:tgtEl>
                                        <p:attrNameLst>
                                          <p:attrName>style.visibility</p:attrName>
                                        </p:attrNameLst>
                                      </p:cBhvr>
                                      <p:to>
                                        <p:strVal val="visible"/>
                                      </p:to>
                                    </p:set>
                                    <p:animEffect transition="in" filter="dissolve">
                                      <p:cBhvr>
                                        <p:cTn id="17" dur="500"/>
                                        <p:tgtEl>
                                          <p:spTgt spid="20484">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20484">
                                            <p:txEl>
                                              <p:pRg st="1" end="1"/>
                                            </p:txEl>
                                          </p:spTgt>
                                        </p:tgtEl>
                                        <p:attrNameLst>
                                          <p:attrName>style.visibility</p:attrName>
                                        </p:attrNameLst>
                                      </p:cBhvr>
                                      <p:to>
                                        <p:strVal val="visible"/>
                                      </p:to>
                                    </p:set>
                                    <p:animEffect transition="in" filter="dissolve">
                                      <p:cBhvr>
                                        <p:cTn id="22" dur="500"/>
                                        <p:tgtEl>
                                          <p:spTgt spid="20484">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20484">
                                            <p:txEl>
                                              <p:pRg st="2" end="2"/>
                                            </p:txEl>
                                          </p:spTgt>
                                        </p:tgtEl>
                                        <p:attrNameLst>
                                          <p:attrName>style.visibility</p:attrName>
                                        </p:attrNameLst>
                                      </p:cBhvr>
                                      <p:to>
                                        <p:strVal val="visible"/>
                                      </p:to>
                                    </p:set>
                                    <p:animEffect transition="in" filter="dissolve">
                                      <p:cBhvr>
                                        <p:cTn id="27" dur="500"/>
                                        <p:tgtEl>
                                          <p:spTgt spid="20484">
                                            <p:txEl>
                                              <p:pRg st="2" end="2"/>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20484">
                                            <p:txEl>
                                              <p:pRg st="3" end="3"/>
                                            </p:txEl>
                                          </p:spTgt>
                                        </p:tgtEl>
                                        <p:attrNameLst>
                                          <p:attrName>style.visibility</p:attrName>
                                        </p:attrNameLst>
                                      </p:cBhvr>
                                      <p:to>
                                        <p:strVal val="visible"/>
                                      </p:to>
                                    </p:set>
                                    <p:animEffect transition="in" filter="dissolve">
                                      <p:cBhvr>
                                        <p:cTn id="32" dur="500"/>
                                        <p:tgtEl>
                                          <p:spTgt spid="20484">
                                            <p:txEl>
                                              <p:pRg st="3" end="3"/>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20484">
                                            <p:txEl>
                                              <p:pRg st="4" end="4"/>
                                            </p:txEl>
                                          </p:spTgt>
                                        </p:tgtEl>
                                        <p:attrNameLst>
                                          <p:attrName>style.visibility</p:attrName>
                                        </p:attrNameLst>
                                      </p:cBhvr>
                                      <p:to>
                                        <p:strVal val="visible"/>
                                      </p:to>
                                    </p:set>
                                    <p:animEffect transition="in" filter="dissolve">
                                      <p:cBhvr>
                                        <p:cTn id="37" dur="500"/>
                                        <p:tgtEl>
                                          <p:spTgt spid="20484">
                                            <p:txEl>
                                              <p:pRg st="4" end="4"/>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9" presetClass="entr" presetSubtype="0" fill="hold" grpId="0" nodeType="clickEffect">
                                  <p:stCondLst>
                                    <p:cond delay="0"/>
                                  </p:stCondLst>
                                  <p:childTnLst>
                                    <p:set>
                                      <p:cBhvr>
                                        <p:cTn id="41" dur="1" fill="hold">
                                          <p:stCondLst>
                                            <p:cond delay="0"/>
                                          </p:stCondLst>
                                        </p:cTn>
                                        <p:tgtEl>
                                          <p:spTgt spid="20484">
                                            <p:txEl>
                                              <p:pRg st="5" end="5"/>
                                            </p:txEl>
                                          </p:spTgt>
                                        </p:tgtEl>
                                        <p:attrNameLst>
                                          <p:attrName>style.visibility</p:attrName>
                                        </p:attrNameLst>
                                      </p:cBhvr>
                                      <p:to>
                                        <p:strVal val="visible"/>
                                      </p:to>
                                    </p:set>
                                    <p:animEffect transition="in" filter="dissolve">
                                      <p:cBhvr>
                                        <p:cTn id="42" dur="500"/>
                                        <p:tgtEl>
                                          <p:spTgt spid="20484">
                                            <p:txEl>
                                              <p:pRg st="5" end="5"/>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9" presetClass="entr" presetSubtype="0" fill="hold" grpId="0" nodeType="clickEffect">
                                  <p:stCondLst>
                                    <p:cond delay="0"/>
                                  </p:stCondLst>
                                  <p:childTnLst>
                                    <p:set>
                                      <p:cBhvr>
                                        <p:cTn id="46" dur="1" fill="hold">
                                          <p:stCondLst>
                                            <p:cond delay="0"/>
                                          </p:stCondLst>
                                        </p:cTn>
                                        <p:tgtEl>
                                          <p:spTgt spid="20484">
                                            <p:txEl>
                                              <p:pRg st="6" end="6"/>
                                            </p:txEl>
                                          </p:spTgt>
                                        </p:tgtEl>
                                        <p:attrNameLst>
                                          <p:attrName>style.visibility</p:attrName>
                                        </p:attrNameLst>
                                      </p:cBhvr>
                                      <p:to>
                                        <p:strVal val="visible"/>
                                      </p:to>
                                    </p:set>
                                    <p:animEffect transition="in" filter="dissolve">
                                      <p:cBhvr>
                                        <p:cTn id="47" dur="500"/>
                                        <p:tgtEl>
                                          <p:spTgt spid="20484">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3" grpId="0" build="p" autoUpdateAnimBg="0"/>
      <p:bldP spid="20484" grpId="0" build="p" autoUpdateAnimBg="0"/>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ChangeArrowheads="1"/>
          </p:cNvSpPr>
          <p:nvPr/>
        </p:nvSpPr>
        <p:spPr bwMode="auto">
          <a:xfrm>
            <a:off x="685800" y="800100"/>
            <a:ext cx="7772400" cy="762000"/>
          </a:xfrm>
          <a:prstGeom prst="rect">
            <a:avLst/>
          </a:prstGeom>
          <a:noFill/>
          <a:ln w="9525">
            <a:noFill/>
            <a:miter lim="800000"/>
            <a:headEnd/>
            <a:tailEnd/>
          </a:ln>
          <a:effectLst/>
        </p:spPr>
        <p:txBody>
          <a:bodyPr anchor="ctr">
            <a:spAutoFit/>
          </a:bodyPr>
          <a:lstStyle/>
          <a:p>
            <a:r>
              <a:rPr lang="pl-PL" sz="4400" b="1">
                <a:solidFill>
                  <a:schemeClr val="tx2"/>
                </a:solidFill>
                <a:latin typeface="Century Schoolbook CE" charset="-18"/>
                <a:cs typeface="Times New Roman" pitchFamily="18" charset="0"/>
              </a:rPr>
              <a:t>OCD</a:t>
            </a:r>
            <a:r>
              <a:rPr lang="pl-PL" sz="4400">
                <a:solidFill>
                  <a:schemeClr val="tx2"/>
                </a:solidFill>
                <a:latin typeface="Century Schoolbook CE" charset="-18"/>
                <a:cs typeface="Times New Roman" pitchFamily="18" charset="0"/>
              </a:rPr>
              <a:t>. </a:t>
            </a:r>
            <a:r>
              <a:rPr lang="pl-PL" sz="4400" b="1">
                <a:solidFill>
                  <a:schemeClr val="tx2"/>
                </a:solidFill>
                <a:latin typeface="Century Schoolbook CE" charset="-18"/>
                <a:cs typeface="Times New Roman" pitchFamily="18" charset="0"/>
              </a:rPr>
              <a:t>F.42.</a:t>
            </a:r>
            <a:r>
              <a:rPr lang="pl-PL" sz="4400">
                <a:solidFill>
                  <a:schemeClr val="tx2"/>
                </a:solidFill>
              </a:rPr>
              <a:t> </a:t>
            </a:r>
          </a:p>
        </p:txBody>
      </p:sp>
      <p:graphicFrame>
        <p:nvGraphicFramePr>
          <p:cNvPr id="21523" name="Group 19"/>
          <p:cNvGraphicFramePr>
            <a:graphicFrameLocks noGrp="1"/>
          </p:cNvGraphicFramePr>
          <p:nvPr/>
        </p:nvGraphicFramePr>
        <p:xfrm>
          <a:off x="685800" y="1981200"/>
          <a:ext cx="7772400" cy="4800600"/>
        </p:xfrm>
        <a:graphic>
          <a:graphicData uri="http://schemas.openxmlformats.org/drawingml/2006/table">
            <a:tbl>
              <a:tblPr/>
              <a:tblGrid>
                <a:gridCol w="7772400">
                  <a:extLst>
                    <a:ext uri="{9D8B030D-6E8A-4147-A177-3AD203B41FA5}">
                      <a16:colId xmlns:a16="http://schemas.microsoft.com/office/drawing/2014/main" val="20000"/>
                    </a:ext>
                  </a:extLst>
                </a:gridCol>
              </a:tblGrid>
              <a:tr h="685800">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pl-PL" sz="2000" b="1" i="0" u="none" strike="noStrike" cap="none" normalizeH="0" baseline="0">
                          <a:ln>
                            <a:noFill/>
                          </a:ln>
                          <a:solidFill>
                            <a:schemeClr val="tx1"/>
                          </a:solidFill>
                          <a:effectLst/>
                          <a:latin typeface="Century Schoolbook CE" charset="-18"/>
                          <a:cs typeface="Times New Roman" pitchFamily="18" charset="0"/>
                        </a:rPr>
                        <a:t>W okresie ostatniego miesiąca zajmowały pacjenta powracające myśli, impulsy lub wyobrażenia, które były niechciane, niesmaczne, niewłaściwe, przeszkadzające,  czy stresujące ...</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685800">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pl-PL" sz="2000" b="1" i="0" u="none" strike="noStrike" cap="none" normalizeH="0" baseline="0">
                          <a:ln>
                            <a:noFill/>
                          </a:ln>
                          <a:solidFill>
                            <a:schemeClr val="tx1"/>
                          </a:solidFill>
                          <a:effectLst/>
                          <a:latin typeface="Century Schoolbook CE" charset="-18"/>
                          <a:cs typeface="Times New Roman" pitchFamily="18" charset="0"/>
                        </a:rPr>
                        <a:t>Utrzymywały się pomimo prób porzucenia ich lub zignorowania ...</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685800">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pl-PL" sz="2000" b="1" i="0" u="none" strike="noStrike" cap="none" normalizeH="0" baseline="0">
                          <a:ln>
                            <a:noFill/>
                          </a:ln>
                          <a:solidFill>
                            <a:schemeClr val="tx1"/>
                          </a:solidFill>
                          <a:effectLst/>
                          <a:latin typeface="Century Schoolbook CE" charset="-18"/>
                          <a:cs typeface="Times New Roman" pitchFamily="18" charset="0"/>
                        </a:rPr>
                        <a:t>Były to własne myśli, nie były one narzucone z zewnątrz ...</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685800">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pl-PL" sz="2000" b="1" i="0" u="none" strike="noStrike" cap="none" normalizeH="0" baseline="0">
                          <a:ln>
                            <a:noFill/>
                          </a:ln>
                          <a:solidFill>
                            <a:schemeClr val="tx1"/>
                          </a:solidFill>
                          <a:effectLst/>
                          <a:latin typeface="Century Schoolbook CE" charset="-18"/>
                          <a:cs typeface="Times New Roman" pitchFamily="18" charset="0"/>
                        </a:rPr>
                        <a:t>Pacjent w ciągu ostatniego miesiąca wykonywał czynności przed, którymi nie mógł się powstrzymać ...</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685800">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pl-PL" sz="2000" b="1" i="0" u="none" strike="noStrike" cap="none" normalizeH="0" baseline="0">
                          <a:ln>
                            <a:noFill/>
                          </a:ln>
                          <a:solidFill>
                            <a:schemeClr val="tx1"/>
                          </a:solidFill>
                          <a:effectLst/>
                          <a:latin typeface="Century Schoolbook CE" charset="-18"/>
                          <a:cs typeface="Times New Roman" pitchFamily="18" charset="0"/>
                        </a:rPr>
                        <a:t>Pacjent rozpoznaje swoje natręctwa jako nadmierne i nieuzasadnione...</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685800">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pl-PL" sz="2000" b="1" i="0" u="none" strike="noStrike" cap="none" normalizeH="0" baseline="0">
                          <a:ln>
                            <a:noFill/>
                          </a:ln>
                          <a:solidFill>
                            <a:schemeClr val="tx1"/>
                          </a:solidFill>
                          <a:effectLst/>
                          <a:latin typeface="Century Schoolbook CE" charset="-18"/>
                          <a:cs typeface="Times New Roman" pitchFamily="18" charset="0"/>
                        </a:rPr>
                        <a:t>Natręctwa przeszkadzają w podstawowych rolach życiowych, lub zajmują dziennie więcej niż 1 godzinę ...</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bl>
          </a:graphicData>
        </a:graphic>
      </p:graphicFrame>
    </p:spTree>
  </p:cSld>
  <p:clrMapOvr>
    <a:masterClrMapping/>
  </p:clrMapOvr>
  <p:transition spd="slow">
    <p:wipe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21523"/>
                                        </p:tgtEl>
                                        <p:attrNameLst>
                                          <p:attrName>style.visibility</p:attrName>
                                        </p:attrNameLst>
                                      </p:cBhvr>
                                      <p:to>
                                        <p:strVal val="visible"/>
                                      </p:to>
                                    </p:set>
                                    <p:animEffect transition="in" filter="dissolve">
                                      <p:cBhvr>
                                        <p:cTn id="7" dur="500"/>
                                        <p:tgtEl>
                                          <p:spTgt spid="215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670" name="Rectangle 118"/>
          <p:cNvSpPr>
            <a:spLocks noChangeArrowheads="1"/>
          </p:cNvSpPr>
          <p:nvPr/>
        </p:nvSpPr>
        <p:spPr bwMode="auto">
          <a:xfrm>
            <a:off x="0" y="-2262188"/>
            <a:ext cx="9144000" cy="954107"/>
          </a:xfrm>
          <a:prstGeom prst="rect">
            <a:avLst/>
          </a:prstGeom>
          <a:noFill/>
          <a:ln w="9525">
            <a:noFill/>
            <a:miter lim="800000"/>
            <a:headEnd/>
            <a:tailEnd/>
          </a:ln>
          <a:effectLst/>
        </p:spPr>
        <p:txBody>
          <a:bodyPr>
            <a:spAutoFit/>
          </a:bodyPr>
          <a:lstStyle/>
          <a:p>
            <a:r>
              <a:rPr lang="pl-PL" sz="1400" b="1">
                <a:cs typeface="Times New Roman" charset="0"/>
              </a:rPr>
              <a:t>O. Zespół stresu pourazowego (PTSD)  F.43.1.</a:t>
            </a:r>
            <a:endParaRPr lang="pl-PL" sz="1050">
              <a:cs typeface="Times New Roman" charset="0"/>
            </a:endParaRPr>
          </a:p>
          <a:p>
            <a:pPr eaLnBrk="0" hangingPunct="0"/>
            <a:r>
              <a:rPr lang="pl-PL" sz="1400">
                <a:cs typeface="Times New Roman" charset="0"/>
              </a:rPr>
              <a:t>Podobnie </a:t>
            </a:r>
            <a:r>
              <a:rPr lang="pl-PL" sz="1400" b="1">
                <a:cs typeface="Times New Roman" charset="0"/>
              </a:rPr>
              <a:t>reakcje na stres i zaburzenia adaptacyjne F.43.1, F.43.2</a:t>
            </a:r>
            <a:endParaRPr lang="pl-PL" sz="1050">
              <a:cs typeface="Times New Roman" charset="0"/>
            </a:endParaRPr>
          </a:p>
          <a:p>
            <a:pPr eaLnBrk="0" hangingPunct="0"/>
            <a:endParaRPr lang="pl-PL" sz="2800"/>
          </a:p>
        </p:txBody>
      </p:sp>
      <p:grpSp>
        <p:nvGrpSpPr>
          <p:cNvPr id="23731" name="Group 179"/>
          <p:cNvGrpSpPr>
            <a:grpSpLocks/>
          </p:cNvGrpSpPr>
          <p:nvPr/>
        </p:nvGrpSpPr>
        <p:grpSpPr bwMode="auto">
          <a:xfrm>
            <a:off x="485775" y="762000"/>
            <a:ext cx="8658225" cy="5776913"/>
            <a:chOff x="28" y="538"/>
            <a:chExt cx="2576" cy="6632"/>
          </a:xfrm>
        </p:grpSpPr>
        <p:sp>
          <p:nvSpPr>
            <p:cNvPr id="23671" name="Rectangle 119"/>
            <p:cNvSpPr>
              <a:spLocks noChangeArrowheads="1"/>
            </p:cNvSpPr>
            <p:nvPr/>
          </p:nvSpPr>
          <p:spPr bwMode="auto">
            <a:xfrm>
              <a:off x="28" y="538"/>
              <a:ext cx="150" cy="958"/>
            </a:xfrm>
            <a:prstGeom prst="rect">
              <a:avLst/>
            </a:prstGeom>
            <a:noFill/>
            <a:ln w="9525">
              <a:noFill/>
              <a:miter lim="800000"/>
              <a:headEnd/>
              <a:tailEnd/>
            </a:ln>
            <a:effectLst/>
          </p:spPr>
          <p:txBody>
            <a:bodyPr/>
            <a:lstStyle/>
            <a:p>
              <a:r>
                <a:rPr lang="pl-PL" sz="1600">
                  <a:cs typeface="Times New Roman" charset="0"/>
                </a:rPr>
                <a:t>O</a:t>
              </a:r>
              <a:endParaRPr lang="pl-PL" sz="1050">
                <a:cs typeface="Times New Roman" charset="0"/>
              </a:endParaRPr>
            </a:p>
            <a:p>
              <a:pPr eaLnBrk="0" hangingPunct="0"/>
              <a:endParaRPr lang="pl-PL" sz="2800"/>
            </a:p>
          </p:txBody>
        </p:sp>
        <p:sp>
          <p:nvSpPr>
            <p:cNvPr id="23672" name="Rectangle 120"/>
            <p:cNvSpPr>
              <a:spLocks noChangeArrowheads="1"/>
            </p:cNvSpPr>
            <p:nvPr/>
          </p:nvSpPr>
          <p:spPr bwMode="auto">
            <a:xfrm>
              <a:off x="178" y="538"/>
              <a:ext cx="170" cy="958"/>
            </a:xfrm>
            <a:prstGeom prst="rect">
              <a:avLst/>
            </a:prstGeom>
            <a:noFill/>
            <a:ln w="9525">
              <a:noFill/>
              <a:miter lim="800000"/>
              <a:headEnd/>
              <a:tailEnd/>
            </a:ln>
            <a:effectLst/>
          </p:spPr>
          <p:txBody>
            <a:bodyPr/>
            <a:lstStyle/>
            <a:p>
              <a:r>
                <a:rPr lang="pl-PL" sz="1600">
                  <a:cs typeface="Times New Roman" charset="0"/>
                </a:rPr>
                <a:t>1</a:t>
              </a:r>
              <a:endParaRPr lang="pl-PL" sz="1050">
                <a:cs typeface="Times New Roman" charset="0"/>
              </a:endParaRPr>
            </a:p>
            <a:p>
              <a:pPr eaLnBrk="0" hangingPunct="0"/>
              <a:endParaRPr lang="pl-PL" sz="2800"/>
            </a:p>
          </p:txBody>
        </p:sp>
        <p:sp>
          <p:nvSpPr>
            <p:cNvPr id="23673" name="Rectangle 121"/>
            <p:cNvSpPr>
              <a:spLocks noChangeArrowheads="1"/>
            </p:cNvSpPr>
            <p:nvPr/>
          </p:nvSpPr>
          <p:spPr bwMode="auto">
            <a:xfrm>
              <a:off x="348" y="538"/>
              <a:ext cx="170" cy="958"/>
            </a:xfrm>
            <a:prstGeom prst="rect">
              <a:avLst/>
            </a:prstGeom>
            <a:noFill/>
            <a:ln w="9525">
              <a:noFill/>
              <a:miter lim="800000"/>
              <a:headEnd/>
              <a:tailEnd/>
            </a:ln>
            <a:effectLst/>
          </p:spPr>
          <p:txBody>
            <a:bodyPr/>
            <a:lstStyle/>
            <a:p>
              <a:r>
                <a:rPr lang="pl-PL" sz="1050">
                  <a:cs typeface="Times New Roman" charset="0"/>
                </a:rPr>
                <a:t> </a:t>
              </a:r>
            </a:p>
            <a:p>
              <a:pPr eaLnBrk="0" hangingPunct="0"/>
              <a:endParaRPr lang="pl-PL" sz="2800"/>
            </a:p>
          </p:txBody>
        </p:sp>
        <p:sp>
          <p:nvSpPr>
            <p:cNvPr id="23674" name="Rectangle 122"/>
            <p:cNvSpPr>
              <a:spLocks noChangeArrowheads="1"/>
            </p:cNvSpPr>
            <p:nvPr/>
          </p:nvSpPr>
          <p:spPr bwMode="auto">
            <a:xfrm>
              <a:off x="518" y="538"/>
              <a:ext cx="1472" cy="958"/>
            </a:xfrm>
            <a:prstGeom prst="rect">
              <a:avLst/>
            </a:prstGeom>
            <a:noFill/>
            <a:ln w="9525">
              <a:noFill/>
              <a:miter lim="800000"/>
              <a:headEnd/>
              <a:tailEnd/>
            </a:ln>
            <a:effectLst/>
          </p:spPr>
          <p:txBody>
            <a:bodyPr/>
            <a:lstStyle/>
            <a:p>
              <a:r>
                <a:rPr lang="pl-PL" sz="1600">
                  <a:cs typeface="Times New Roman" charset="0"/>
                </a:rPr>
                <a:t>Pacjent doświadczył urazowego lub stresującego wydarzenia ... (jakiego:</a:t>
              </a:r>
              <a:endParaRPr lang="pl-PL" sz="1050">
                <a:cs typeface="Times New Roman" charset="0"/>
              </a:endParaRPr>
            </a:p>
            <a:p>
              <a:pPr eaLnBrk="0" hangingPunct="0"/>
              <a:r>
                <a:rPr lang="pl-PL" sz="1600">
                  <a:cs typeface="Times New Roman" charset="0"/>
                </a:rPr>
                <a:t> </a:t>
              </a:r>
              <a:endParaRPr lang="pl-PL" sz="1050">
                <a:cs typeface="Times New Roman" charset="0"/>
              </a:endParaRPr>
            </a:p>
            <a:p>
              <a:pPr eaLnBrk="0" hangingPunct="0"/>
              <a:r>
                <a:rPr lang="pl-PL" sz="1600">
                  <a:cs typeface="Times New Roman" charset="0"/>
                </a:rPr>
                <a:t>Kiedy:</a:t>
              </a:r>
              <a:endParaRPr lang="pl-PL" sz="1050">
                <a:cs typeface="Times New Roman" charset="0"/>
              </a:endParaRPr>
            </a:p>
            <a:p>
              <a:pPr eaLnBrk="0" hangingPunct="0"/>
              <a:endParaRPr lang="pl-PL" sz="2800"/>
            </a:p>
          </p:txBody>
        </p:sp>
        <p:sp>
          <p:nvSpPr>
            <p:cNvPr id="23675" name="Rectangle 123"/>
            <p:cNvSpPr>
              <a:spLocks noChangeArrowheads="1"/>
            </p:cNvSpPr>
            <p:nvPr/>
          </p:nvSpPr>
          <p:spPr bwMode="auto">
            <a:xfrm>
              <a:off x="1990" y="538"/>
              <a:ext cx="340" cy="958"/>
            </a:xfrm>
            <a:prstGeom prst="rect">
              <a:avLst/>
            </a:prstGeom>
            <a:noFill/>
            <a:ln w="9525">
              <a:noFill/>
              <a:miter lim="800000"/>
              <a:headEnd/>
              <a:tailEnd/>
            </a:ln>
            <a:effectLst/>
          </p:spPr>
          <p:txBody>
            <a:bodyPr/>
            <a:lstStyle/>
            <a:p>
              <a:r>
                <a:rPr lang="pl-PL" sz="1600">
                  <a:cs typeface="Times New Roman" charset="0"/>
                </a:rPr>
                <a:t>nie</a:t>
              </a:r>
              <a:endParaRPr lang="pl-PL" sz="1050">
                <a:cs typeface="Times New Roman" charset="0"/>
              </a:endParaRPr>
            </a:p>
            <a:p>
              <a:pPr eaLnBrk="0" hangingPunct="0"/>
              <a:endParaRPr lang="pl-PL" sz="2800"/>
            </a:p>
          </p:txBody>
        </p:sp>
        <p:sp>
          <p:nvSpPr>
            <p:cNvPr id="23676" name="Rectangle 124"/>
            <p:cNvSpPr>
              <a:spLocks noChangeArrowheads="1"/>
            </p:cNvSpPr>
            <p:nvPr/>
          </p:nvSpPr>
          <p:spPr bwMode="auto">
            <a:xfrm>
              <a:off x="2330" y="538"/>
              <a:ext cx="274" cy="958"/>
            </a:xfrm>
            <a:prstGeom prst="rect">
              <a:avLst/>
            </a:prstGeom>
            <a:noFill/>
            <a:ln w="9525">
              <a:noFill/>
              <a:miter lim="800000"/>
              <a:headEnd/>
              <a:tailEnd/>
            </a:ln>
            <a:effectLst/>
          </p:spPr>
          <p:txBody>
            <a:bodyPr/>
            <a:lstStyle/>
            <a:p>
              <a:r>
                <a:rPr lang="pl-PL" sz="1600" b="1">
                  <a:cs typeface="Times New Roman" charset="0"/>
                </a:rPr>
                <a:t>tak</a:t>
              </a:r>
              <a:endParaRPr lang="pl-PL" sz="1050">
                <a:cs typeface="Times New Roman" charset="0"/>
              </a:endParaRPr>
            </a:p>
            <a:p>
              <a:pPr eaLnBrk="0" hangingPunct="0"/>
              <a:endParaRPr lang="pl-PL" sz="2800"/>
            </a:p>
          </p:txBody>
        </p:sp>
        <p:sp>
          <p:nvSpPr>
            <p:cNvPr id="23677" name="Rectangle 125"/>
            <p:cNvSpPr>
              <a:spLocks noChangeArrowheads="1"/>
            </p:cNvSpPr>
            <p:nvPr/>
          </p:nvSpPr>
          <p:spPr bwMode="auto">
            <a:xfrm>
              <a:off x="28" y="1496"/>
              <a:ext cx="150" cy="958"/>
            </a:xfrm>
            <a:prstGeom prst="rect">
              <a:avLst/>
            </a:prstGeom>
            <a:noFill/>
            <a:ln w="9525">
              <a:noFill/>
              <a:miter lim="800000"/>
              <a:headEnd/>
              <a:tailEnd/>
            </a:ln>
            <a:effectLst/>
          </p:spPr>
          <p:txBody>
            <a:bodyPr/>
            <a:lstStyle/>
            <a:p>
              <a:r>
                <a:rPr lang="pl-PL" sz="1050">
                  <a:cs typeface="Times New Roman" charset="0"/>
                </a:rPr>
                <a:t> </a:t>
              </a:r>
            </a:p>
            <a:p>
              <a:pPr eaLnBrk="0" hangingPunct="0"/>
              <a:endParaRPr lang="pl-PL" sz="2800"/>
            </a:p>
          </p:txBody>
        </p:sp>
        <p:sp>
          <p:nvSpPr>
            <p:cNvPr id="23678" name="Rectangle 126"/>
            <p:cNvSpPr>
              <a:spLocks noChangeArrowheads="1"/>
            </p:cNvSpPr>
            <p:nvPr/>
          </p:nvSpPr>
          <p:spPr bwMode="auto">
            <a:xfrm>
              <a:off x="178" y="1496"/>
              <a:ext cx="170" cy="958"/>
            </a:xfrm>
            <a:prstGeom prst="rect">
              <a:avLst/>
            </a:prstGeom>
            <a:noFill/>
            <a:ln w="9525">
              <a:noFill/>
              <a:miter lim="800000"/>
              <a:headEnd/>
              <a:tailEnd/>
            </a:ln>
            <a:effectLst/>
          </p:spPr>
          <p:txBody>
            <a:bodyPr/>
            <a:lstStyle/>
            <a:p>
              <a:r>
                <a:rPr lang="pl-PL" sz="1600">
                  <a:cs typeface="Times New Roman" charset="0"/>
                </a:rPr>
                <a:t>2</a:t>
              </a:r>
              <a:endParaRPr lang="pl-PL" sz="1050">
                <a:cs typeface="Times New Roman" charset="0"/>
              </a:endParaRPr>
            </a:p>
            <a:p>
              <a:pPr eaLnBrk="0" hangingPunct="0"/>
              <a:endParaRPr lang="pl-PL" sz="2800"/>
            </a:p>
          </p:txBody>
        </p:sp>
        <p:sp>
          <p:nvSpPr>
            <p:cNvPr id="23679" name="Rectangle 127"/>
            <p:cNvSpPr>
              <a:spLocks noChangeArrowheads="1"/>
            </p:cNvSpPr>
            <p:nvPr/>
          </p:nvSpPr>
          <p:spPr bwMode="auto">
            <a:xfrm>
              <a:off x="348" y="1496"/>
              <a:ext cx="170" cy="958"/>
            </a:xfrm>
            <a:prstGeom prst="rect">
              <a:avLst/>
            </a:prstGeom>
            <a:noFill/>
            <a:ln w="9525">
              <a:noFill/>
              <a:miter lim="800000"/>
              <a:headEnd/>
              <a:tailEnd/>
            </a:ln>
            <a:effectLst/>
          </p:spPr>
          <p:txBody>
            <a:bodyPr/>
            <a:lstStyle/>
            <a:p>
              <a:r>
                <a:rPr lang="pl-PL" sz="1050">
                  <a:cs typeface="Times New Roman" charset="0"/>
                </a:rPr>
                <a:t> </a:t>
              </a:r>
            </a:p>
            <a:p>
              <a:pPr eaLnBrk="0" hangingPunct="0"/>
              <a:endParaRPr lang="pl-PL" sz="2800"/>
            </a:p>
          </p:txBody>
        </p:sp>
        <p:sp>
          <p:nvSpPr>
            <p:cNvPr id="23680" name="Rectangle 128"/>
            <p:cNvSpPr>
              <a:spLocks noChangeArrowheads="1"/>
            </p:cNvSpPr>
            <p:nvPr/>
          </p:nvSpPr>
          <p:spPr bwMode="auto">
            <a:xfrm>
              <a:off x="518" y="1496"/>
              <a:ext cx="1472" cy="958"/>
            </a:xfrm>
            <a:prstGeom prst="rect">
              <a:avLst/>
            </a:prstGeom>
            <a:noFill/>
            <a:ln w="9525">
              <a:noFill/>
              <a:miter lim="800000"/>
              <a:headEnd/>
              <a:tailEnd/>
            </a:ln>
            <a:effectLst/>
          </p:spPr>
          <p:txBody>
            <a:bodyPr/>
            <a:lstStyle/>
            <a:p>
              <a:r>
                <a:rPr lang="pl-PL" sz="1600">
                  <a:cs typeface="Times New Roman" charset="0"/>
                </a:rPr>
                <a:t>W ciągu ostatniego miesiąca powtórnie przeżywał to zdarzenie i jego efekty (wyobrażenia, resentymenty koszmary nocne) ...</a:t>
              </a:r>
              <a:endParaRPr lang="pl-PL" sz="1050">
                <a:cs typeface="Times New Roman" charset="0"/>
              </a:endParaRPr>
            </a:p>
            <a:p>
              <a:pPr eaLnBrk="0" hangingPunct="0"/>
              <a:endParaRPr lang="pl-PL" sz="2800"/>
            </a:p>
          </p:txBody>
        </p:sp>
        <p:sp>
          <p:nvSpPr>
            <p:cNvPr id="23681" name="Rectangle 129"/>
            <p:cNvSpPr>
              <a:spLocks noChangeArrowheads="1"/>
            </p:cNvSpPr>
            <p:nvPr/>
          </p:nvSpPr>
          <p:spPr bwMode="auto">
            <a:xfrm>
              <a:off x="1990" y="1496"/>
              <a:ext cx="340" cy="958"/>
            </a:xfrm>
            <a:prstGeom prst="rect">
              <a:avLst/>
            </a:prstGeom>
            <a:noFill/>
            <a:ln w="9525">
              <a:noFill/>
              <a:miter lim="800000"/>
              <a:headEnd/>
              <a:tailEnd/>
            </a:ln>
            <a:effectLst/>
          </p:spPr>
          <p:txBody>
            <a:bodyPr/>
            <a:lstStyle/>
            <a:p>
              <a:r>
                <a:rPr lang="pl-PL" sz="1600">
                  <a:cs typeface="Times New Roman" charset="0"/>
                </a:rPr>
                <a:t>nie</a:t>
              </a:r>
              <a:endParaRPr lang="pl-PL" sz="1050">
                <a:cs typeface="Times New Roman" charset="0"/>
              </a:endParaRPr>
            </a:p>
            <a:p>
              <a:pPr eaLnBrk="0" hangingPunct="0"/>
              <a:endParaRPr lang="pl-PL" sz="2800"/>
            </a:p>
          </p:txBody>
        </p:sp>
        <p:sp>
          <p:nvSpPr>
            <p:cNvPr id="23682" name="Rectangle 130"/>
            <p:cNvSpPr>
              <a:spLocks noChangeArrowheads="1"/>
            </p:cNvSpPr>
            <p:nvPr/>
          </p:nvSpPr>
          <p:spPr bwMode="auto">
            <a:xfrm>
              <a:off x="2330" y="1496"/>
              <a:ext cx="274" cy="958"/>
            </a:xfrm>
            <a:prstGeom prst="rect">
              <a:avLst/>
            </a:prstGeom>
            <a:noFill/>
            <a:ln w="9525">
              <a:noFill/>
              <a:miter lim="800000"/>
              <a:headEnd/>
              <a:tailEnd/>
            </a:ln>
            <a:effectLst/>
          </p:spPr>
          <p:txBody>
            <a:bodyPr/>
            <a:lstStyle/>
            <a:p>
              <a:r>
                <a:rPr lang="pl-PL" sz="1600" b="1">
                  <a:cs typeface="Times New Roman" charset="0"/>
                </a:rPr>
                <a:t>tak</a:t>
              </a:r>
              <a:endParaRPr lang="pl-PL" sz="1050">
                <a:cs typeface="Times New Roman" charset="0"/>
              </a:endParaRPr>
            </a:p>
            <a:p>
              <a:pPr eaLnBrk="0" hangingPunct="0"/>
              <a:endParaRPr lang="pl-PL" sz="2800"/>
            </a:p>
          </p:txBody>
        </p:sp>
        <p:sp>
          <p:nvSpPr>
            <p:cNvPr id="23683" name="Rectangle 131"/>
            <p:cNvSpPr>
              <a:spLocks noChangeArrowheads="1"/>
            </p:cNvSpPr>
            <p:nvPr/>
          </p:nvSpPr>
          <p:spPr bwMode="auto">
            <a:xfrm>
              <a:off x="28" y="2454"/>
              <a:ext cx="150" cy="556"/>
            </a:xfrm>
            <a:prstGeom prst="rect">
              <a:avLst/>
            </a:prstGeom>
            <a:noFill/>
            <a:ln w="9525">
              <a:noFill/>
              <a:miter lim="800000"/>
              <a:headEnd/>
              <a:tailEnd/>
            </a:ln>
            <a:effectLst/>
          </p:spPr>
          <p:txBody>
            <a:bodyPr/>
            <a:lstStyle/>
            <a:p>
              <a:r>
                <a:rPr lang="pl-PL" sz="1050">
                  <a:cs typeface="Times New Roman" charset="0"/>
                </a:rPr>
                <a:t> </a:t>
              </a:r>
            </a:p>
            <a:p>
              <a:pPr eaLnBrk="0" hangingPunct="0"/>
              <a:endParaRPr lang="pl-PL" sz="2800"/>
            </a:p>
          </p:txBody>
        </p:sp>
        <p:sp>
          <p:nvSpPr>
            <p:cNvPr id="23684" name="Rectangle 132"/>
            <p:cNvSpPr>
              <a:spLocks noChangeArrowheads="1"/>
            </p:cNvSpPr>
            <p:nvPr/>
          </p:nvSpPr>
          <p:spPr bwMode="auto">
            <a:xfrm>
              <a:off x="178" y="2454"/>
              <a:ext cx="170" cy="556"/>
            </a:xfrm>
            <a:prstGeom prst="rect">
              <a:avLst/>
            </a:prstGeom>
            <a:noFill/>
            <a:ln w="9525">
              <a:noFill/>
              <a:miter lim="800000"/>
              <a:headEnd/>
              <a:tailEnd/>
            </a:ln>
            <a:effectLst/>
          </p:spPr>
          <p:txBody>
            <a:bodyPr/>
            <a:lstStyle/>
            <a:p>
              <a:r>
                <a:rPr lang="pl-PL" sz="1600">
                  <a:cs typeface="Times New Roman" charset="0"/>
                </a:rPr>
                <a:t>3</a:t>
              </a:r>
              <a:endParaRPr lang="pl-PL" sz="1050">
                <a:cs typeface="Times New Roman" charset="0"/>
              </a:endParaRPr>
            </a:p>
            <a:p>
              <a:pPr eaLnBrk="0" hangingPunct="0"/>
              <a:endParaRPr lang="pl-PL" sz="2800"/>
            </a:p>
          </p:txBody>
        </p:sp>
        <p:sp>
          <p:nvSpPr>
            <p:cNvPr id="23685" name="Rectangle 133"/>
            <p:cNvSpPr>
              <a:spLocks noChangeArrowheads="1"/>
            </p:cNvSpPr>
            <p:nvPr/>
          </p:nvSpPr>
          <p:spPr bwMode="auto">
            <a:xfrm>
              <a:off x="348" y="2454"/>
              <a:ext cx="170" cy="556"/>
            </a:xfrm>
            <a:prstGeom prst="rect">
              <a:avLst/>
            </a:prstGeom>
            <a:noFill/>
            <a:ln w="9525">
              <a:noFill/>
              <a:miter lim="800000"/>
              <a:headEnd/>
              <a:tailEnd/>
            </a:ln>
            <a:effectLst/>
          </p:spPr>
          <p:txBody>
            <a:bodyPr/>
            <a:lstStyle/>
            <a:p>
              <a:r>
                <a:rPr lang="pl-PL" sz="1050">
                  <a:cs typeface="Times New Roman" charset="0"/>
                </a:rPr>
                <a:t> </a:t>
              </a:r>
            </a:p>
            <a:p>
              <a:pPr eaLnBrk="0" hangingPunct="0"/>
              <a:endParaRPr lang="pl-PL" sz="2800"/>
            </a:p>
          </p:txBody>
        </p:sp>
        <p:sp>
          <p:nvSpPr>
            <p:cNvPr id="23686" name="Rectangle 134"/>
            <p:cNvSpPr>
              <a:spLocks noChangeArrowheads="1"/>
            </p:cNvSpPr>
            <p:nvPr/>
          </p:nvSpPr>
          <p:spPr bwMode="auto">
            <a:xfrm>
              <a:off x="518" y="2454"/>
              <a:ext cx="1472" cy="556"/>
            </a:xfrm>
            <a:prstGeom prst="rect">
              <a:avLst/>
            </a:prstGeom>
            <a:noFill/>
            <a:ln w="9525">
              <a:noFill/>
              <a:miter lim="800000"/>
              <a:headEnd/>
              <a:tailEnd/>
            </a:ln>
            <a:effectLst/>
          </p:spPr>
          <p:txBody>
            <a:bodyPr/>
            <a:lstStyle/>
            <a:p>
              <a:r>
                <a:rPr lang="pl-PL" sz="1600">
                  <a:cs typeface="Times New Roman" charset="0"/>
                </a:rPr>
                <a:t>W ostatnim miesiącu pacjent ...</a:t>
              </a:r>
              <a:endParaRPr lang="pl-PL" sz="1050">
                <a:cs typeface="Times New Roman" charset="0"/>
              </a:endParaRPr>
            </a:p>
            <a:p>
              <a:pPr eaLnBrk="0" hangingPunct="0"/>
              <a:endParaRPr lang="pl-PL" sz="2800"/>
            </a:p>
          </p:txBody>
        </p:sp>
        <p:sp>
          <p:nvSpPr>
            <p:cNvPr id="23687" name="Rectangle 135"/>
            <p:cNvSpPr>
              <a:spLocks noChangeArrowheads="1"/>
            </p:cNvSpPr>
            <p:nvPr/>
          </p:nvSpPr>
          <p:spPr bwMode="auto">
            <a:xfrm>
              <a:off x="1990" y="2454"/>
              <a:ext cx="340" cy="556"/>
            </a:xfrm>
            <a:prstGeom prst="rect">
              <a:avLst/>
            </a:prstGeom>
            <a:noFill/>
            <a:ln w="9525">
              <a:noFill/>
              <a:miter lim="800000"/>
              <a:headEnd/>
              <a:tailEnd/>
            </a:ln>
            <a:effectLst/>
          </p:spPr>
          <p:txBody>
            <a:bodyPr/>
            <a:lstStyle/>
            <a:p>
              <a:r>
                <a:rPr lang="pl-PL" sz="1050">
                  <a:cs typeface="Times New Roman" charset="0"/>
                </a:rPr>
                <a:t> </a:t>
              </a:r>
            </a:p>
            <a:p>
              <a:pPr eaLnBrk="0" hangingPunct="0"/>
              <a:endParaRPr lang="pl-PL" sz="2800"/>
            </a:p>
          </p:txBody>
        </p:sp>
        <p:sp>
          <p:nvSpPr>
            <p:cNvPr id="23688" name="Rectangle 136"/>
            <p:cNvSpPr>
              <a:spLocks noChangeArrowheads="1"/>
            </p:cNvSpPr>
            <p:nvPr/>
          </p:nvSpPr>
          <p:spPr bwMode="auto">
            <a:xfrm>
              <a:off x="2330" y="2454"/>
              <a:ext cx="274" cy="556"/>
            </a:xfrm>
            <a:prstGeom prst="rect">
              <a:avLst/>
            </a:prstGeom>
            <a:noFill/>
            <a:ln w="9525">
              <a:noFill/>
              <a:miter lim="800000"/>
              <a:headEnd/>
              <a:tailEnd/>
            </a:ln>
            <a:effectLst/>
          </p:spPr>
          <p:txBody>
            <a:bodyPr/>
            <a:lstStyle/>
            <a:p>
              <a:r>
                <a:rPr lang="pl-PL" sz="1050">
                  <a:cs typeface="Times New Roman" charset="0"/>
                </a:rPr>
                <a:t> </a:t>
              </a:r>
            </a:p>
            <a:p>
              <a:pPr eaLnBrk="0" hangingPunct="0"/>
              <a:endParaRPr lang="pl-PL" sz="2800"/>
            </a:p>
          </p:txBody>
        </p:sp>
        <p:sp>
          <p:nvSpPr>
            <p:cNvPr id="23689" name="Rectangle 137"/>
            <p:cNvSpPr>
              <a:spLocks noChangeArrowheads="1"/>
            </p:cNvSpPr>
            <p:nvPr/>
          </p:nvSpPr>
          <p:spPr bwMode="auto">
            <a:xfrm>
              <a:off x="28" y="3010"/>
              <a:ext cx="150" cy="824"/>
            </a:xfrm>
            <a:prstGeom prst="rect">
              <a:avLst/>
            </a:prstGeom>
            <a:noFill/>
            <a:ln w="9525">
              <a:noFill/>
              <a:miter lim="800000"/>
              <a:headEnd/>
              <a:tailEnd/>
            </a:ln>
            <a:effectLst/>
          </p:spPr>
          <p:txBody>
            <a:bodyPr/>
            <a:lstStyle/>
            <a:p>
              <a:r>
                <a:rPr lang="pl-PL" sz="1050">
                  <a:cs typeface="Times New Roman" charset="0"/>
                </a:rPr>
                <a:t> </a:t>
              </a:r>
            </a:p>
            <a:p>
              <a:pPr eaLnBrk="0" hangingPunct="0"/>
              <a:endParaRPr lang="pl-PL" sz="2800"/>
            </a:p>
          </p:txBody>
        </p:sp>
        <p:sp>
          <p:nvSpPr>
            <p:cNvPr id="23690" name="Rectangle 138"/>
            <p:cNvSpPr>
              <a:spLocks noChangeArrowheads="1"/>
            </p:cNvSpPr>
            <p:nvPr/>
          </p:nvSpPr>
          <p:spPr bwMode="auto">
            <a:xfrm>
              <a:off x="178" y="3010"/>
              <a:ext cx="170" cy="824"/>
            </a:xfrm>
            <a:prstGeom prst="rect">
              <a:avLst/>
            </a:prstGeom>
            <a:noFill/>
            <a:ln w="9525">
              <a:noFill/>
              <a:miter lim="800000"/>
              <a:headEnd/>
              <a:tailEnd/>
            </a:ln>
            <a:effectLst/>
          </p:spPr>
          <p:txBody>
            <a:bodyPr/>
            <a:lstStyle/>
            <a:p>
              <a:r>
                <a:rPr lang="pl-PL" sz="1050">
                  <a:cs typeface="Times New Roman" charset="0"/>
                </a:rPr>
                <a:t> </a:t>
              </a:r>
            </a:p>
            <a:p>
              <a:pPr eaLnBrk="0" hangingPunct="0"/>
              <a:endParaRPr lang="pl-PL" sz="2800"/>
            </a:p>
          </p:txBody>
        </p:sp>
        <p:sp>
          <p:nvSpPr>
            <p:cNvPr id="23691" name="Rectangle 139"/>
            <p:cNvSpPr>
              <a:spLocks noChangeArrowheads="1"/>
            </p:cNvSpPr>
            <p:nvPr/>
          </p:nvSpPr>
          <p:spPr bwMode="auto">
            <a:xfrm>
              <a:off x="348" y="3010"/>
              <a:ext cx="170" cy="824"/>
            </a:xfrm>
            <a:prstGeom prst="rect">
              <a:avLst/>
            </a:prstGeom>
            <a:noFill/>
            <a:ln w="9525">
              <a:noFill/>
              <a:miter lim="800000"/>
              <a:headEnd/>
              <a:tailEnd/>
            </a:ln>
            <a:effectLst/>
          </p:spPr>
          <p:txBody>
            <a:bodyPr/>
            <a:lstStyle/>
            <a:p>
              <a:r>
                <a:rPr lang="pl-PL" sz="1600">
                  <a:cs typeface="Times New Roman" charset="0"/>
                </a:rPr>
                <a:t>a</a:t>
              </a:r>
              <a:endParaRPr lang="pl-PL" sz="1050">
                <a:cs typeface="Times New Roman" charset="0"/>
              </a:endParaRPr>
            </a:p>
            <a:p>
              <a:pPr eaLnBrk="0" hangingPunct="0"/>
              <a:endParaRPr lang="pl-PL" sz="2800"/>
            </a:p>
          </p:txBody>
        </p:sp>
        <p:sp>
          <p:nvSpPr>
            <p:cNvPr id="23692" name="Rectangle 140"/>
            <p:cNvSpPr>
              <a:spLocks noChangeArrowheads="1"/>
            </p:cNvSpPr>
            <p:nvPr/>
          </p:nvSpPr>
          <p:spPr bwMode="auto">
            <a:xfrm>
              <a:off x="518" y="3010"/>
              <a:ext cx="1472" cy="824"/>
            </a:xfrm>
            <a:prstGeom prst="rect">
              <a:avLst/>
            </a:prstGeom>
            <a:noFill/>
            <a:ln w="9525">
              <a:noFill/>
              <a:miter lim="800000"/>
              <a:headEnd/>
              <a:tailEnd/>
            </a:ln>
            <a:effectLst/>
          </p:spPr>
          <p:txBody>
            <a:bodyPr/>
            <a:lstStyle/>
            <a:p>
              <a:r>
                <a:rPr lang="pl-PL" sz="1600">
                  <a:cs typeface="Times New Roman" charset="0"/>
                </a:rPr>
                <a:t>Usiłował nie myśleć o tym wydarzeniu, lub unikać obiektów przypominających je ...</a:t>
              </a:r>
              <a:endParaRPr lang="pl-PL" sz="1050">
                <a:cs typeface="Times New Roman" charset="0"/>
              </a:endParaRPr>
            </a:p>
            <a:p>
              <a:pPr eaLnBrk="0" hangingPunct="0"/>
              <a:endParaRPr lang="pl-PL" sz="2800"/>
            </a:p>
          </p:txBody>
        </p:sp>
        <p:sp>
          <p:nvSpPr>
            <p:cNvPr id="23693" name="Rectangle 141"/>
            <p:cNvSpPr>
              <a:spLocks noChangeArrowheads="1"/>
            </p:cNvSpPr>
            <p:nvPr/>
          </p:nvSpPr>
          <p:spPr bwMode="auto">
            <a:xfrm>
              <a:off x="1990" y="3010"/>
              <a:ext cx="340" cy="824"/>
            </a:xfrm>
            <a:prstGeom prst="rect">
              <a:avLst/>
            </a:prstGeom>
            <a:noFill/>
            <a:ln w="9525">
              <a:noFill/>
              <a:miter lim="800000"/>
              <a:headEnd/>
              <a:tailEnd/>
            </a:ln>
            <a:effectLst/>
          </p:spPr>
          <p:txBody>
            <a:bodyPr/>
            <a:lstStyle/>
            <a:p>
              <a:r>
                <a:rPr lang="pl-PL" sz="1600">
                  <a:cs typeface="Times New Roman" charset="0"/>
                </a:rPr>
                <a:t>nie</a:t>
              </a:r>
              <a:endParaRPr lang="pl-PL" sz="1050">
                <a:cs typeface="Times New Roman" charset="0"/>
              </a:endParaRPr>
            </a:p>
            <a:p>
              <a:pPr eaLnBrk="0" hangingPunct="0"/>
              <a:endParaRPr lang="pl-PL" sz="2800"/>
            </a:p>
          </p:txBody>
        </p:sp>
        <p:sp>
          <p:nvSpPr>
            <p:cNvPr id="23694" name="Rectangle 142"/>
            <p:cNvSpPr>
              <a:spLocks noChangeArrowheads="1"/>
            </p:cNvSpPr>
            <p:nvPr/>
          </p:nvSpPr>
          <p:spPr bwMode="auto">
            <a:xfrm>
              <a:off x="2330" y="3010"/>
              <a:ext cx="274" cy="824"/>
            </a:xfrm>
            <a:prstGeom prst="rect">
              <a:avLst/>
            </a:prstGeom>
            <a:noFill/>
            <a:ln w="9525">
              <a:noFill/>
              <a:miter lim="800000"/>
              <a:headEnd/>
              <a:tailEnd/>
            </a:ln>
            <a:effectLst/>
          </p:spPr>
          <p:txBody>
            <a:bodyPr/>
            <a:lstStyle/>
            <a:p>
              <a:r>
                <a:rPr lang="pl-PL" sz="1600" b="1">
                  <a:cs typeface="Times New Roman" charset="0"/>
                </a:rPr>
                <a:t>tak</a:t>
              </a:r>
              <a:endParaRPr lang="pl-PL" sz="1050">
                <a:cs typeface="Times New Roman" charset="0"/>
              </a:endParaRPr>
            </a:p>
            <a:p>
              <a:pPr eaLnBrk="0" hangingPunct="0"/>
              <a:endParaRPr lang="pl-PL" sz="2800"/>
            </a:p>
          </p:txBody>
        </p:sp>
        <p:sp>
          <p:nvSpPr>
            <p:cNvPr id="23695" name="Rectangle 143"/>
            <p:cNvSpPr>
              <a:spLocks noChangeArrowheads="1"/>
            </p:cNvSpPr>
            <p:nvPr/>
          </p:nvSpPr>
          <p:spPr bwMode="auto">
            <a:xfrm>
              <a:off x="28" y="3834"/>
              <a:ext cx="150" cy="690"/>
            </a:xfrm>
            <a:prstGeom prst="rect">
              <a:avLst/>
            </a:prstGeom>
            <a:noFill/>
            <a:ln w="9525">
              <a:noFill/>
              <a:miter lim="800000"/>
              <a:headEnd/>
              <a:tailEnd/>
            </a:ln>
            <a:effectLst/>
          </p:spPr>
          <p:txBody>
            <a:bodyPr/>
            <a:lstStyle/>
            <a:p>
              <a:r>
                <a:rPr lang="pl-PL" sz="1050">
                  <a:cs typeface="Times New Roman" charset="0"/>
                </a:rPr>
                <a:t> </a:t>
              </a:r>
            </a:p>
            <a:p>
              <a:pPr eaLnBrk="0" hangingPunct="0"/>
              <a:endParaRPr lang="pl-PL" sz="2800"/>
            </a:p>
          </p:txBody>
        </p:sp>
        <p:sp>
          <p:nvSpPr>
            <p:cNvPr id="23696" name="Rectangle 144"/>
            <p:cNvSpPr>
              <a:spLocks noChangeArrowheads="1"/>
            </p:cNvSpPr>
            <p:nvPr/>
          </p:nvSpPr>
          <p:spPr bwMode="auto">
            <a:xfrm>
              <a:off x="178" y="3834"/>
              <a:ext cx="170" cy="690"/>
            </a:xfrm>
            <a:prstGeom prst="rect">
              <a:avLst/>
            </a:prstGeom>
            <a:noFill/>
            <a:ln w="9525">
              <a:noFill/>
              <a:miter lim="800000"/>
              <a:headEnd/>
              <a:tailEnd/>
            </a:ln>
            <a:effectLst/>
          </p:spPr>
          <p:txBody>
            <a:bodyPr/>
            <a:lstStyle/>
            <a:p>
              <a:r>
                <a:rPr lang="pl-PL" sz="1050">
                  <a:cs typeface="Times New Roman" charset="0"/>
                </a:rPr>
                <a:t> </a:t>
              </a:r>
            </a:p>
            <a:p>
              <a:pPr eaLnBrk="0" hangingPunct="0"/>
              <a:endParaRPr lang="pl-PL" sz="2800"/>
            </a:p>
          </p:txBody>
        </p:sp>
        <p:sp>
          <p:nvSpPr>
            <p:cNvPr id="23697" name="Rectangle 145"/>
            <p:cNvSpPr>
              <a:spLocks noChangeArrowheads="1"/>
            </p:cNvSpPr>
            <p:nvPr/>
          </p:nvSpPr>
          <p:spPr bwMode="auto">
            <a:xfrm>
              <a:off x="348" y="3834"/>
              <a:ext cx="170" cy="690"/>
            </a:xfrm>
            <a:prstGeom prst="rect">
              <a:avLst/>
            </a:prstGeom>
            <a:noFill/>
            <a:ln w="9525">
              <a:noFill/>
              <a:miter lim="800000"/>
              <a:headEnd/>
              <a:tailEnd/>
            </a:ln>
            <a:effectLst/>
          </p:spPr>
          <p:txBody>
            <a:bodyPr/>
            <a:lstStyle/>
            <a:p>
              <a:r>
                <a:rPr lang="pl-PL" sz="1600">
                  <a:cs typeface="Times New Roman" charset="0"/>
                </a:rPr>
                <a:t>b</a:t>
              </a:r>
              <a:endParaRPr lang="pl-PL" sz="1050">
                <a:cs typeface="Times New Roman" charset="0"/>
              </a:endParaRPr>
            </a:p>
            <a:p>
              <a:pPr eaLnBrk="0" hangingPunct="0"/>
              <a:endParaRPr lang="pl-PL" sz="2800"/>
            </a:p>
          </p:txBody>
        </p:sp>
        <p:sp>
          <p:nvSpPr>
            <p:cNvPr id="23698" name="Rectangle 146"/>
            <p:cNvSpPr>
              <a:spLocks noChangeArrowheads="1"/>
            </p:cNvSpPr>
            <p:nvPr/>
          </p:nvSpPr>
          <p:spPr bwMode="auto">
            <a:xfrm>
              <a:off x="518" y="3834"/>
              <a:ext cx="1472" cy="690"/>
            </a:xfrm>
            <a:prstGeom prst="rect">
              <a:avLst/>
            </a:prstGeom>
            <a:noFill/>
            <a:ln w="9525">
              <a:noFill/>
              <a:miter lim="800000"/>
              <a:headEnd/>
              <a:tailEnd/>
            </a:ln>
            <a:effectLst/>
          </p:spPr>
          <p:txBody>
            <a:bodyPr/>
            <a:lstStyle/>
            <a:p>
              <a:r>
                <a:rPr lang="pl-PL" sz="1600">
                  <a:cs typeface="Times New Roman" charset="0"/>
                </a:rPr>
                <a:t>Miał kłopoty w przypomnieniu ważnych  szczegółów tego zdarzenia ...</a:t>
              </a:r>
              <a:endParaRPr lang="pl-PL" sz="1050">
                <a:cs typeface="Times New Roman" charset="0"/>
              </a:endParaRPr>
            </a:p>
            <a:p>
              <a:pPr eaLnBrk="0" hangingPunct="0"/>
              <a:endParaRPr lang="pl-PL" sz="2800"/>
            </a:p>
          </p:txBody>
        </p:sp>
        <p:sp>
          <p:nvSpPr>
            <p:cNvPr id="23699" name="Rectangle 147"/>
            <p:cNvSpPr>
              <a:spLocks noChangeArrowheads="1"/>
            </p:cNvSpPr>
            <p:nvPr/>
          </p:nvSpPr>
          <p:spPr bwMode="auto">
            <a:xfrm>
              <a:off x="1990" y="3834"/>
              <a:ext cx="340" cy="690"/>
            </a:xfrm>
            <a:prstGeom prst="rect">
              <a:avLst/>
            </a:prstGeom>
            <a:noFill/>
            <a:ln w="9525">
              <a:noFill/>
              <a:miter lim="800000"/>
              <a:headEnd/>
              <a:tailEnd/>
            </a:ln>
            <a:effectLst/>
          </p:spPr>
          <p:txBody>
            <a:bodyPr/>
            <a:lstStyle/>
            <a:p>
              <a:r>
                <a:rPr lang="pl-PL" sz="1600">
                  <a:cs typeface="Times New Roman" charset="0"/>
                </a:rPr>
                <a:t>nie</a:t>
              </a:r>
              <a:endParaRPr lang="pl-PL" sz="1050">
                <a:cs typeface="Times New Roman" charset="0"/>
              </a:endParaRPr>
            </a:p>
            <a:p>
              <a:pPr eaLnBrk="0" hangingPunct="0"/>
              <a:endParaRPr lang="pl-PL" sz="2800"/>
            </a:p>
          </p:txBody>
        </p:sp>
        <p:sp>
          <p:nvSpPr>
            <p:cNvPr id="23700" name="Rectangle 148"/>
            <p:cNvSpPr>
              <a:spLocks noChangeArrowheads="1"/>
            </p:cNvSpPr>
            <p:nvPr/>
          </p:nvSpPr>
          <p:spPr bwMode="auto">
            <a:xfrm>
              <a:off x="2330" y="3834"/>
              <a:ext cx="274" cy="690"/>
            </a:xfrm>
            <a:prstGeom prst="rect">
              <a:avLst/>
            </a:prstGeom>
            <a:noFill/>
            <a:ln w="9525">
              <a:noFill/>
              <a:miter lim="800000"/>
              <a:headEnd/>
              <a:tailEnd/>
            </a:ln>
            <a:effectLst/>
          </p:spPr>
          <p:txBody>
            <a:bodyPr/>
            <a:lstStyle/>
            <a:p>
              <a:r>
                <a:rPr lang="pl-PL" sz="1600" b="1">
                  <a:cs typeface="Times New Roman" charset="0"/>
                </a:rPr>
                <a:t>tak</a:t>
              </a:r>
              <a:endParaRPr lang="pl-PL" sz="1050">
                <a:cs typeface="Times New Roman" charset="0"/>
              </a:endParaRPr>
            </a:p>
            <a:p>
              <a:pPr eaLnBrk="0" hangingPunct="0"/>
              <a:endParaRPr lang="pl-PL" sz="2800"/>
            </a:p>
          </p:txBody>
        </p:sp>
        <p:sp>
          <p:nvSpPr>
            <p:cNvPr id="23701" name="Rectangle 149"/>
            <p:cNvSpPr>
              <a:spLocks noChangeArrowheads="1"/>
            </p:cNvSpPr>
            <p:nvPr/>
          </p:nvSpPr>
          <p:spPr bwMode="auto">
            <a:xfrm>
              <a:off x="28" y="4524"/>
              <a:ext cx="150" cy="690"/>
            </a:xfrm>
            <a:prstGeom prst="rect">
              <a:avLst/>
            </a:prstGeom>
            <a:noFill/>
            <a:ln w="9525">
              <a:noFill/>
              <a:miter lim="800000"/>
              <a:headEnd/>
              <a:tailEnd/>
            </a:ln>
            <a:effectLst/>
          </p:spPr>
          <p:txBody>
            <a:bodyPr/>
            <a:lstStyle/>
            <a:p>
              <a:r>
                <a:rPr lang="pl-PL" sz="1050">
                  <a:cs typeface="Times New Roman" charset="0"/>
                </a:rPr>
                <a:t> </a:t>
              </a:r>
            </a:p>
            <a:p>
              <a:pPr eaLnBrk="0" hangingPunct="0"/>
              <a:endParaRPr lang="pl-PL" sz="2800"/>
            </a:p>
          </p:txBody>
        </p:sp>
        <p:sp>
          <p:nvSpPr>
            <p:cNvPr id="23702" name="Rectangle 150"/>
            <p:cNvSpPr>
              <a:spLocks noChangeArrowheads="1"/>
            </p:cNvSpPr>
            <p:nvPr/>
          </p:nvSpPr>
          <p:spPr bwMode="auto">
            <a:xfrm>
              <a:off x="178" y="4524"/>
              <a:ext cx="170" cy="690"/>
            </a:xfrm>
            <a:prstGeom prst="rect">
              <a:avLst/>
            </a:prstGeom>
            <a:noFill/>
            <a:ln w="9525">
              <a:noFill/>
              <a:miter lim="800000"/>
              <a:headEnd/>
              <a:tailEnd/>
            </a:ln>
            <a:effectLst/>
          </p:spPr>
          <p:txBody>
            <a:bodyPr/>
            <a:lstStyle/>
            <a:p>
              <a:r>
                <a:rPr lang="pl-PL" sz="1050">
                  <a:cs typeface="Times New Roman" charset="0"/>
                </a:rPr>
                <a:t> </a:t>
              </a:r>
            </a:p>
            <a:p>
              <a:pPr eaLnBrk="0" hangingPunct="0"/>
              <a:endParaRPr lang="pl-PL" sz="2800"/>
            </a:p>
          </p:txBody>
        </p:sp>
        <p:sp>
          <p:nvSpPr>
            <p:cNvPr id="23703" name="Rectangle 151"/>
            <p:cNvSpPr>
              <a:spLocks noChangeArrowheads="1"/>
            </p:cNvSpPr>
            <p:nvPr/>
          </p:nvSpPr>
          <p:spPr bwMode="auto">
            <a:xfrm>
              <a:off x="348" y="4524"/>
              <a:ext cx="170" cy="690"/>
            </a:xfrm>
            <a:prstGeom prst="rect">
              <a:avLst/>
            </a:prstGeom>
            <a:noFill/>
            <a:ln w="9525">
              <a:noFill/>
              <a:miter lim="800000"/>
              <a:headEnd/>
              <a:tailEnd/>
            </a:ln>
            <a:effectLst/>
          </p:spPr>
          <p:txBody>
            <a:bodyPr/>
            <a:lstStyle/>
            <a:p>
              <a:r>
                <a:rPr lang="pl-PL" sz="1600">
                  <a:cs typeface="Times New Roman" charset="0"/>
                </a:rPr>
                <a:t>c</a:t>
              </a:r>
              <a:endParaRPr lang="pl-PL" sz="1050">
                <a:cs typeface="Times New Roman" charset="0"/>
              </a:endParaRPr>
            </a:p>
            <a:p>
              <a:pPr eaLnBrk="0" hangingPunct="0"/>
              <a:endParaRPr lang="pl-PL" sz="2800"/>
            </a:p>
          </p:txBody>
        </p:sp>
        <p:sp>
          <p:nvSpPr>
            <p:cNvPr id="23704" name="Rectangle 152"/>
            <p:cNvSpPr>
              <a:spLocks noChangeArrowheads="1"/>
            </p:cNvSpPr>
            <p:nvPr/>
          </p:nvSpPr>
          <p:spPr bwMode="auto">
            <a:xfrm>
              <a:off x="518" y="4524"/>
              <a:ext cx="1472" cy="690"/>
            </a:xfrm>
            <a:prstGeom prst="rect">
              <a:avLst/>
            </a:prstGeom>
            <a:noFill/>
            <a:ln w="9525">
              <a:noFill/>
              <a:miter lim="800000"/>
              <a:headEnd/>
              <a:tailEnd/>
            </a:ln>
            <a:effectLst/>
          </p:spPr>
          <p:txBody>
            <a:bodyPr/>
            <a:lstStyle/>
            <a:p>
              <a:r>
                <a:rPr lang="pl-PL" sz="1600">
                  <a:cs typeface="Times New Roman" charset="0"/>
                </a:rPr>
                <a:t>Wykazywał mniejsze zainteresowanie w codziennych zajęciach ...</a:t>
              </a:r>
              <a:endParaRPr lang="pl-PL" sz="1050">
                <a:cs typeface="Times New Roman" charset="0"/>
              </a:endParaRPr>
            </a:p>
            <a:p>
              <a:pPr eaLnBrk="0" hangingPunct="0"/>
              <a:endParaRPr lang="pl-PL" sz="2800"/>
            </a:p>
          </p:txBody>
        </p:sp>
        <p:sp>
          <p:nvSpPr>
            <p:cNvPr id="23705" name="Rectangle 153"/>
            <p:cNvSpPr>
              <a:spLocks noChangeArrowheads="1"/>
            </p:cNvSpPr>
            <p:nvPr/>
          </p:nvSpPr>
          <p:spPr bwMode="auto">
            <a:xfrm>
              <a:off x="1990" y="4524"/>
              <a:ext cx="340" cy="690"/>
            </a:xfrm>
            <a:prstGeom prst="rect">
              <a:avLst/>
            </a:prstGeom>
            <a:noFill/>
            <a:ln w="9525">
              <a:noFill/>
              <a:miter lim="800000"/>
              <a:headEnd/>
              <a:tailEnd/>
            </a:ln>
            <a:effectLst/>
          </p:spPr>
          <p:txBody>
            <a:bodyPr/>
            <a:lstStyle/>
            <a:p>
              <a:r>
                <a:rPr lang="pl-PL" sz="1600">
                  <a:cs typeface="Times New Roman" charset="0"/>
                </a:rPr>
                <a:t>nie</a:t>
              </a:r>
              <a:endParaRPr lang="pl-PL" sz="1050">
                <a:cs typeface="Times New Roman" charset="0"/>
              </a:endParaRPr>
            </a:p>
            <a:p>
              <a:pPr eaLnBrk="0" hangingPunct="0"/>
              <a:endParaRPr lang="pl-PL" sz="2800"/>
            </a:p>
          </p:txBody>
        </p:sp>
        <p:sp>
          <p:nvSpPr>
            <p:cNvPr id="23706" name="Rectangle 154"/>
            <p:cNvSpPr>
              <a:spLocks noChangeArrowheads="1"/>
            </p:cNvSpPr>
            <p:nvPr/>
          </p:nvSpPr>
          <p:spPr bwMode="auto">
            <a:xfrm>
              <a:off x="2330" y="4524"/>
              <a:ext cx="274" cy="690"/>
            </a:xfrm>
            <a:prstGeom prst="rect">
              <a:avLst/>
            </a:prstGeom>
            <a:noFill/>
            <a:ln w="9525">
              <a:noFill/>
              <a:miter lim="800000"/>
              <a:headEnd/>
              <a:tailEnd/>
            </a:ln>
            <a:effectLst/>
          </p:spPr>
          <p:txBody>
            <a:bodyPr/>
            <a:lstStyle/>
            <a:p>
              <a:r>
                <a:rPr lang="pl-PL" sz="1600" b="1">
                  <a:cs typeface="Times New Roman" charset="0"/>
                </a:rPr>
                <a:t>tak</a:t>
              </a:r>
              <a:endParaRPr lang="pl-PL" sz="1050">
                <a:cs typeface="Times New Roman" charset="0"/>
              </a:endParaRPr>
            </a:p>
            <a:p>
              <a:pPr eaLnBrk="0" hangingPunct="0"/>
              <a:endParaRPr lang="pl-PL" sz="2800"/>
            </a:p>
          </p:txBody>
        </p:sp>
        <p:sp>
          <p:nvSpPr>
            <p:cNvPr id="23707" name="Rectangle 155"/>
            <p:cNvSpPr>
              <a:spLocks noChangeArrowheads="1"/>
            </p:cNvSpPr>
            <p:nvPr/>
          </p:nvSpPr>
          <p:spPr bwMode="auto">
            <a:xfrm>
              <a:off x="28" y="5214"/>
              <a:ext cx="150" cy="422"/>
            </a:xfrm>
            <a:prstGeom prst="rect">
              <a:avLst/>
            </a:prstGeom>
            <a:noFill/>
            <a:ln w="9525">
              <a:noFill/>
              <a:miter lim="800000"/>
              <a:headEnd/>
              <a:tailEnd/>
            </a:ln>
            <a:effectLst/>
          </p:spPr>
          <p:txBody>
            <a:bodyPr/>
            <a:lstStyle/>
            <a:p>
              <a:r>
                <a:rPr lang="pl-PL" sz="1050">
                  <a:cs typeface="Times New Roman" charset="0"/>
                </a:rPr>
                <a:t> </a:t>
              </a:r>
            </a:p>
            <a:p>
              <a:pPr eaLnBrk="0" hangingPunct="0"/>
              <a:endParaRPr lang="pl-PL" sz="2800"/>
            </a:p>
          </p:txBody>
        </p:sp>
        <p:sp>
          <p:nvSpPr>
            <p:cNvPr id="23708" name="Rectangle 156"/>
            <p:cNvSpPr>
              <a:spLocks noChangeArrowheads="1"/>
            </p:cNvSpPr>
            <p:nvPr/>
          </p:nvSpPr>
          <p:spPr bwMode="auto">
            <a:xfrm>
              <a:off x="178" y="5214"/>
              <a:ext cx="170" cy="422"/>
            </a:xfrm>
            <a:prstGeom prst="rect">
              <a:avLst/>
            </a:prstGeom>
            <a:noFill/>
            <a:ln w="9525">
              <a:noFill/>
              <a:miter lim="800000"/>
              <a:headEnd/>
              <a:tailEnd/>
            </a:ln>
            <a:effectLst/>
          </p:spPr>
          <p:txBody>
            <a:bodyPr/>
            <a:lstStyle/>
            <a:p>
              <a:r>
                <a:rPr lang="pl-PL" sz="1050">
                  <a:cs typeface="Times New Roman" charset="0"/>
                </a:rPr>
                <a:t> </a:t>
              </a:r>
            </a:p>
            <a:p>
              <a:pPr eaLnBrk="0" hangingPunct="0"/>
              <a:endParaRPr lang="pl-PL" sz="2800"/>
            </a:p>
          </p:txBody>
        </p:sp>
        <p:sp>
          <p:nvSpPr>
            <p:cNvPr id="23709" name="Rectangle 157"/>
            <p:cNvSpPr>
              <a:spLocks noChangeArrowheads="1"/>
            </p:cNvSpPr>
            <p:nvPr/>
          </p:nvSpPr>
          <p:spPr bwMode="auto">
            <a:xfrm>
              <a:off x="348" y="5214"/>
              <a:ext cx="170" cy="422"/>
            </a:xfrm>
            <a:prstGeom prst="rect">
              <a:avLst/>
            </a:prstGeom>
            <a:noFill/>
            <a:ln w="9525">
              <a:noFill/>
              <a:miter lim="800000"/>
              <a:headEnd/>
              <a:tailEnd/>
            </a:ln>
            <a:effectLst/>
          </p:spPr>
          <p:txBody>
            <a:bodyPr/>
            <a:lstStyle/>
            <a:p>
              <a:r>
                <a:rPr lang="pl-PL" sz="1600">
                  <a:cs typeface="Times New Roman" charset="0"/>
                </a:rPr>
                <a:t>d</a:t>
              </a:r>
              <a:endParaRPr lang="pl-PL" sz="1050">
                <a:cs typeface="Times New Roman" charset="0"/>
              </a:endParaRPr>
            </a:p>
            <a:p>
              <a:pPr eaLnBrk="0" hangingPunct="0"/>
              <a:endParaRPr lang="pl-PL" sz="2800"/>
            </a:p>
          </p:txBody>
        </p:sp>
        <p:sp>
          <p:nvSpPr>
            <p:cNvPr id="23710" name="Rectangle 158"/>
            <p:cNvSpPr>
              <a:spLocks noChangeArrowheads="1"/>
            </p:cNvSpPr>
            <p:nvPr/>
          </p:nvSpPr>
          <p:spPr bwMode="auto">
            <a:xfrm>
              <a:off x="518" y="5214"/>
              <a:ext cx="1472" cy="422"/>
            </a:xfrm>
            <a:prstGeom prst="rect">
              <a:avLst/>
            </a:prstGeom>
            <a:noFill/>
            <a:ln w="9525">
              <a:noFill/>
              <a:miter lim="800000"/>
              <a:headEnd/>
              <a:tailEnd/>
            </a:ln>
            <a:effectLst/>
          </p:spPr>
          <p:txBody>
            <a:bodyPr/>
            <a:lstStyle/>
            <a:p>
              <a:r>
                <a:rPr lang="pl-PL" sz="1600">
                  <a:cs typeface="Times New Roman" charset="0"/>
                </a:rPr>
                <a:t>Miał uczucie oszołomienia ...</a:t>
              </a:r>
              <a:endParaRPr lang="pl-PL" sz="1050">
                <a:cs typeface="Times New Roman" charset="0"/>
              </a:endParaRPr>
            </a:p>
            <a:p>
              <a:pPr eaLnBrk="0" hangingPunct="0"/>
              <a:endParaRPr lang="pl-PL" sz="2800"/>
            </a:p>
          </p:txBody>
        </p:sp>
        <p:sp>
          <p:nvSpPr>
            <p:cNvPr id="23711" name="Rectangle 159"/>
            <p:cNvSpPr>
              <a:spLocks noChangeArrowheads="1"/>
            </p:cNvSpPr>
            <p:nvPr/>
          </p:nvSpPr>
          <p:spPr bwMode="auto">
            <a:xfrm>
              <a:off x="1990" y="5214"/>
              <a:ext cx="340" cy="422"/>
            </a:xfrm>
            <a:prstGeom prst="rect">
              <a:avLst/>
            </a:prstGeom>
            <a:noFill/>
            <a:ln w="9525">
              <a:noFill/>
              <a:miter lim="800000"/>
              <a:headEnd/>
              <a:tailEnd/>
            </a:ln>
            <a:effectLst/>
          </p:spPr>
          <p:txBody>
            <a:bodyPr/>
            <a:lstStyle/>
            <a:p>
              <a:r>
                <a:rPr lang="pl-PL" sz="1600">
                  <a:cs typeface="Times New Roman" charset="0"/>
                </a:rPr>
                <a:t>nie</a:t>
              </a:r>
              <a:endParaRPr lang="pl-PL" sz="1050">
                <a:cs typeface="Times New Roman" charset="0"/>
              </a:endParaRPr>
            </a:p>
            <a:p>
              <a:pPr eaLnBrk="0" hangingPunct="0"/>
              <a:endParaRPr lang="pl-PL" sz="2800"/>
            </a:p>
          </p:txBody>
        </p:sp>
        <p:sp>
          <p:nvSpPr>
            <p:cNvPr id="23712" name="Rectangle 160"/>
            <p:cNvSpPr>
              <a:spLocks noChangeArrowheads="1"/>
            </p:cNvSpPr>
            <p:nvPr/>
          </p:nvSpPr>
          <p:spPr bwMode="auto">
            <a:xfrm>
              <a:off x="2330" y="5214"/>
              <a:ext cx="274" cy="422"/>
            </a:xfrm>
            <a:prstGeom prst="rect">
              <a:avLst/>
            </a:prstGeom>
            <a:noFill/>
            <a:ln w="9525">
              <a:noFill/>
              <a:miter lim="800000"/>
              <a:headEnd/>
              <a:tailEnd/>
            </a:ln>
            <a:effectLst/>
          </p:spPr>
          <p:txBody>
            <a:bodyPr/>
            <a:lstStyle/>
            <a:p>
              <a:r>
                <a:rPr lang="pl-PL" sz="1600" b="1">
                  <a:cs typeface="Times New Roman" charset="0"/>
                </a:rPr>
                <a:t>tak</a:t>
              </a:r>
              <a:endParaRPr lang="pl-PL" sz="1050">
                <a:cs typeface="Times New Roman" charset="0"/>
              </a:endParaRPr>
            </a:p>
            <a:p>
              <a:pPr eaLnBrk="0" hangingPunct="0"/>
              <a:endParaRPr lang="pl-PL" sz="2800"/>
            </a:p>
          </p:txBody>
        </p:sp>
        <p:sp>
          <p:nvSpPr>
            <p:cNvPr id="23713" name="Rectangle 161"/>
            <p:cNvSpPr>
              <a:spLocks noChangeArrowheads="1"/>
            </p:cNvSpPr>
            <p:nvPr/>
          </p:nvSpPr>
          <p:spPr bwMode="auto">
            <a:xfrm>
              <a:off x="28" y="5636"/>
              <a:ext cx="150" cy="422"/>
            </a:xfrm>
            <a:prstGeom prst="rect">
              <a:avLst/>
            </a:prstGeom>
            <a:noFill/>
            <a:ln w="9525">
              <a:noFill/>
              <a:miter lim="800000"/>
              <a:headEnd/>
              <a:tailEnd/>
            </a:ln>
            <a:effectLst/>
          </p:spPr>
          <p:txBody>
            <a:bodyPr/>
            <a:lstStyle/>
            <a:p>
              <a:r>
                <a:rPr lang="pl-PL" sz="1050">
                  <a:cs typeface="Times New Roman" charset="0"/>
                </a:rPr>
                <a:t> </a:t>
              </a:r>
            </a:p>
            <a:p>
              <a:pPr eaLnBrk="0" hangingPunct="0"/>
              <a:endParaRPr lang="pl-PL" sz="2800"/>
            </a:p>
          </p:txBody>
        </p:sp>
        <p:sp>
          <p:nvSpPr>
            <p:cNvPr id="23714" name="Rectangle 162"/>
            <p:cNvSpPr>
              <a:spLocks noChangeArrowheads="1"/>
            </p:cNvSpPr>
            <p:nvPr/>
          </p:nvSpPr>
          <p:spPr bwMode="auto">
            <a:xfrm>
              <a:off x="178" y="5636"/>
              <a:ext cx="170" cy="422"/>
            </a:xfrm>
            <a:prstGeom prst="rect">
              <a:avLst/>
            </a:prstGeom>
            <a:noFill/>
            <a:ln w="9525">
              <a:noFill/>
              <a:miter lim="800000"/>
              <a:headEnd/>
              <a:tailEnd/>
            </a:ln>
            <a:effectLst/>
          </p:spPr>
          <p:txBody>
            <a:bodyPr/>
            <a:lstStyle/>
            <a:p>
              <a:r>
                <a:rPr lang="pl-PL" sz="1050">
                  <a:cs typeface="Times New Roman" charset="0"/>
                </a:rPr>
                <a:t> </a:t>
              </a:r>
            </a:p>
            <a:p>
              <a:pPr eaLnBrk="0" hangingPunct="0"/>
              <a:endParaRPr lang="pl-PL" sz="2800"/>
            </a:p>
          </p:txBody>
        </p:sp>
        <p:sp>
          <p:nvSpPr>
            <p:cNvPr id="23715" name="Rectangle 163"/>
            <p:cNvSpPr>
              <a:spLocks noChangeArrowheads="1"/>
            </p:cNvSpPr>
            <p:nvPr/>
          </p:nvSpPr>
          <p:spPr bwMode="auto">
            <a:xfrm>
              <a:off x="348" y="5636"/>
              <a:ext cx="170" cy="422"/>
            </a:xfrm>
            <a:prstGeom prst="rect">
              <a:avLst/>
            </a:prstGeom>
            <a:noFill/>
            <a:ln w="9525">
              <a:noFill/>
              <a:miter lim="800000"/>
              <a:headEnd/>
              <a:tailEnd/>
            </a:ln>
            <a:effectLst/>
          </p:spPr>
          <p:txBody>
            <a:bodyPr/>
            <a:lstStyle/>
            <a:p>
              <a:r>
                <a:rPr lang="pl-PL" sz="1600">
                  <a:cs typeface="Times New Roman" charset="0"/>
                </a:rPr>
                <a:t>e</a:t>
              </a:r>
              <a:endParaRPr lang="pl-PL" sz="1050">
                <a:cs typeface="Times New Roman" charset="0"/>
              </a:endParaRPr>
            </a:p>
            <a:p>
              <a:pPr eaLnBrk="0" hangingPunct="0"/>
              <a:endParaRPr lang="pl-PL" sz="2800"/>
            </a:p>
          </p:txBody>
        </p:sp>
        <p:sp>
          <p:nvSpPr>
            <p:cNvPr id="23716" name="Rectangle 164"/>
            <p:cNvSpPr>
              <a:spLocks noChangeArrowheads="1"/>
            </p:cNvSpPr>
            <p:nvPr/>
          </p:nvSpPr>
          <p:spPr bwMode="auto">
            <a:xfrm>
              <a:off x="518" y="5636"/>
              <a:ext cx="1472" cy="422"/>
            </a:xfrm>
            <a:prstGeom prst="rect">
              <a:avLst/>
            </a:prstGeom>
            <a:noFill/>
            <a:ln w="9525">
              <a:noFill/>
              <a:miter lim="800000"/>
              <a:headEnd/>
              <a:tailEnd/>
            </a:ln>
            <a:effectLst/>
          </p:spPr>
          <p:txBody>
            <a:bodyPr/>
            <a:lstStyle/>
            <a:p>
              <a:r>
                <a:rPr lang="pl-PL" sz="1600">
                  <a:cs typeface="Times New Roman" charset="0"/>
                </a:rPr>
                <a:t>Doświadczał „odrętwienia” ...</a:t>
              </a:r>
              <a:endParaRPr lang="pl-PL" sz="1050">
                <a:cs typeface="Times New Roman" charset="0"/>
              </a:endParaRPr>
            </a:p>
            <a:p>
              <a:pPr eaLnBrk="0" hangingPunct="0"/>
              <a:endParaRPr lang="pl-PL" sz="2800"/>
            </a:p>
          </p:txBody>
        </p:sp>
        <p:sp>
          <p:nvSpPr>
            <p:cNvPr id="23717" name="Rectangle 165"/>
            <p:cNvSpPr>
              <a:spLocks noChangeArrowheads="1"/>
            </p:cNvSpPr>
            <p:nvPr/>
          </p:nvSpPr>
          <p:spPr bwMode="auto">
            <a:xfrm>
              <a:off x="1990" y="5636"/>
              <a:ext cx="340" cy="422"/>
            </a:xfrm>
            <a:prstGeom prst="rect">
              <a:avLst/>
            </a:prstGeom>
            <a:noFill/>
            <a:ln w="9525">
              <a:noFill/>
              <a:miter lim="800000"/>
              <a:headEnd/>
              <a:tailEnd/>
            </a:ln>
            <a:effectLst/>
          </p:spPr>
          <p:txBody>
            <a:bodyPr/>
            <a:lstStyle/>
            <a:p>
              <a:r>
                <a:rPr lang="pl-PL" sz="1600">
                  <a:cs typeface="Times New Roman" charset="0"/>
                </a:rPr>
                <a:t>nie</a:t>
              </a:r>
              <a:endParaRPr lang="pl-PL" sz="1050">
                <a:cs typeface="Times New Roman" charset="0"/>
              </a:endParaRPr>
            </a:p>
            <a:p>
              <a:pPr eaLnBrk="0" hangingPunct="0"/>
              <a:endParaRPr lang="pl-PL" sz="2800"/>
            </a:p>
          </p:txBody>
        </p:sp>
        <p:sp>
          <p:nvSpPr>
            <p:cNvPr id="23718" name="Rectangle 166"/>
            <p:cNvSpPr>
              <a:spLocks noChangeArrowheads="1"/>
            </p:cNvSpPr>
            <p:nvPr/>
          </p:nvSpPr>
          <p:spPr bwMode="auto">
            <a:xfrm>
              <a:off x="2330" y="5636"/>
              <a:ext cx="274" cy="422"/>
            </a:xfrm>
            <a:prstGeom prst="rect">
              <a:avLst/>
            </a:prstGeom>
            <a:noFill/>
            <a:ln w="9525">
              <a:noFill/>
              <a:miter lim="800000"/>
              <a:headEnd/>
              <a:tailEnd/>
            </a:ln>
            <a:effectLst/>
          </p:spPr>
          <p:txBody>
            <a:bodyPr/>
            <a:lstStyle/>
            <a:p>
              <a:r>
                <a:rPr lang="pl-PL" sz="1600" b="1">
                  <a:cs typeface="Times New Roman" charset="0"/>
                </a:rPr>
                <a:t>tak</a:t>
              </a:r>
              <a:endParaRPr lang="pl-PL" sz="1050">
                <a:cs typeface="Times New Roman" charset="0"/>
              </a:endParaRPr>
            </a:p>
            <a:p>
              <a:pPr eaLnBrk="0" hangingPunct="0"/>
              <a:endParaRPr lang="pl-PL" sz="2800"/>
            </a:p>
          </p:txBody>
        </p:sp>
        <p:sp>
          <p:nvSpPr>
            <p:cNvPr id="23719" name="Rectangle 167"/>
            <p:cNvSpPr>
              <a:spLocks noChangeArrowheads="1"/>
            </p:cNvSpPr>
            <p:nvPr/>
          </p:nvSpPr>
          <p:spPr bwMode="auto">
            <a:xfrm>
              <a:off x="28" y="6058"/>
              <a:ext cx="150" cy="556"/>
            </a:xfrm>
            <a:prstGeom prst="rect">
              <a:avLst/>
            </a:prstGeom>
            <a:noFill/>
            <a:ln w="9525">
              <a:noFill/>
              <a:miter lim="800000"/>
              <a:headEnd/>
              <a:tailEnd/>
            </a:ln>
            <a:effectLst/>
          </p:spPr>
          <p:txBody>
            <a:bodyPr/>
            <a:lstStyle/>
            <a:p>
              <a:r>
                <a:rPr lang="pl-PL" sz="1050">
                  <a:cs typeface="Times New Roman" charset="0"/>
                </a:rPr>
                <a:t> </a:t>
              </a:r>
            </a:p>
            <a:p>
              <a:pPr eaLnBrk="0" hangingPunct="0"/>
              <a:endParaRPr lang="pl-PL" sz="2800"/>
            </a:p>
          </p:txBody>
        </p:sp>
        <p:sp>
          <p:nvSpPr>
            <p:cNvPr id="23720" name="Rectangle 168"/>
            <p:cNvSpPr>
              <a:spLocks noChangeArrowheads="1"/>
            </p:cNvSpPr>
            <p:nvPr/>
          </p:nvSpPr>
          <p:spPr bwMode="auto">
            <a:xfrm>
              <a:off x="178" y="6058"/>
              <a:ext cx="170" cy="556"/>
            </a:xfrm>
            <a:prstGeom prst="rect">
              <a:avLst/>
            </a:prstGeom>
            <a:noFill/>
            <a:ln w="9525">
              <a:noFill/>
              <a:miter lim="800000"/>
              <a:headEnd/>
              <a:tailEnd/>
            </a:ln>
            <a:effectLst/>
          </p:spPr>
          <p:txBody>
            <a:bodyPr/>
            <a:lstStyle/>
            <a:p>
              <a:r>
                <a:rPr lang="pl-PL" sz="1050">
                  <a:cs typeface="Times New Roman" charset="0"/>
                </a:rPr>
                <a:t> </a:t>
              </a:r>
            </a:p>
            <a:p>
              <a:pPr eaLnBrk="0" hangingPunct="0"/>
              <a:endParaRPr lang="pl-PL" sz="2800"/>
            </a:p>
          </p:txBody>
        </p:sp>
        <p:sp>
          <p:nvSpPr>
            <p:cNvPr id="23721" name="Rectangle 169"/>
            <p:cNvSpPr>
              <a:spLocks noChangeArrowheads="1"/>
            </p:cNvSpPr>
            <p:nvPr/>
          </p:nvSpPr>
          <p:spPr bwMode="auto">
            <a:xfrm>
              <a:off x="348" y="6058"/>
              <a:ext cx="170" cy="556"/>
            </a:xfrm>
            <a:prstGeom prst="rect">
              <a:avLst/>
            </a:prstGeom>
            <a:noFill/>
            <a:ln w="9525">
              <a:noFill/>
              <a:miter lim="800000"/>
              <a:headEnd/>
              <a:tailEnd/>
            </a:ln>
            <a:effectLst/>
          </p:spPr>
          <p:txBody>
            <a:bodyPr/>
            <a:lstStyle/>
            <a:p>
              <a:r>
                <a:rPr lang="pl-PL" sz="1600">
                  <a:cs typeface="Times New Roman" charset="0"/>
                </a:rPr>
                <a:t>f</a:t>
              </a:r>
              <a:endParaRPr lang="pl-PL" sz="1050">
                <a:cs typeface="Times New Roman" charset="0"/>
              </a:endParaRPr>
            </a:p>
            <a:p>
              <a:pPr eaLnBrk="0" hangingPunct="0"/>
              <a:endParaRPr lang="pl-PL" sz="2800"/>
            </a:p>
          </p:txBody>
        </p:sp>
        <p:sp>
          <p:nvSpPr>
            <p:cNvPr id="23722" name="Rectangle 170"/>
            <p:cNvSpPr>
              <a:spLocks noChangeArrowheads="1"/>
            </p:cNvSpPr>
            <p:nvPr/>
          </p:nvSpPr>
          <p:spPr bwMode="auto">
            <a:xfrm>
              <a:off x="518" y="6058"/>
              <a:ext cx="1472" cy="556"/>
            </a:xfrm>
            <a:prstGeom prst="rect">
              <a:avLst/>
            </a:prstGeom>
            <a:noFill/>
            <a:ln w="9525">
              <a:noFill/>
              <a:miter lim="800000"/>
              <a:headEnd/>
              <a:tailEnd/>
            </a:ln>
            <a:effectLst/>
          </p:spPr>
          <p:txBody>
            <a:bodyPr/>
            <a:lstStyle/>
            <a:p>
              <a:r>
                <a:rPr lang="pl-PL" sz="1600">
                  <a:cs typeface="Times New Roman" charset="0"/>
                </a:rPr>
                <a:t>Miał wrażenie, że jego życie będzie krótsze ...</a:t>
              </a:r>
              <a:endParaRPr lang="pl-PL" sz="1050">
                <a:cs typeface="Times New Roman" charset="0"/>
              </a:endParaRPr>
            </a:p>
            <a:p>
              <a:pPr eaLnBrk="0" hangingPunct="0"/>
              <a:endParaRPr lang="pl-PL" sz="2800"/>
            </a:p>
          </p:txBody>
        </p:sp>
        <p:sp>
          <p:nvSpPr>
            <p:cNvPr id="23723" name="Rectangle 171"/>
            <p:cNvSpPr>
              <a:spLocks noChangeArrowheads="1"/>
            </p:cNvSpPr>
            <p:nvPr/>
          </p:nvSpPr>
          <p:spPr bwMode="auto">
            <a:xfrm>
              <a:off x="1990" y="6058"/>
              <a:ext cx="340" cy="556"/>
            </a:xfrm>
            <a:prstGeom prst="rect">
              <a:avLst/>
            </a:prstGeom>
            <a:noFill/>
            <a:ln w="9525">
              <a:noFill/>
              <a:miter lim="800000"/>
              <a:headEnd/>
              <a:tailEnd/>
            </a:ln>
            <a:effectLst/>
          </p:spPr>
          <p:txBody>
            <a:bodyPr/>
            <a:lstStyle/>
            <a:p>
              <a:r>
                <a:rPr lang="pl-PL" sz="1600">
                  <a:cs typeface="Times New Roman" charset="0"/>
                </a:rPr>
                <a:t>nie</a:t>
              </a:r>
              <a:endParaRPr lang="pl-PL" sz="1050">
                <a:cs typeface="Times New Roman" charset="0"/>
              </a:endParaRPr>
            </a:p>
            <a:p>
              <a:pPr eaLnBrk="0" hangingPunct="0"/>
              <a:endParaRPr lang="pl-PL" sz="2800"/>
            </a:p>
          </p:txBody>
        </p:sp>
        <p:sp>
          <p:nvSpPr>
            <p:cNvPr id="23724" name="Rectangle 172"/>
            <p:cNvSpPr>
              <a:spLocks noChangeArrowheads="1"/>
            </p:cNvSpPr>
            <p:nvPr/>
          </p:nvSpPr>
          <p:spPr bwMode="auto">
            <a:xfrm>
              <a:off x="2330" y="6058"/>
              <a:ext cx="274" cy="556"/>
            </a:xfrm>
            <a:prstGeom prst="rect">
              <a:avLst/>
            </a:prstGeom>
            <a:noFill/>
            <a:ln w="9525">
              <a:noFill/>
              <a:miter lim="800000"/>
              <a:headEnd/>
              <a:tailEnd/>
            </a:ln>
            <a:effectLst/>
          </p:spPr>
          <p:txBody>
            <a:bodyPr/>
            <a:lstStyle/>
            <a:p>
              <a:r>
                <a:rPr lang="pl-PL" sz="1600" b="1">
                  <a:cs typeface="Times New Roman" charset="0"/>
                </a:rPr>
                <a:t>tak</a:t>
              </a:r>
              <a:endParaRPr lang="pl-PL" sz="1050">
                <a:cs typeface="Times New Roman" charset="0"/>
              </a:endParaRPr>
            </a:p>
            <a:p>
              <a:pPr eaLnBrk="0" hangingPunct="0"/>
              <a:endParaRPr lang="pl-PL" sz="2800"/>
            </a:p>
          </p:txBody>
        </p:sp>
        <p:sp>
          <p:nvSpPr>
            <p:cNvPr id="23725" name="Rectangle 173"/>
            <p:cNvSpPr>
              <a:spLocks noChangeArrowheads="1"/>
            </p:cNvSpPr>
            <p:nvPr/>
          </p:nvSpPr>
          <p:spPr bwMode="auto">
            <a:xfrm>
              <a:off x="28" y="6614"/>
              <a:ext cx="150" cy="556"/>
            </a:xfrm>
            <a:prstGeom prst="rect">
              <a:avLst/>
            </a:prstGeom>
            <a:noFill/>
            <a:ln w="9525">
              <a:noFill/>
              <a:miter lim="800000"/>
              <a:headEnd/>
              <a:tailEnd/>
            </a:ln>
            <a:effectLst/>
          </p:spPr>
          <p:txBody>
            <a:bodyPr/>
            <a:lstStyle/>
            <a:p>
              <a:r>
                <a:rPr lang="pl-PL" sz="1050">
                  <a:cs typeface="Times New Roman" charset="0"/>
                </a:rPr>
                <a:t> </a:t>
              </a:r>
            </a:p>
            <a:p>
              <a:pPr eaLnBrk="0" hangingPunct="0"/>
              <a:endParaRPr lang="pl-PL" sz="2800"/>
            </a:p>
          </p:txBody>
        </p:sp>
        <p:sp>
          <p:nvSpPr>
            <p:cNvPr id="23726" name="Rectangle 174"/>
            <p:cNvSpPr>
              <a:spLocks noChangeArrowheads="1"/>
            </p:cNvSpPr>
            <p:nvPr/>
          </p:nvSpPr>
          <p:spPr bwMode="auto">
            <a:xfrm>
              <a:off x="178" y="6614"/>
              <a:ext cx="170" cy="556"/>
            </a:xfrm>
            <a:prstGeom prst="rect">
              <a:avLst/>
            </a:prstGeom>
            <a:noFill/>
            <a:ln w="9525">
              <a:noFill/>
              <a:miter lim="800000"/>
              <a:headEnd/>
              <a:tailEnd/>
            </a:ln>
            <a:effectLst/>
          </p:spPr>
          <p:txBody>
            <a:bodyPr/>
            <a:lstStyle/>
            <a:p>
              <a:r>
                <a:rPr lang="pl-PL" sz="1050">
                  <a:cs typeface="Times New Roman" charset="0"/>
                </a:rPr>
                <a:t> </a:t>
              </a:r>
            </a:p>
            <a:p>
              <a:pPr eaLnBrk="0" hangingPunct="0"/>
              <a:endParaRPr lang="pl-PL" sz="2800"/>
            </a:p>
          </p:txBody>
        </p:sp>
        <p:sp>
          <p:nvSpPr>
            <p:cNvPr id="23727" name="Rectangle 175"/>
            <p:cNvSpPr>
              <a:spLocks noChangeArrowheads="1"/>
            </p:cNvSpPr>
            <p:nvPr/>
          </p:nvSpPr>
          <p:spPr bwMode="auto">
            <a:xfrm>
              <a:off x="348" y="6614"/>
              <a:ext cx="170" cy="556"/>
            </a:xfrm>
            <a:prstGeom prst="rect">
              <a:avLst/>
            </a:prstGeom>
            <a:noFill/>
            <a:ln w="9525">
              <a:noFill/>
              <a:miter lim="800000"/>
              <a:headEnd/>
              <a:tailEnd/>
            </a:ln>
            <a:effectLst/>
          </p:spPr>
          <p:txBody>
            <a:bodyPr/>
            <a:lstStyle/>
            <a:p>
              <a:r>
                <a:rPr lang="pl-PL" sz="1050">
                  <a:cs typeface="Times New Roman" charset="0"/>
                </a:rPr>
                <a:t> </a:t>
              </a:r>
            </a:p>
            <a:p>
              <a:pPr eaLnBrk="0" hangingPunct="0"/>
              <a:endParaRPr lang="pl-PL" sz="2800"/>
            </a:p>
          </p:txBody>
        </p:sp>
        <p:sp>
          <p:nvSpPr>
            <p:cNvPr id="23728" name="Rectangle 176"/>
            <p:cNvSpPr>
              <a:spLocks noChangeArrowheads="1"/>
            </p:cNvSpPr>
            <p:nvPr/>
          </p:nvSpPr>
          <p:spPr bwMode="auto">
            <a:xfrm>
              <a:off x="518" y="6614"/>
              <a:ext cx="1472" cy="556"/>
            </a:xfrm>
            <a:prstGeom prst="rect">
              <a:avLst/>
            </a:prstGeom>
            <a:noFill/>
            <a:ln w="9525">
              <a:noFill/>
              <a:miter lim="800000"/>
              <a:headEnd/>
              <a:tailEnd/>
            </a:ln>
            <a:effectLst/>
          </p:spPr>
          <p:txBody>
            <a:bodyPr/>
            <a:lstStyle/>
            <a:p>
              <a:r>
                <a:rPr lang="pl-PL" sz="1600">
                  <a:cs typeface="Times New Roman" charset="0"/>
                </a:rPr>
                <a:t>Podsumowanie O3: Czy są co najmniej 3 tak na O3 ...</a:t>
              </a:r>
              <a:endParaRPr lang="pl-PL" sz="1050">
                <a:cs typeface="Times New Roman" charset="0"/>
              </a:endParaRPr>
            </a:p>
            <a:p>
              <a:pPr eaLnBrk="0" hangingPunct="0"/>
              <a:endParaRPr lang="pl-PL" sz="2800"/>
            </a:p>
          </p:txBody>
        </p:sp>
        <p:sp>
          <p:nvSpPr>
            <p:cNvPr id="23729" name="Rectangle 177"/>
            <p:cNvSpPr>
              <a:spLocks noChangeArrowheads="1"/>
            </p:cNvSpPr>
            <p:nvPr/>
          </p:nvSpPr>
          <p:spPr bwMode="auto">
            <a:xfrm>
              <a:off x="1990" y="6614"/>
              <a:ext cx="340" cy="556"/>
            </a:xfrm>
            <a:prstGeom prst="rect">
              <a:avLst/>
            </a:prstGeom>
            <a:noFill/>
            <a:ln w="9525">
              <a:noFill/>
              <a:miter lim="800000"/>
              <a:headEnd/>
              <a:tailEnd/>
            </a:ln>
            <a:effectLst/>
          </p:spPr>
          <p:txBody>
            <a:bodyPr/>
            <a:lstStyle/>
            <a:p>
              <a:r>
                <a:rPr lang="pl-PL" sz="1600">
                  <a:cs typeface="Times New Roman" charset="0"/>
                </a:rPr>
                <a:t>nie</a:t>
              </a:r>
              <a:endParaRPr lang="pl-PL" sz="1050">
                <a:cs typeface="Times New Roman" charset="0"/>
              </a:endParaRPr>
            </a:p>
            <a:p>
              <a:pPr eaLnBrk="0" hangingPunct="0"/>
              <a:endParaRPr lang="pl-PL" sz="2800"/>
            </a:p>
          </p:txBody>
        </p:sp>
        <p:sp>
          <p:nvSpPr>
            <p:cNvPr id="23730" name="Rectangle 178"/>
            <p:cNvSpPr>
              <a:spLocks noChangeArrowheads="1"/>
            </p:cNvSpPr>
            <p:nvPr/>
          </p:nvSpPr>
          <p:spPr bwMode="auto">
            <a:xfrm>
              <a:off x="2330" y="6614"/>
              <a:ext cx="274" cy="556"/>
            </a:xfrm>
            <a:prstGeom prst="rect">
              <a:avLst/>
            </a:prstGeom>
            <a:noFill/>
            <a:ln w="9525">
              <a:noFill/>
              <a:miter lim="800000"/>
              <a:headEnd/>
              <a:tailEnd/>
            </a:ln>
            <a:effectLst/>
          </p:spPr>
          <p:txBody>
            <a:bodyPr/>
            <a:lstStyle/>
            <a:p>
              <a:r>
                <a:rPr lang="pl-PL" sz="1600" b="1">
                  <a:cs typeface="Times New Roman" charset="0"/>
                </a:rPr>
                <a:t>tak</a:t>
              </a:r>
              <a:endParaRPr lang="pl-PL" sz="1050">
                <a:cs typeface="Times New Roman" charset="0"/>
              </a:endParaRPr>
            </a:p>
            <a:p>
              <a:pPr eaLnBrk="0" hangingPunct="0"/>
              <a:endParaRPr lang="pl-PL" sz="2800"/>
            </a:p>
          </p:txBody>
        </p:sp>
      </p:grpSp>
      <p:sp>
        <p:nvSpPr>
          <p:cNvPr id="23732" name="Rectangle 180"/>
          <p:cNvSpPr>
            <a:spLocks noChangeArrowheads="1"/>
          </p:cNvSpPr>
          <p:nvPr/>
        </p:nvSpPr>
        <p:spPr bwMode="auto">
          <a:xfrm>
            <a:off x="457200" y="304800"/>
            <a:ext cx="9144000" cy="954107"/>
          </a:xfrm>
          <a:prstGeom prst="rect">
            <a:avLst/>
          </a:prstGeom>
          <a:noFill/>
          <a:ln w="9525">
            <a:noFill/>
            <a:miter lim="800000"/>
            <a:headEnd/>
            <a:tailEnd/>
          </a:ln>
          <a:effectLst/>
        </p:spPr>
        <p:txBody>
          <a:bodyPr>
            <a:spAutoFit/>
          </a:bodyPr>
          <a:lstStyle/>
          <a:p>
            <a:r>
              <a:rPr lang="pl-PL" sz="1400" b="1">
                <a:solidFill>
                  <a:schemeClr val="tx2"/>
                </a:solidFill>
                <a:cs typeface="Times New Roman" charset="0"/>
              </a:rPr>
              <a:t>O. Zespół stresu pourazowego (PTSD)  F.43.1.</a:t>
            </a:r>
            <a:endParaRPr lang="pl-PL" sz="1050">
              <a:solidFill>
                <a:schemeClr val="tx2"/>
              </a:solidFill>
              <a:cs typeface="Times New Roman" charset="0"/>
            </a:endParaRPr>
          </a:p>
          <a:p>
            <a:pPr eaLnBrk="0" hangingPunct="0"/>
            <a:r>
              <a:rPr lang="pl-PL" sz="1400">
                <a:solidFill>
                  <a:schemeClr val="tx2"/>
                </a:solidFill>
                <a:cs typeface="Times New Roman" charset="0"/>
              </a:rPr>
              <a:t>Podobnie </a:t>
            </a:r>
            <a:r>
              <a:rPr lang="pl-PL" sz="1400" b="1">
                <a:solidFill>
                  <a:schemeClr val="tx2"/>
                </a:solidFill>
                <a:cs typeface="Times New Roman" charset="0"/>
              </a:rPr>
              <a:t>reakcje na stres i zaburzenia adaptacyjne F.43.1, F.43.2</a:t>
            </a:r>
            <a:endParaRPr lang="pl-PL" sz="1050">
              <a:solidFill>
                <a:schemeClr val="tx2"/>
              </a:solidFill>
              <a:cs typeface="Times New Roman" charset="0"/>
            </a:endParaRPr>
          </a:p>
          <a:p>
            <a:pPr eaLnBrk="0" hangingPunct="0"/>
            <a:endParaRPr lang="pl-PL" sz="2800"/>
          </a:p>
        </p:txBody>
      </p:sp>
    </p:spTree>
  </p:cSld>
  <p:clrMapOvr>
    <a:masterClrMapping/>
  </p:clrMapOvr>
  <p:transition spd="slow">
    <p:wipe dir="u"/>
  </p:transition>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4632" name="Group 56"/>
          <p:cNvGrpSpPr>
            <a:grpSpLocks/>
          </p:cNvGrpSpPr>
          <p:nvPr/>
        </p:nvGrpSpPr>
        <p:grpSpPr bwMode="auto">
          <a:xfrm>
            <a:off x="0" y="533400"/>
            <a:ext cx="8658225" cy="5768975"/>
            <a:chOff x="28" y="0"/>
            <a:chExt cx="2576" cy="5674"/>
          </a:xfrm>
        </p:grpSpPr>
        <p:sp>
          <p:nvSpPr>
            <p:cNvPr id="24578" name="Rectangle 2"/>
            <p:cNvSpPr>
              <a:spLocks noChangeArrowheads="1"/>
            </p:cNvSpPr>
            <p:nvPr/>
          </p:nvSpPr>
          <p:spPr bwMode="auto">
            <a:xfrm>
              <a:off x="28" y="0"/>
              <a:ext cx="150" cy="556"/>
            </a:xfrm>
            <a:prstGeom prst="rect">
              <a:avLst/>
            </a:prstGeom>
            <a:noFill/>
            <a:ln w="9525">
              <a:noFill/>
              <a:miter lim="800000"/>
              <a:headEnd/>
              <a:tailEnd/>
            </a:ln>
            <a:effectLst/>
          </p:spPr>
          <p:txBody>
            <a:bodyPr/>
            <a:lstStyle/>
            <a:p>
              <a:r>
                <a:rPr lang="pl-PL" sz="1100">
                  <a:cs typeface="Times New Roman" charset="0"/>
                </a:rPr>
                <a:t> </a:t>
              </a:r>
            </a:p>
            <a:p>
              <a:pPr eaLnBrk="0" hangingPunct="0"/>
              <a:endParaRPr lang="pl-PL" sz="3200"/>
            </a:p>
          </p:txBody>
        </p:sp>
        <p:sp>
          <p:nvSpPr>
            <p:cNvPr id="24579" name="Rectangle 3"/>
            <p:cNvSpPr>
              <a:spLocks noChangeArrowheads="1"/>
            </p:cNvSpPr>
            <p:nvPr/>
          </p:nvSpPr>
          <p:spPr bwMode="auto">
            <a:xfrm>
              <a:off x="178" y="0"/>
              <a:ext cx="170" cy="556"/>
            </a:xfrm>
            <a:prstGeom prst="rect">
              <a:avLst/>
            </a:prstGeom>
            <a:noFill/>
            <a:ln w="9525">
              <a:noFill/>
              <a:miter lim="800000"/>
              <a:headEnd/>
              <a:tailEnd/>
            </a:ln>
            <a:effectLst/>
          </p:spPr>
          <p:txBody>
            <a:bodyPr/>
            <a:lstStyle/>
            <a:p>
              <a:r>
                <a:rPr lang="pl-PL" sz="1800">
                  <a:cs typeface="Times New Roman" charset="0"/>
                </a:rPr>
                <a:t>4</a:t>
              </a:r>
              <a:endParaRPr lang="pl-PL" sz="1100">
                <a:cs typeface="Times New Roman" charset="0"/>
              </a:endParaRPr>
            </a:p>
            <a:p>
              <a:pPr eaLnBrk="0" hangingPunct="0"/>
              <a:endParaRPr lang="pl-PL" sz="3200"/>
            </a:p>
          </p:txBody>
        </p:sp>
        <p:sp>
          <p:nvSpPr>
            <p:cNvPr id="24580" name="Rectangle 4"/>
            <p:cNvSpPr>
              <a:spLocks noChangeArrowheads="1"/>
            </p:cNvSpPr>
            <p:nvPr/>
          </p:nvSpPr>
          <p:spPr bwMode="auto">
            <a:xfrm>
              <a:off x="348" y="0"/>
              <a:ext cx="170" cy="556"/>
            </a:xfrm>
            <a:prstGeom prst="rect">
              <a:avLst/>
            </a:prstGeom>
            <a:noFill/>
            <a:ln w="9525">
              <a:noFill/>
              <a:miter lim="800000"/>
              <a:headEnd/>
              <a:tailEnd/>
            </a:ln>
            <a:effectLst/>
          </p:spPr>
          <p:txBody>
            <a:bodyPr/>
            <a:lstStyle/>
            <a:p>
              <a:r>
                <a:rPr lang="pl-PL" sz="1100">
                  <a:cs typeface="Times New Roman" charset="0"/>
                </a:rPr>
                <a:t> </a:t>
              </a:r>
            </a:p>
            <a:p>
              <a:pPr eaLnBrk="0" hangingPunct="0"/>
              <a:endParaRPr lang="pl-PL" sz="3200"/>
            </a:p>
          </p:txBody>
        </p:sp>
        <p:sp>
          <p:nvSpPr>
            <p:cNvPr id="24581" name="Rectangle 5"/>
            <p:cNvSpPr>
              <a:spLocks noChangeArrowheads="1"/>
            </p:cNvSpPr>
            <p:nvPr/>
          </p:nvSpPr>
          <p:spPr bwMode="auto">
            <a:xfrm>
              <a:off x="518" y="0"/>
              <a:ext cx="1472" cy="556"/>
            </a:xfrm>
            <a:prstGeom prst="rect">
              <a:avLst/>
            </a:prstGeom>
            <a:noFill/>
            <a:ln w="9525">
              <a:noFill/>
              <a:miter lim="800000"/>
              <a:headEnd/>
              <a:tailEnd/>
            </a:ln>
            <a:effectLst/>
          </p:spPr>
          <p:txBody>
            <a:bodyPr/>
            <a:lstStyle/>
            <a:p>
              <a:r>
                <a:rPr lang="pl-PL" sz="1800">
                  <a:cs typeface="Times New Roman" charset="0"/>
                </a:rPr>
                <a:t>Pacjent w ostatnim miesiącu ...</a:t>
              </a:r>
              <a:endParaRPr lang="pl-PL" sz="1100">
                <a:cs typeface="Times New Roman" charset="0"/>
              </a:endParaRPr>
            </a:p>
            <a:p>
              <a:pPr eaLnBrk="0" hangingPunct="0"/>
              <a:endParaRPr lang="pl-PL" sz="3200"/>
            </a:p>
          </p:txBody>
        </p:sp>
        <p:sp>
          <p:nvSpPr>
            <p:cNvPr id="24582" name="Rectangle 6"/>
            <p:cNvSpPr>
              <a:spLocks noChangeArrowheads="1"/>
            </p:cNvSpPr>
            <p:nvPr/>
          </p:nvSpPr>
          <p:spPr bwMode="auto">
            <a:xfrm>
              <a:off x="1990" y="0"/>
              <a:ext cx="340" cy="556"/>
            </a:xfrm>
            <a:prstGeom prst="rect">
              <a:avLst/>
            </a:prstGeom>
            <a:noFill/>
            <a:ln w="9525">
              <a:noFill/>
              <a:miter lim="800000"/>
              <a:headEnd/>
              <a:tailEnd/>
            </a:ln>
            <a:effectLst/>
          </p:spPr>
          <p:txBody>
            <a:bodyPr/>
            <a:lstStyle/>
            <a:p>
              <a:r>
                <a:rPr lang="pl-PL" sz="1100">
                  <a:cs typeface="Times New Roman" charset="0"/>
                </a:rPr>
                <a:t> </a:t>
              </a:r>
            </a:p>
            <a:p>
              <a:pPr eaLnBrk="0" hangingPunct="0"/>
              <a:endParaRPr lang="pl-PL" sz="3200"/>
            </a:p>
          </p:txBody>
        </p:sp>
        <p:sp>
          <p:nvSpPr>
            <p:cNvPr id="24583" name="Rectangle 7"/>
            <p:cNvSpPr>
              <a:spLocks noChangeArrowheads="1"/>
            </p:cNvSpPr>
            <p:nvPr/>
          </p:nvSpPr>
          <p:spPr bwMode="auto">
            <a:xfrm>
              <a:off x="2330" y="0"/>
              <a:ext cx="274" cy="556"/>
            </a:xfrm>
            <a:prstGeom prst="rect">
              <a:avLst/>
            </a:prstGeom>
            <a:noFill/>
            <a:ln w="9525">
              <a:noFill/>
              <a:miter lim="800000"/>
              <a:headEnd/>
              <a:tailEnd/>
            </a:ln>
            <a:effectLst/>
          </p:spPr>
          <p:txBody>
            <a:bodyPr/>
            <a:lstStyle/>
            <a:p>
              <a:r>
                <a:rPr lang="pl-PL" sz="1100">
                  <a:cs typeface="Times New Roman" charset="0"/>
                </a:rPr>
                <a:t> </a:t>
              </a:r>
            </a:p>
            <a:p>
              <a:pPr eaLnBrk="0" hangingPunct="0"/>
              <a:endParaRPr lang="pl-PL" sz="3200"/>
            </a:p>
          </p:txBody>
        </p:sp>
        <p:sp>
          <p:nvSpPr>
            <p:cNvPr id="24584" name="Rectangle 8"/>
            <p:cNvSpPr>
              <a:spLocks noChangeArrowheads="1"/>
            </p:cNvSpPr>
            <p:nvPr/>
          </p:nvSpPr>
          <p:spPr bwMode="auto">
            <a:xfrm>
              <a:off x="28" y="556"/>
              <a:ext cx="150" cy="422"/>
            </a:xfrm>
            <a:prstGeom prst="rect">
              <a:avLst/>
            </a:prstGeom>
            <a:noFill/>
            <a:ln w="9525">
              <a:noFill/>
              <a:miter lim="800000"/>
              <a:headEnd/>
              <a:tailEnd/>
            </a:ln>
            <a:effectLst/>
          </p:spPr>
          <p:txBody>
            <a:bodyPr/>
            <a:lstStyle/>
            <a:p>
              <a:r>
                <a:rPr lang="pl-PL" sz="1100">
                  <a:cs typeface="Times New Roman" charset="0"/>
                </a:rPr>
                <a:t> </a:t>
              </a:r>
            </a:p>
            <a:p>
              <a:pPr eaLnBrk="0" hangingPunct="0"/>
              <a:endParaRPr lang="pl-PL" sz="3200"/>
            </a:p>
          </p:txBody>
        </p:sp>
        <p:sp>
          <p:nvSpPr>
            <p:cNvPr id="24585" name="Rectangle 9"/>
            <p:cNvSpPr>
              <a:spLocks noChangeArrowheads="1"/>
            </p:cNvSpPr>
            <p:nvPr/>
          </p:nvSpPr>
          <p:spPr bwMode="auto">
            <a:xfrm>
              <a:off x="178" y="556"/>
              <a:ext cx="170" cy="422"/>
            </a:xfrm>
            <a:prstGeom prst="rect">
              <a:avLst/>
            </a:prstGeom>
            <a:noFill/>
            <a:ln w="9525">
              <a:noFill/>
              <a:miter lim="800000"/>
              <a:headEnd/>
              <a:tailEnd/>
            </a:ln>
            <a:effectLst/>
          </p:spPr>
          <p:txBody>
            <a:bodyPr/>
            <a:lstStyle/>
            <a:p>
              <a:r>
                <a:rPr lang="pl-PL" sz="1100">
                  <a:cs typeface="Times New Roman" charset="0"/>
                </a:rPr>
                <a:t> </a:t>
              </a:r>
            </a:p>
            <a:p>
              <a:pPr eaLnBrk="0" hangingPunct="0"/>
              <a:endParaRPr lang="pl-PL" sz="3200"/>
            </a:p>
          </p:txBody>
        </p:sp>
        <p:sp>
          <p:nvSpPr>
            <p:cNvPr id="24586" name="Rectangle 10"/>
            <p:cNvSpPr>
              <a:spLocks noChangeArrowheads="1"/>
            </p:cNvSpPr>
            <p:nvPr/>
          </p:nvSpPr>
          <p:spPr bwMode="auto">
            <a:xfrm>
              <a:off x="348" y="556"/>
              <a:ext cx="170" cy="422"/>
            </a:xfrm>
            <a:prstGeom prst="rect">
              <a:avLst/>
            </a:prstGeom>
            <a:noFill/>
            <a:ln w="9525">
              <a:noFill/>
              <a:miter lim="800000"/>
              <a:headEnd/>
              <a:tailEnd/>
            </a:ln>
            <a:effectLst/>
          </p:spPr>
          <p:txBody>
            <a:bodyPr/>
            <a:lstStyle/>
            <a:p>
              <a:r>
                <a:rPr lang="pl-PL" sz="1800">
                  <a:cs typeface="Times New Roman" charset="0"/>
                </a:rPr>
                <a:t>a</a:t>
              </a:r>
              <a:endParaRPr lang="pl-PL" sz="1100">
                <a:cs typeface="Times New Roman" charset="0"/>
              </a:endParaRPr>
            </a:p>
            <a:p>
              <a:pPr eaLnBrk="0" hangingPunct="0"/>
              <a:endParaRPr lang="pl-PL" sz="3200"/>
            </a:p>
          </p:txBody>
        </p:sp>
        <p:sp>
          <p:nvSpPr>
            <p:cNvPr id="24587" name="Rectangle 11"/>
            <p:cNvSpPr>
              <a:spLocks noChangeArrowheads="1"/>
            </p:cNvSpPr>
            <p:nvPr/>
          </p:nvSpPr>
          <p:spPr bwMode="auto">
            <a:xfrm>
              <a:off x="518" y="556"/>
              <a:ext cx="1472" cy="422"/>
            </a:xfrm>
            <a:prstGeom prst="rect">
              <a:avLst/>
            </a:prstGeom>
            <a:noFill/>
            <a:ln w="9525">
              <a:noFill/>
              <a:miter lim="800000"/>
              <a:headEnd/>
              <a:tailEnd/>
            </a:ln>
            <a:effectLst/>
          </p:spPr>
          <p:txBody>
            <a:bodyPr/>
            <a:lstStyle/>
            <a:p>
              <a:r>
                <a:rPr lang="pl-PL" sz="1800">
                  <a:cs typeface="Times New Roman" charset="0"/>
                </a:rPr>
                <a:t>Miał kłopoty ze snem ...</a:t>
              </a:r>
              <a:endParaRPr lang="pl-PL" sz="1100">
                <a:cs typeface="Times New Roman" charset="0"/>
              </a:endParaRPr>
            </a:p>
            <a:p>
              <a:pPr eaLnBrk="0" hangingPunct="0"/>
              <a:endParaRPr lang="pl-PL" sz="3200"/>
            </a:p>
          </p:txBody>
        </p:sp>
        <p:sp>
          <p:nvSpPr>
            <p:cNvPr id="24588" name="Rectangle 12"/>
            <p:cNvSpPr>
              <a:spLocks noChangeArrowheads="1"/>
            </p:cNvSpPr>
            <p:nvPr/>
          </p:nvSpPr>
          <p:spPr bwMode="auto">
            <a:xfrm>
              <a:off x="1990" y="556"/>
              <a:ext cx="340" cy="422"/>
            </a:xfrm>
            <a:prstGeom prst="rect">
              <a:avLst/>
            </a:prstGeom>
            <a:noFill/>
            <a:ln w="9525">
              <a:noFill/>
              <a:miter lim="800000"/>
              <a:headEnd/>
              <a:tailEnd/>
            </a:ln>
            <a:effectLst/>
          </p:spPr>
          <p:txBody>
            <a:bodyPr/>
            <a:lstStyle/>
            <a:p>
              <a:r>
                <a:rPr lang="pl-PL" sz="1800">
                  <a:cs typeface="Times New Roman" charset="0"/>
                </a:rPr>
                <a:t>nie</a:t>
              </a:r>
              <a:endParaRPr lang="pl-PL" sz="1100">
                <a:cs typeface="Times New Roman" charset="0"/>
              </a:endParaRPr>
            </a:p>
            <a:p>
              <a:pPr eaLnBrk="0" hangingPunct="0"/>
              <a:endParaRPr lang="pl-PL" sz="3200"/>
            </a:p>
          </p:txBody>
        </p:sp>
        <p:sp>
          <p:nvSpPr>
            <p:cNvPr id="24589" name="Rectangle 13"/>
            <p:cNvSpPr>
              <a:spLocks noChangeArrowheads="1"/>
            </p:cNvSpPr>
            <p:nvPr/>
          </p:nvSpPr>
          <p:spPr bwMode="auto">
            <a:xfrm>
              <a:off x="2330" y="556"/>
              <a:ext cx="274" cy="422"/>
            </a:xfrm>
            <a:prstGeom prst="rect">
              <a:avLst/>
            </a:prstGeom>
            <a:noFill/>
            <a:ln w="9525">
              <a:noFill/>
              <a:miter lim="800000"/>
              <a:headEnd/>
              <a:tailEnd/>
            </a:ln>
            <a:effectLst/>
          </p:spPr>
          <p:txBody>
            <a:bodyPr/>
            <a:lstStyle/>
            <a:p>
              <a:r>
                <a:rPr lang="pl-PL" sz="1800" b="1">
                  <a:cs typeface="Times New Roman" charset="0"/>
                </a:rPr>
                <a:t>tak</a:t>
              </a:r>
              <a:endParaRPr lang="pl-PL" sz="1100">
                <a:cs typeface="Times New Roman" charset="0"/>
              </a:endParaRPr>
            </a:p>
            <a:p>
              <a:pPr eaLnBrk="0" hangingPunct="0"/>
              <a:endParaRPr lang="pl-PL" sz="3200"/>
            </a:p>
          </p:txBody>
        </p:sp>
        <p:sp>
          <p:nvSpPr>
            <p:cNvPr id="24590" name="Rectangle 14"/>
            <p:cNvSpPr>
              <a:spLocks noChangeArrowheads="1"/>
            </p:cNvSpPr>
            <p:nvPr/>
          </p:nvSpPr>
          <p:spPr bwMode="auto">
            <a:xfrm>
              <a:off x="28" y="978"/>
              <a:ext cx="150" cy="556"/>
            </a:xfrm>
            <a:prstGeom prst="rect">
              <a:avLst/>
            </a:prstGeom>
            <a:noFill/>
            <a:ln w="9525">
              <a:noFill/>
              <a:miter lim="800000"/>
              <a:headEnd/>
              <a:tailEnd/>
            </a:ln>
            <a:effectLst/>
          </p:spPr>
          <p:txBody>
            <a:bodyPr/>
            <a:lstStyle/>
            <a:p>
              <a:r>
                <a:rPr lang="pl-PL" sz="1100">
                  <a:cs typeface="Times New Roman" charset="0"/>
                </a:rPr>
                <a:t> </a:t>
              </a:r>
            </a:p>
            <a:p>
              <a:pPr eaLnBrk="0" hangingPunct="0"/>
              <a:endParaRPr lang="pl-PL" sz="3200"/>
            </a:p>
          </p:txBody>
        </p:sp>
        <p:sp>
          <p:nvSpPr>
            <p:cNvPr id="24591" name="Rectangle 15"/>
            <p:cNvSpPr>
              <a:spLocks noChangeArrowheads="1"/>
            </p:cNvSpPr>
            <p:nvPr/>
          </p:nvSpPr>
          <p:spPr bwMode="auto">
            <a:xfrm>
              <a:off x="178" y="978"/>
              <a:ext cx="170" cy="556"/>
            </a:xfrm>
            <a:prstGeom prst="rect">
              <a:avLst/>
            </a:prstGeom>
            <a:noFill/>
            <a:ln w="9525">
              <a:noFill/>
              <a:miter lim="800000"/>
              <a:headEnd/>
              <a:tailEnd/>
            </a:ln>
            <a:effectLst/>
          </p:spPr>
          <p:txBody>
            <a:bodyPr/>
            <a:lstStyle/>
            <a:p>
              <a:r>
                <a:rPr lang="pl-PL" sz="1100">
                  <a:cs typeface="Times New Roman" charset="0"/>
                </a:rPr>
                <a:t> </a:t>
              </a:r>
            </a:p>
            <a:p>
              <a:pPr eaLnBrk="0" hangingPunct="0"/>
              <a:endParaRPr lang="pl-PL" sz="3200"/>
            </a:p>
          </p:txBody>
        </p:sp>
        <p:sp>
          <p:nvSpPr>
            <p:cNvPr id="24592" name="Rectangle 16"/>
            <p:cNvSpPr>
              <a:spLocks noChangeArrowheads="1"/>
            </p:cNvSpPr>
            <p:nvPr/>
          </p:nvSpPr>
          <p:spPr bwMode="auto">
            <a:xfrm>
              <a:off x="348" y="978"/>
              <a:ext cx="170" cy="556"/>
            </a:xfrm>
            <a:prstGeom prst="rect">
              <a:avLst/>
            </a:prstGeom>
            <a:noFill/>
            <a:ln w="9525">
              <a:noFill/>
              <a:miter lim="800000"/>
              <a:headEnd/>
              <a:tailEnd/>
            </a:ln>
            <a:effectLst/>
          </p:spPr>
          <p:txBody>
            <a:bodyPr/>
            <a:lstStyle/>
            <a:p>
              <a:r>
                <a:rPr lang="pl-PL" sz="1800">
                  <a:cs typeface="Times New Roman" charset="0"/>
                </a:rPr>
                <a:t>b</a:t>
              </a:r>
              <a:endParaRPr lang="pl-PL" sz="1100">
                <a:cs typeface="Times New Roman" charset="0"/>
              </a:endParaRPr>
            </a:p>
            <a:p>
              <a:pPr eaLnBrk="0" hangingPunct="0"/>
              <a:endParaRPr lang="pl-PL" sz="3200"/>
            </a:p>
          </p:txBody>
        </p:sp>
        <p:sp>
          <p:nvSpPr>
            <p:cNvPr id="24593" name="Rectangle 17"/>
            <p:cNvSpPr>
              <a:spLocks noChangeArrowheads="1"/>
            </p:cNvSpPr>
            <p:nvPr/>
          </p:nvSpPr>
          <p:spPr bwMode="auto">
            <a:xfrm>
              <a:off x="518" y="978"/>
              <a:ext cx="1472" cy="556"/>
            </a:xfrm>
            <a:prstGeom prst="rect">
              <a:avLst/>
            </a:prstGeom>
            <a:noFill/>
            <a:ln w="9525">
              <a:noFill/>
              <a:miter lim="800000"/>
              <a:headEnd/>
              <a:tailEnd/>
            </a:ln>
            <a:effectLst/>
          </p:spPr>
          <p:txBody>
            <a:bodyPr/>
            <a:lstStyle/>
            <a:p>
              <a:r>
                <a:rPr lang="pl-PL" sz="1800">
                  <a:cs typeface="Times New Roman" charset="0"/>
                </a:rPr>
                <a:t>Był drażliwy lub wybuchał gniewem ...</a:t>
              </a:r>
              <a:endParaRPr lang="pl-PL" sz="1100">
                <a:cs typeface="Times New Roman" charset="0"/>
              </a:endParaRPr>
            </a:p>
            <a:p>
              <a:pPr eaLnBrk="0" hangingPunct="0"/>
              <a:endParaRPr lang="pl-PL" sz="3200"/>
            </a:p>
          </p:txBody>
        </p:sp>
        <p:sp>
          <p:nvSpPr>
            <p:cNvPr id="24594" name="Rectangle 18"/>
            <p:cNvSpPr>
              <a:spLocks noChangeArrowheads="1"/>
            </p:cNvSpPr>
            <p:nvPr/>
          </p:nvSpPr>
          <p:spPr bwMode="auto">
            <a:xfrm>
              <a:off x="1990" y="978"/>
              <a:ext cx="340" cy="556"/>
            </a:xfrm>
            <a:prstGeom prst="rect">
              <a:avLst/>
            </a:prstGeom>
            <a:noFill/>
            <a:ln w="9525">
              <a:noFill/>
              <a:miter lim="800000"/>
              <a:headEnd/>
              <a:tailEnd/>
            </a:ln>
            <a:effectLst/>
          </p:spPr>
          <p:txBody>
            <a:bodyPr/>
            <a:lstStyle/>
            <a:p>
              <a:r>
                <a:rPr lang="pl-PL" sz="1800">
                  <a:cs typeface="Times New Roman" charset="0"/>
                </a:rPr>
                <a:t>nie</a:t>
              </a:r>
              <a:endParaRPr lang="pl-PL" sz="1100">
                <a:cs typeface="Times New Roman" charset="0"/>
              </a:endParaRPr>
            </a:p>
            <a:p>
              <a:pPr eaLnBrk="0" hangingPunct="0"/>
              <a:endParaRPr lang="pl-PL" sz="3200"/>
            </a:p>
          </p:txBody>
        </p:sp>
        <p:sp>
          <p:nvSpPr>
            <p:cNvPr id="24595" name="Rectangle 19"/>
            <p:cNvSpPr>
              <a:spLocks noChangeArrowheads="1"/>
            </p:cNvSpPr>
            <p:nvPr/>
          </p:nvSpPr>
          <p:spPr bwMode="auto">
            <a:xfrm>
              <a:off x="2330" y="978"/>
              <a:ext cx="274" cy="556"/>
            </a:xfrm>
            <a:prstGeom prst="rect">
              <a:avLst/>
            </a:prstGeom>
            <a:noFill/>
            <a:ln w="9525">
              <a:noFill/>
              <a:miter lim="800000"/>
              <a:headEnd/>
              <a:tailEnd/>
            </a:ln>
            <a:effectLst/>
          </p:spPr>
          <p:txBody>
            <a:bodyPr/>
            <a:lstStyle/>
            <a:p>
              <a:r>
                <a:rPr lang="pl-PL" sz="1800" b="1">
                  <a:cs typeface="Times New Roman" charset="0"/>
                </a:rPr>
                <a:t>tak</a:t>
              </a:r>
              <a:endParaRPr lang="pl-PL" sz="1100">
                <a:cs typeface="Times New Roman" charset="0"/>
              </a:endParaRPr>
            </a:p>
            <a:p>
              <a:pPr eaLnBrk="0" hangingPunct="0"/>
              <a:endParaRPr lang="pl-PL" sz="3200"/>
            </a:p>
          </p:txBody>
        </p:sp>
        <p:sp>
          <p:nvSpPr>
            <p:cNvPr id="24596" name="Rectangle 20"/>
            <p:cNvSpPr>
              <a:spLocks noChangeArrowheads="1"/>
            </p:cNvSpPr>
            <p:nvPr/>
          </p:nvSpPr>
          <p:spPr bwMode="auto">
            <a:xfrm>
              <a:off x="28" y="1534"/>
              <a:ext cx="150" cy="556"/>
            </a:xfrm>
            <a:prstGeom prst="rect">
              <a:avLst/>
            </a:prstGeom>
            <a:noFill/>
            <a:ln w="9525">
              <a:noFill/>
              <a:miter lim="800000"/>
              <a:headEnd/>
              <a:tailEnd/>
            </a:ln>
            <a:effectLst/>
          </p:spPr>
          <p:txBody>
            <a:bodyPr/>
            <a:lstStyle/>
            <a:p>
              <a:r>
                <a:rPr lang="pl-PL" sz="1100">
                  <a:cs typeface="Times New Roman" charset="0"/>
                </a:rPr>
                <a:t> </a:t>
              </a:r>
            </a:p>
            <a:p>
              <a:pPr eaLnBrk="0" hangingPunct="0"/>
              <a:endParaRPr lang="pl-PL" sz="3200"/>
            </a:p>
          </p:txBody>
        </p:sp>
        <p:sp>
          <p:nvSpPr>
            <p:cNvPr id="24597" name="Rectangle 21"/>
            <p:cNvSpPr>
              <a:spLocks noChangeArrowheads="1"/>
            </p:cNvSpPr>
            <p:nvPr/>
          </p:nvSpPr>
          <p:spPr bwMode="auto">
            <a:xfrm>
              <a:off x="178" y="1534"/>
              <a:ext cx="170" cy="556"/>
            </a:xfrm>
            <a:prstGeom prst="rect">
              <a:avLst/>
            </a:prstGeom>
            <a:noFill/>
            <a:ln w="9525">
              <a:noFill/>
              <a:miter lim="800000"/>
              <a:headEnd/>
              <a:tailEnd/>
            </a:ln>
            <a:effectLst/>
          </p:spPr>
          <p:txBody>
            <a:bodyPr/>
            <a:lstStyle/>
            <a:p>
              <a:r>
                <a:rPr lang="pl-PL" sz="1100">
                  <a:cs typeface="Times New Roman" charset="0"/>
                </a:rPr>
                <a:t> </a:t>
              </a:r>
            </a:p>
            <a:p>
              <a:pPr eaLnBrk="0" hangingPunct="0"/>
              <a:endParaRPr lang="pl-PL" sz="3200"/>
            </a:p>
          </p:txBody>
        </p:sp>
        <p:sp>
          <p:nvSpPr>
            <p:cNvPr id="24598" name="Rectangle 22"/>
            <p:cNvSpPr>
              <a:spLocks noChangeArrowheads="1"/>
            </p:cNvSpPr>
            <p:nvPr/>
          </p:nvSpPr>
          <p:spPr bwMode="auto">
            <a:xfrm>
              <a:off x="348" y="1534"/>
              <a:ext cx="170" cy="556"/>
            </a:xfrm>
            <a:prstGeom prst="rect">
              <a:avLst/>
            </a:prstGeom>
            <a:noFill/>
            <a:ln w="9525">
              <a:noFill/>
              <a:miter lim="800000"/>
              <a:headEnd/>
              <a:tailEnd/>
            </a:ln>
            <a:effectLst/>
          </p:spPr>
          <p:txBody>
            <a:bodyPr/>
            <a:lstStyle/>
            <a:p>
              <a:r>
                <a:rPr lang="pl-PL" sz="1800">
                  <a:cs typeface="Times New Roman" charset="0"/>
                </a:rPr>
                <a:t>c</a:t>
              </a:r>
              <a:endParaRPr lang="pl-PL" sz="1100">
                <a:cs typeface="Times New Roman" charset="0"/>
              </a:endParaRPr>
            </a:p>
            <a:p>
              <a:pPr eaLnBrk="0" hangingPunct="0"/>
              <a:endParaRPr lang="pl-PL" sz="3200"/>
            </a:p>
          </p:txBody>
        </p:sp>
        <p:sp>
          <p:nvSpPr>
            <p:cNvPr id="24599" name="Rectangle 23"/>
            <p:cNvSpPr>
              <a:spLocks noChangeArrowheads="1"/>
            </p:cNvSpPr>
            <p:nvPr/>
          </p:nvSpPr>
          <p:spPr bwMode="auto">
            <a:xfrm>
              <a:off x="518" y="1534"/>
              <a:ext cx="1472" cy="556"/>
            </a:xfrm>
            <a:prstGeom prst="rect">
              <a:avLst/>
            </a:prstGeom>
            <a:noFill/>
            <a:ln w="9525">
              <a:noFill/>
              <a:miter lim="800000"/>
              <a:headEnd/>
              <a:tailEnd/>
            </a:ln>
            <a:effectLst/>
          </p:spPr>
          <p:txBody>
            <a:bodyPr/>
            <a:lstStyle/>
            <a:p>
              <a:r>
                <a:rPr lang="pl-PL" sz="1800">
                  <a:cs typeface="Times New Roman" charset="0"/>
                </a:rPr>
                <a:t>Miał kłopoty w koncentracji ...</a:t>
              </a:r>
              <a:endParaRPr lang="pl-PL" sz="1100">
                <a:cs typeface="Times New Roman" charset="0"/>
              </a:endParaRPr>
            </a:p>
            <a:p>
              <a:pPr eaLnBrk="0" hangingPunct="0"/>
              <a:endParaRPr lang="pl-PL" sz="3200"/>
            </a:p>
          </p:txBody>
        </p:sp>
        <p:sp>
          <p:nvSpPr>
            <p:cNvPr id="24600" name="Rectangle 24"/>
            <p:cNvSpPr>
              <a:spLocks noChangeArrowheads="1"/>
            </p:cNvSpPr>
            <p:nvPr/>
          </p:nvSpPr>
          <p:spPr bwMode="auto">
            <a:xfrm>
              <a:off x="1990" y="1534"/>
              <a:ext cx="340" cy="556"/>
            </a:xfrm>
            <a:prstGeom prst="rect">
              <a:avLst/>
            </a:prstGeom>
            <a:noFill/>
            <a:ln w="9525">
              <a:noFill/>
              <a:miter lim="800000"/>
              <a:headEnd/>
              <a:tailEnd/>
            </a:ln>
            <a:effectLst/>
          </p:spPr>
          <p:txBody>
            <a:bodyPr/>
            <a:lstStyle/>
            <a:p>
              <a:r>
                <a:rPr lang="pl-PL" sz="1800">
                  <a:cs typeface="Times New Roman" charset="0"/>
                </a:rPr>
                <a:t>nie</a:t>
              </a:r>
              <a:endParaRPr lang="pl-PL" sz="1100">
                <a:cs typeface="Times New Roman" charset="0"/>
              </a:endParaRPr>
            </a:p>
            <a:p>
              <a:pPr eaLnBrk="0" hangingPunct="0"/>
              <a:endParaRPr lang="pl-PL" sz="3200"/>
            </a:p>
          </p:txBody>
        </p:sp>
        <p:sp>
          <p:nvSpPr>
            <p:cNvPr id="24601" name="Rectangle 25"/>
            <p:cNvSpPr>
              <a:spLocks noChangeArrowheads="1"/>
            </p:cNvSpPr>
            <p:nvPr/>
          </p:nvSpPr>
          <p:spPr bwMode="auto">
            <a:xfrm>
              <a:off x="2330" y="1534"/>
              <a:ext cx="274" cy="556"/>
            </a:xfrm>
            <a:prstGeom prst="rect">
              <a:avLst/>
            </a:prstGeom>
            <a:noFill/>
            <a:ln w="9525">
              <a:noFill/>
              <a:miter lim="800000"/>
              <a:headEnd/>
              <a:tailEnd/>
            </a:ln>
            <a:effectLst/>
          </p:spPr>
          <p:txBody>
            <a:bodyPr/>
            <a:lstStyle/>
            <a:p>
              <a:r>
                <a:rPr lang="pl-PL" sz="1800" b="1">
                  <a:cs typeface="Times New Roman" charset="0"/>
                </a:rPr>
                <a:t>tak</a:t>
              </a:r>
              <a:endParaRPr lang="pl-PL" sz="1100">
                <a:cs typeface="Times New Roman" charset="0"/>
              </a:endParaRPr>
            </a:p>
            <a:p>
              <a:pPr eaLnBrk="0" hangingPunct="0"/>
              <a:endParaRPr lang="pl-PL" sz="3200"/>
            </a:p>
          </p:txBody>
        </p:sp>
        <p:sp>
          <p:nvSpPr>
            <p:cNvPr id="24602" name="Rectangle 26"/>
            <p:cNvSpPr>
              <a:spLocks noChangeArrowheads="1"/>
            </p:cNvSpPr>
            <p:nvPr/>
          </p:nvSpPr>
          <p:spPr bwMode="auto">
            <a:xfrm>
              <a:off x="28" y="2090"/>
              <a:ext cx="150" cy="556"/>
            </a:xfrm>
            <a:prstGeom prst="rect">
              <a:avLst/>
            </a:prstGeom>
            <a:noFill/>
            <a:ln w="9525">
              <a:noFill/>
              <a:miter lim="800000"/>
              <a:headEnd/>
              <a:tailEnd/>
            </a:ln>
            <a:effectLst/>
          </p:spPr>
          <p:txBody>
            <a:bodyPr/>
            <a:lstStyle/>
            <a:p>
              <a:r>
                <a:rPr lang="pl-PL" sz="1100">
                  <a:cs typeface="Times New Roman" charset="0"/>
                </a:rPr>
                <a:t> </a:t>
              </a:r>
            </a:p>
            <a:p>
              <a:pPr eaLnBrk="0" hangingPunct="0"/>
              <a:endParaRPr lang="pl-PL" sz="3200"/>
            </a:p>
          </p:txBody>
        </p:sp>
        <p:sp>
          <p:nvSpPr>
            <p:cNvPr id="24603" name="Rectangle 27"/>
            <p:cNvSpPr>
              <a:spLocks noChangeArrowheads="1"/>
            </p:cNvSpPr>
            <p:nvPr/>
          </p:nvSpPr>
          <p:spPr bwMode="auto">
            <a:xfrm>
              <a:off x="178" y="2090"/>
              <a:ext cx="170" cy="556"/>
            </a:xfrm>
            <a:prstGeom prst="rect">
              <a:avLst/>
            </a:prstGeom>
            <a:noFill/>
            <a:ln w="9525">
              <a:noFill/>
              <a:miter lim="800000"/>
              <a:headEnd/>
              <a:tailEnd/>
            </a:ln>
            <a:effectLst/>
          </p:spPr>
          <p:txBody>
            <a:bodyPr/>
            <a:lstStyle/>
            <a:p>
              <a:r>
                <a:rPr lang="pl-PL" sz="1100">
                  <a:cs typeface="Times New Roman" charset="0"/>
                </a:rPr>
                <a:t> </a:t>
              </a:r>
            </a:p>
            <a:p>
              <a:pPr eaLnBrk="0" hangingPunct="0"/>
              <a:endParaRPr lang="pl-PL" sz="3200"/>
            </a:p>
          </p:txBody>
        </p:sp>
        <p:sp>
          <p:nvSpPr>
            <p:cNvPr id="24604" name="Rectangle 28"/>
            <p:cNvSpPr>
              <a:spLocks noChangeArrowheads="1"/>
            </p:cNvSpPr>
            <p:nvPr/>
          </p:nvSpPr>
          <p:spPr bwMode="auto">
            <a:xfrm>
              <a:off x="348" y="2090"/>
              <a:ext cx="170" cy="556"/>
            </a:xfrm>
            <a:prstGeom prst="rect">
              <a:avLst/>
            </a:prstGeom>
            <a:noFill/>
            <a:ln w="9525">
              <a:noFill/>
              <a:miter lim="800000"/>
              <a:headEnd/>
              <a:tailEnd/>
            </a:ln>
            <a:effectLst/>
          </p:spPr>
          <p:txBody>
            <a:bodyPr/>
            <a:lstStyle/>
            <a:p>
              <a:r>
                <a:rPr lang="pl-PL" sz="1800">
                  <a:cs typeface="Times New Roman" charset="0"/>
                </a:rPr>
                <a:t>d</a:t>
              </a:r>
              <a:endParaRPr lang="pl-PL" sz="1100">
                <a:cs typeface="Times New Roman" charset="0"/>
              </a:endParaRPr>
            </a:p>
            <a:p>
              <a:pPr eaLnBrk="0" hangingPunct="0"/>
              <a:endParaRPr lang="pl-PL" sz="3200"/>
            </a:p>
          </p:txBody>
        </p:sp>
        <p:sp>
          <p:nvSpPr>
            <p:cNvPr id="24605" name="Rectangle 29"/>
            <p:cNvSpPr>
              <a:spLocks noChangeArrowheads="1"/>
            </p:cNvSpPr>
            <p:nvPr/>
          </p:nvSpPr>
          <p:spPr bwMode="auto">
            <a:xfrm>
              <a:off x="518" y="2090"/>
              <a:ext cx="1472" cy="556"/>
            </a:xfrm>
            <a:prstGeom prst="rect">
              <a:avLst/>
            </a:prstGeom>
            <a:noFill/>
            <a:ln w="9525">
              <a:noFill/>
              <a:miter lim="800000"/>
              <a:headEnd/>
              <a:tailEnd/>
            </a:ln>
            <a:effectLst/>
          </p:spPr>
          <p:txBody>
            <a:bodyPr/>
            <a:lstStyle/>
            <a:p>
              <a:r>
                <a:rPr lang="pl-PL" sz="1800">
                  <a:cs typeface="Times New Roman" charset="0"/>
                </a:rPr>
                <a:t>Był zdenerwowany lub czujny ...</a:t>
              </a:r>
              <a:endParaRPr lang="pl-PL" sz="1100">
                <a:cs typeface="Times New Roman" charset="0"/>
              </a:endParaRPr>
            </a:p>
            <a:p>
              <a:pPr eaLnBrk="0" hangingPunct="0"/>
              <a:endParaRPr lang="pl-PL" sz="3200"/>
            </a:p>
          </p:txBody>
        </p:sp>
        <p:sp>
          <p:nvSpPr>
            <p:cNvPr id="24606" name="Rectangle 30"/>
            <p:cNvSpPr>
              <a:spLocks noChangeArrowheads="1"/>
            </p:cNvSpPr>
            <p:nvPr/>
          </p:nvSpPr>
          <p:spPr bwMode="auto">
            <a:xfrm>
              <a:off x="1990" y="2090"/>
              <a:ext cx="340" cy="556"/>
            </a:xfrm>
            <a:prstGeom prst="rect">
              <a:avLst/>
            </a:prstGeom>
            <a:noFill/>
            <a:ln w="9525">
              <a:noFill/>
              <a:miter lim="800000"/>
              <a:headEnd/>
              <a:tailEnd/>
            </a:ln>
            <a:effectLst/>
          </p:spPr>
          <p:txBody>
            <a:bodyPr/>
            <a:lstStyle/>
            <a:p>
              <a:r>
                <a:rPr lang="pl-PL" sz="1800">
                  <a:cs typeface="Times New Roman" charset="0"/>
                </a:rPr>
                <a:t>nie</a:t>
              </a:r>
              <a:endParaRPr lang="pl-PL" sz="1100">
                <a:cs typeface="Times New Roman" charset="0"/>
              </a:endParaRPr>
            </a:p>
            <a:p>
              <a:pPr eaLnBrk="0" hangingPunct="0"/>
              <a:endParaRPr lang="pl-PL" sz="3200"/>
            </a:p>
          </p:txBody>
        </p:sp>
        <p:sp>
          <p:nvSpPr>
            <p:cNvPr id="24607" name="Rectangle 31"/>
            <p:cNvSpPr>
              <a:spLocks noChangeArrowheads="1"/>
            </p:cNvSpPr>
            <p:nvPr/>
          </p:nvSpPr>
          <p:spPr bwMode="auto">
            <a:xfrm>
              <a:off x="2330" y="2090"/>
              <a:ext cx="274" cy="556"/>
            </a:xfrm>
            <a:prstGeom prst="rect">
              <a:avLst/>
            </a:prstGeom>
            <a:noFill/>
            <a:ln w="9525">
              <a:noFill/>
              <a:miter lim="800000"/>
              <a:headEnd/>
              <a:tailEnd/>
            </a:ln>
            <a:effectLst/>
          </p:spPr>
          <p:txBody>
            <a:bodyPr/>
            <a:lstStyle/>
            <a:p>
              <a:r>
                <a:rPr lang="pl-PL" sz="1800" b="1">
                  <a:cs typeface="Times New Roman" charset="0"/>
                </a:rPr>
                <a:t>tak</a:t>
              </a:r>
              <a:endParaRPr lang="pl-PL" sz="1100">
                <a:cs typeface="Times New Roman" charset="0"/>
              </a:endParaRPr>
            </a:p>
            <a:p>
              <a:pPr eaLnBrk="0" hangingPunct="0"/>
              <a:endParaRPr lang="pl-PL" sz="3200"/>
            </a:p>
          </p:txBody>
        </p:sp>
        <p:sp>
          <p:nvSpPr>
            <p:cNvPr id="24608" name="Rectangle 32"/>
            <p:cNvSpPr>
              <a:spLocks noChangeArrowheads="1"/>
            </p:cNvSpPr>
            <p:nvPr/>
          </p:nvSpPr>
          <p:spPr bwMode="auto">
            <a:xfrm>
              <a:off x="28" y="2646"/>
              <a:ext cx="150" cy="556"/>
            </a:xfrm>
            <a:prstGeom prst="rect">
              <a:avLst/>
            </a:prstGeom>
            <a:noFill/>
            <a:ln w="9525">
              <a:noFill/>
              <a:miter lim="800000"/>
              <a:headEnd/>
              <a:tailEnd/>
            </a:ln>
            <a:effectLst/>
          </p:spPr>
          <p:txBody>
            <a:bodyPr/>
            <a:lstStyle/>
            <a:p>
              <a:r>
                <a:rPr lang="pl-PL" sz="1100">
                  <a:cs typeface="Times New Roman" charset="0"/>
                </a:rPr>
                <a:t> </a:t>
              </a:r>
            </a:p>
            <a:p>
              <a:pPr eaLnBrk="0" hangingPunct="0"/>
              <a:endParaRPr lang="pl-PL" sz="3200"/>
            </a:p>
          </p:txBody>
        </p:sp>
        <p:sp>
          <p:nvSpPr>
            <p:cNvPr id="24609" name="Rectangle 33"/>
            <p:cNvSpPr>
              <a:spLocks noChangeArrowheads="1"/>
            </p:cNvSpPr>
            <p:nvPr/>
          </p:nvSpPr>
          <p:spPr bwMode="auto">
            <a:xfrm>
              <a:off x="178" y="2646"/>
              <a:ext cx="170" cy="556"/>
            </a:xfrm>
            <a:prstGeom prst="rect">
              <a:avLst/>
            </a:prstGeom>
            <a:noFill/>
            <a:ln w="9525">
              <a:noFill/>
              <a:miter lim="800000"/>
              <a:headEnd/>
              <a:tailEnd/>
            </a:ln>
            <a:effectLst/>
          </p:spPr>
          <p:txBody>
            <a:bodyPr/>
            <a:lstStyle/>
            <a:p>
              <a:r>
                <a:rPr lang="pl-PL" sz="1100">
                  <a:cs typeface="Times New Roman" charset="0"/>
                </a:rPr>
                <a:t> </a:t>
              </a:r>
            </a:p>
            <a:p>
              <a:pPr eaLnBrk="0" hangingPunct="0"/>
              <a:endParaRPr lang="pl-PL" sz="3200"/>
            </a:p>
          </p:txBody>
        </p:sp>
        <p:sp>
          <p:nvSpPr>
            <p:cNvPr id="24610" name="Rectangle 34"/>
            <p:cNvSpPr>
              <a:spLocks noChangeArrowheads="1"/>
            </p:cNvSpPr>
            <p:nvPr/>
          </p:nvSpPr>
          <p:spPr bwMode="auto">
            <a:xfrm>
              <a:off x="348" y="2646"/>
              <a:ext cx="170" cy="556"/>
            </a:xfrm>
            <a:prstGeom prst="rect">
              <a:avLst/>
            </a:prstGeom>
            <a:noFill/>
            <a:ln w="9525">
              <a:noFill/>
              <a:miter lim="800000"/>
              <a:headEnd/>
              <a:tailEnd/>
            </a:ln>
            <a:effectLst/>
          </p:spPr>
          <p:txBody>
            <a:bodyPr/>
            <a:lstStyle/>
            <a:p>
              <a:r>
                <a:rPr lang="pl-PL" sz="1800">
                  <a:cs typeface="Times New Roman" charset="0"/>
                </a:rPr>
                <a:t>e</a:t>
              </a:r>
              <a:endParaRPr lang="pl-PL" sz="1100">
                <a:cs typeface="Times New Roman" charset="0"/>
              </a:endParaRPr>
            </a:p>
            <a:p>
              <a:pPr eaLnBrk="0" hangingPunct="0"/>
              <a:endParaRPr lang="pl-PL" sz="3200"/>
            </a:p>
          </p:txBody>
        </p:sp>
        <p:sp>
          <p:nvSpPr>
            <p:cNvPr id="24611" name="Rectangle 35"/>
            <p:cNvSpPr>
              <a:spLocks noChangeArrowheads="1"/>
            </p:cNvSpPr>
            <p:nvPr/>
          </p:nvSpPr>
          <p:spPr bwMode="auto">
            <a:xfrm>
              <a:off x="518" y="2646"/>
              <a:ext cx="1472" cy="556"/>
            </a:xfrm>
            <a:prstGeom prst="rect">
              <a:avLst/>
            </a:prstGeom>
            <a:noFill/>
            <a:ln w="9525">
              <a:noFill/>
              <a:miter lim="800000"/>
              <a:headEnd/>
              <a:tailEnd/>
            </a:ln>
            <a:effectLst/>
          </p:spPr>
          <p:txBody>
            <a:bodyPr/>
            <a:lstStyle/>
            <a:p>
              <a:r>
                <a:rPr lang="pl-PL" sz="1800">
                  <a:cs typeface="Times New Roman" charset="0"/>
                </a:rPr>
                <a:t>Był pobudliwy na lekkie nawet bodźce </a:t>
              </a:r>
              <a:endParaRPr lang="pl-PL" sz="1100">
                <a:cs typeface="Times New Roman" charset="0"/>
              </a:endParaRPr>
            </a:p>
            <a:p>
              <a:pPr eaLnBrk="0" hangingPunct="0"/>
              <a:endParaRPr lang="pl-PL" sz="3200"/>
            </a:p>
          </p:txBody>
        </p:sp>
        <p:sp>
          <p:nvSpPr>
            <p:cNvPr id="24612" name="Rectangle 36"/>
            <p:cNvSpPr>
              <a:spLocks noChangeArrowheads="1"/>
            </p:cNvSpPr>
            <p:nvPr/>
          </p:nvSpPr>
          <p:spPr bwMode="auto">
            <a:xfrm>
              <a:off x="1990" y="2646"/>
              <a:ext cx="340" cy="556"/>
            </a:xfrm>
            <a:prstGeom prst="rect">
              <a:avLst/>
            </a:prstGeom>
            <a:noFill/>
            <a:ln w="9525">
              <a:noFill/>
              <a:miter lim="800000"/>
              <a:headEnd/>
              <a:tailEnd/>
            </a:ln>
            <a:effectLst/>
          </p:spPr>
          <p:txBody>
            <a:bodyPr/>
            <a:lstStyle/>
            <a:p>
              <a:r>
                <a:rPr lang="pl-PL" sz="1800">
                  <a:cs typeface="Times New Roman" charset="0"/>
                </a:rPr>
                <a:t>nie</a:t>
              </a:r>
              <a:endParaRPr lang="pl-PL" sz="1100">
                <a:cs typeface="Times New Roman" charset="0"/>
              </a:endParaRPr>
            </a:p>
            <a:p>
              <a:pPr eaLnBrk="0" hangingPunct="0"/>
              <a:endParaRPr lang="pl-PL" sz="3200"/>
            </a:p>
          </p:txBody>
        </p:sp>
        <p:sp>
          <p:nvSpPr>
            <p:cNvPr id="24613" name="Rectangle 37"/>
            <p:cNvSpPr>
              <a:spLocks noChangeArrowheads="1"/>
            </p:cNvSpPr>
            <p:nvPr/>
          </p:nvSpPr>
          <p:spPr bwMode="auto">
            <a:xfrm>
              <a:off x="2330" y="2646"/>
              <a:ext cx="274" cy="556"/>
            </a:xfrm>
            <a:prstGeom prst="rect">
              <a:avLst/>
            </a:prstGeom>
            <a:noFill/>
            <a:ln w="9525">
              <a:noFill/>
              <a:miter lim="800000"/>
              <a:headEnd/>
              <a:tailEnd/>
            </a:ln>
            <a:effectLst/>
          </p:spPr>
          <p:txBody>
            <a:bodyPr/>
            <a:lstStyle/>
            <a:p>
              <a:r>
                <a:rPr lang="pl-PL" sz="1800" b="1">
                  <a:cs typeface="Times New Roman" charset="0"/>
                </a:rPr>
                <a:t>tak</a:t>
              </a:r>
              <a:endParaRPr lang="pl-PL" sz="1100">
                <a:cs typeface="Times New Roman" charset="0"/>
              </a:endParaRPr>
            </a:p>
            <a:p>
              <a:pPr eaLnBrk="0" hangingPunct="0"/>
              <a:endParaRPr lang="pl-PL" sz="3200"/>
            </a:p>
          </p:txBody>
        </p:sp>
        <p:sp>
          <p:nvSpPr>
            <p:cNvPr id="24614" name="Rectangle 38"/>
            <p:cNvSpPr>
              <a:spLocks noChangeArrowheads="1"/>
            </p:cNvSpPr>
            <p:nvPr/>
          </p:nvSpPr>
          <p:spPr bwMode="auto">
            <a:xfrm>
              <a:off x="28" y="3202"/>
              <a:ext cx="150" cy="556"/>
            </a:xfrm>
            <a:prstGeom prst="rect">
              <a:avLst/>
            </a:prstGeom>
            <a:noFill/>
            <a:ln w="9525">
              <a:noFill/>
              <a:miter lim="800000"/>
              <a:headEnd/>
              <a:tailEnd/>
            </a:ln>
            <a:effectLst/>
          </p:spPr>
          <p:txBody>
            <a:bodyPr/>
            <a:lstStyle/>
            <a:p>
              <a:r>
                <a:rPr lang="pl-PL" sz="1100">
                  <a:cs typeface="Times New Roman" charset="0"/>
                </a:rPr>
                <a:t> </a:t>
              </a:r>
            </a:p>
            <a:p>
              <a:pPr eaLnBrk="0" hangingPunct="0"/>
              <a:endParaRPr lang="pl-PL" sz="3200"/>
            </a:p>
          </p:txBody>
        </p:sp>
        <p:sp>
          <p:nvSpPr>
            <p:cNvPr id="24615" name="Rectangle 39"/>
            <p:cNvSpPr>
              <a:spLocks noChangeArrowheads="1"/>
            </p:cNvSpPr>
            <p:nvPr/>
          </p:nvSpPr>
          <p:spPr bwMode="auto">
            <a:xfrm>
              <a:off x="178" y="3202"/>
              <a:ext cx="170" cy="556"/>
            </a:xfrm>
            <a:prstGeom prst="rect">
              <a:avLst/>
            </a:prstGeom>
            <a:noFill/>
            <a:ln w="9525">
              <a:noFill/>
              <a:miter lim="800000"/>
              <a:headEnd/>
              <a:tailEnd/>
            </a:ln>
            <a:effectLst/>
          </p:spPr>
          <p:txBody>
            <a:bodyPr/>
            <a:lstStyle/>
            <a:p>
              <a:r>
                <a:rPr lang="pl-PL" sz="1100">
                  <a:cs typeface="Times New Roman" charset="0"/>
                </a:rPr>
                <a:t> </a:t>
              </a:r>
            </a:p>
            <a:p>
              <a:pPr eaLnBrk="0" hangingPunct="0"/>
              <a:endParaRPr lang="pl-PL" sz="3200"/>
            </a:p>
          </p:txBody>
        </p:sp>
        <p:sp>
          <p:nvSpPr>
            <p:cNvPr id="24616" name="Rectangle 40"/>
            <p:cNvSpPr>
              <a:spLocks noChangeArrowheads="1"/>
            </p:cNvSpPr>
            <p:nvPr/>
          </p:nvSpPr>
          <p:spPr bwMode="auto">
            <a:xfrm>
              <a:off x="348" y="3202"/>
              <a:ext cx="170" cy="556"/>
            </a:xfrm>
            <a:prstGeom prst="rect">
              <a:avLst/>
            </a:prstGeom>
            <a:noFill/>
            <a:ln w="9525">
              <a:noFill/>
              <a:miter lim="800000"/>
              <a:headEnd/>
              <a:tailEnd/>
            </a:ln>
            <a:effectLst/>
          </p:spPr>
          <p:txBody>
            <a:bodyPr/>
            <a:lstStyle/>
            <a:p>
              <a:r>
                <a:rPr lang="pl-PL" sz="1100">
                  <a:cs typeface="Times New Roman" charset="0"/>
                </a:rPr>
                <a:t> </a:t>
              </a:r>
            </a:p>
            <a:p>
              <a:pPr eaLnBrk="0" hangingPunct="0"/>
              <a:endParaRPr lang="pl-PL" sz="3200"/>
            </a:p>
          </p:txBody>
        </p:sp>
        <p:sp>
          <p:nvSpPr>
            <p:cNvPr id="24617" name="Rectangle 41"/>
            <p:cNvSpPr>
              <a:spLocks noChangeArrowheads="1"/>
            </p:cNvSpPr>
            <p:nvPr/>
          </p:nvSpPr>
          <p:spPr bwMode="auto">
            <a:xfrm>
              <a:off x="518" y="3202"/>
              <a:ext cx="1472" cy="556"/>
            </a:xfrm>
            <a:prstGeom prst="rect">
              <a:avLst/>
            </a:prstGeom>
            <a:noFill/>
            <a:ln w="9525">
              <a:noFill/>
              <a:miter lim="800000"/>
              <a:headEnd/>
              <a:tailEnd/>
            </a:ln>
            <a:effectLst/>
          </p:spPr>
          <p:txBody>
            <a:bodyPr/>
            <a:lstStyle/>
            <a:p>
              <a:r>
                <a:rPr lang="pl-PL" sz="1800">
                  <a:cs typeface="Times New Roman" charset="0"/>
                </a:rPr>
                <a:t>Podsumowanie O4: czy co najmniej 2 tak na O4 ...</a:t>
              </a:r>
              <a:endParaRPr lang="pl-PL" sz="1100">
                <a:cs typeface="Times New Roman" charset="0"/>
              </a:endParaRPr>
            </a:p>
            <a:p>
              <a:pPr eaLnBrk="0" hangingPunct="0"/>
              <a:endParaRPr lang="pl-PL" sz="3200"/>
            </a:p>
          </p:txBody>
        </p:sp>
        <p:sp>
          <p:nvSpPr>
            <p:cNvPr id="24618" name="Rectangle 42"/>
            <p:cNvSpPr>
              <a:spLocks noChangeArrowheads="1"/>
            </p:cNvSpPr>
            <p:nvPr/>
          </p:nvSpPr>
          <p:spPr bwMode="auto">
            <a:xfrm>
              <a:off x="1990" y="3202"/>
              <a:ext cx="340" cy="556"/>
            </a:xfrm>
            <a:prstGeom prst="rect">
              <a:avLst/>
            </a:prstGeom>
            <a:noFill/>
            <a:ln w="9525">
              <a:noFill/>
              <a:miter lim="800000"/>
              <a:headEnd/>
              <a:tailEnd/>
            </a:ln>
            <a:effectLst/>
          </p:spPr>
          <p:txBody>
            <a:bodyPr/>
            <a:lstStyle/>
            <a:p>
              <a:r>
                <a:rPr lang="pl-PL" sz="1800">
                  <a:cs typeface="Times New Roman" charset="0"/>
                </a:rPr>
                <a:t>nie</a:t>
              </a:r>
              <a:endParaRPr lang="pl-PL" sz="1100">
                <a:cs typeface="Times New Roman" charset="0"/>
              </a:endParaRPr>
            </a:p>
            <a:p>
              <a:pPr eaLnBrk="0" hangingPunct="0"/>
              <a:endParaRPr lang="pl-PL" sz="3200"/>
            </a:p>
          </p:txBody>
        </p:sp>
        <p:sp>
          <p:nvSpPr>
            <p:cNvPr id="24619" name="Rectangle 43"/>
            <p:cNvSpPr>
              <a:spLocks noChangeArrowheads="1"/>
            </p:cNvSpPr>
            <p:nvPr/>
          </p:nvSpPr>
          <p:spPr bwMode="auto">
            <a:xfrm>
              <a:off x="2330" y="3202"/>
              <a:ext cx="274" cy="556"/>
            </a:xfrm>
            <a:prstGeom prst="rect">
              <a:avLst/>
            </a:prstGeom>
            <a:noFill/>
            <a:ln w="9525">
              <a:noFill/>
              <a:miter lim="800000"/>
              <a:headEnd/>
              <a:tailEnd/>
            </a:ln>
            <a:effectLst/>
          </p:spPr>
          <p:txBody>
            <a:bodyPr/>
            <a:lstStyle/>
            <a:p>
              <a:r>
                <a:rPr lang="pl-PL" sz="1800" b="1">
                  <a:cs typeface="Times New Roman" charset="0"/>
                </a:rPr>
                <a:t>tak</a:t>
              </a:r>
              <a:endParaRPr lang="pl-PL" sz="1100">
                <a:cs typeface="Times New Roman" charset="0"/>
              </a:endParaRPr>
            </a:p>
            <a:p>
              <a:pPr eaLnBrk="0" hangingPunct="0"/>
              <a:endParaRPr lang="pl-PL" sz="3200"/>
            </a:p>
          </p:txBody>
        </p:sp>
        <p:sp>
          <p:nvSpPr>
            <p:cNvPr id="24620" name="Rectangle 44"/>
            <p:cNvSpPr>
              <a:spLocks noChangeArrowheads="1"/>
            </p:cNvSpPr>
            <p:nvPr/>
          </p:nvSpPr>
          <p:spPr bwMode="auto">
            <a:xfrm>
              <a:off x="28" y="3758"/>
              <a:ext cx="150" cy="1092"/>
            </a:xfrm>
            <a:prstGeom prst="rect">
              <a:avLst/>
            </a:prstGeom>
            <a:noFill/>
            <a:ln w="9525">
              <a:noFill/>
              <a:miter lim="800000"/>
              <a:headEnd/>
              <a:tailEnd/>
            </a:ln>
            <a:effectLst/>
          </p:spPr>
          <p:txBody>
            <a:bodyPr/>
            <a:lstStyle/>
            <a:p>
              <a:r>
                <a:rPr lang="pl-PL" sz="1100">
                  <a:cs typeface="Times New Roman" charset="0"/>
                </a:rPr>
                <a:t> </a:t>
              </a:r>
            </a:p>
            <a:p>
              <a:pPr eaLnBrk="0" hangingPunct="0"/>
              <a:endParaRPr lang="pl-PL" sz="3200"/>
            </a:p>
          </p:txBody>
        </p:sp>
        <p:sp>
          <p:nvSpPr>
            <p:cNvPr id="24621" name="Rectangle 45"/>
            <p:cNvSpPr>
              <a:spLocks noChangeArrowheads="1"/>
            </p:cNvSpPr>
            <p:nvPr/>
          </p:nvSpPr>
          <p:spPr bwMode="auto">
            <a:xfrm>
              <a:off x="178" y="3758"/>
              <a:ext cx="170" cy="1092"/>
            </a:xfrm>
            <a:prstGeom prst="rect">
              <a:avLst/>
            </a:prstGeom>
            <a:noFill/>
            <a:ln w="9525">
              <a:noFill/>
              <a:miter lim="800000"/>
              <a:headEnd/>
              <a:tailEnd/>
            </a:ln>
            <a:effectLst/>
          </p:spPr>
          <p:txBody>
            <a:bodyPr/>
            <a:lstStyle/>
            <a:p>
              <a:r>
                <a:rPr lang="pl-PL" sz="1800">
                  <a:cs typeface="Times New Roman" charset="0"/>
                </a:rPr>
                <a:t>5</a:t>
              </a:r>
              <a:endParaRPr lang="pl-PL" sz="1100">
                <a:cs typeface="Times New Roman" charset="0"/>
              </a:endParaRPr>
            </a:p>
            <a:p>
              <a:pPr eaLnBrk="0" hangingPunct="0"/>
              <a:endParaRPr lang="pl-PL" sz="3200"/>
            </a:p>
          </p:txBody>
        </p:sp>
        <p:sp>
          <p:nvSpPr>
            <p:cNvPr id="24622" name="Rectangle 46"/>
            <p:cNvSpPr>
              <a:spLocks noChangeArrowheads="1"/>
            </p:cNvSpPr>
            <p:nvPr/>
          </p:nvSpPr>
          <p:spPr bwMode="auto">
            <a:xfrm>
              <a:off x="348" y="3758"/>
              <a:ext cx="170" cy="1092"/>
            </a:xfrm>
            <a:prstGeom prst="rect">
              <a:avLst/>
            </a:prstGeom>
            <a:noFill/>
            <a:ln w="9525">
              <a:noFill/>
              <a:miter lim="800000"/>
              <a:headEnd/>
              <a:tailEnd/>
            </a:ln>
            <a:effectLst/>
          </p:spPr>
          <p:txBody>
            <a:bodyPr/>
            <a:lstStyle/>
            <a:p>
              <a:r>
                <a:rPr lang="pl-PL" sz="1100">
                  <a:cs typeface="Times New Roman" charset="0"/>
                </a:rPr>
                <a:t> </a:t>
              </a:r>
            </a:p>
            <a:p>
              <a:pPr eaLnBrk="0" hangingPunct="0"/>
              <a:endParaRPr lang="pl-PL" sz="3200"/>
            </a:p>
          </p:txBody>
        </p:sp>
        <p:sp>
          <p:nvSpPr>
            <p:cNvPr id="24623" name="Rectangle 47"/>
            <p:cNvSpPr>
              <a:spLocks noChangeArrowheads="1"/>
            </p:cNvSpPr>
            <p:nvPr/>
          </p:nvSpPr>
          <p:spPr bwMode="auto">
            <a:xfrm>
              <a:off x="518" y="3758"/>
              <a:ext cx="1472" cy="1092"/>
            </a:xfrm>
            <a:prstGeom prst="rect">
              <a:avLst/>
            </a:prstGeom>
            <a:noFill/>
            <a:ln w="9525">
              <a:noFill/>
              <a:miter lim="800000"/>
              <a:headEnd/>
              <a:tailEnd/>
            </a:ln>
            <a:effectLst/>
          </p:spPr>
          <p:txBody>
            <a:bodyPr/>
            <a:lstStyle/>
            <a:p>
              <a:r>
                <a:rPr lang="pl-PL" sz="1800">
                  <a:cs typeface="Times New Roman" charset="0"/>
                </a:rPr>
                <a:t>Objawy powyższe, w okresie ostatniego miesiąca, pogorszyły funkcjonowanie socjalne, lub zawodowe pacjenta, lub powodowały u niego znaczny dystres ...</a:t>
              </a:r>
              <a:endParaRPr lang="pl-PL" sz="1100">
                <a:cs typeface="Times New Roman" charset="0"/>
              </a:endParaRPr>
            </a:p>
            <a:p>
              <a:pPr eaLnBrk="0" hangingPunct="0"/>
              <a:endParaRPr lang="pl-PL" sz="3200"/>
            </a:p>
          </p:txBody>
        </p:sp>
        <p:sp>
          <p:nvSpPr>
            <p:cNvPr id="24624" name="Rectangle 48"/>
            <p:cNvSpPr>
              <a:spLocks noChangeArrowheads="1"/>
            </p:cNvSpPr>
            <p:nvPr/>
          </p:nvSpPr>
          <p:spPr bwMode="auto">
            <a:xfrm>
              <a:off x="1990" y="3758"/>
              <a:ext cx="340" cy="1092"/>
            </a:xfrm>
            <a:prstGeom prst="rect">
              <a:avLst/>
            </a:prstGeom>
            <a:noFill/>
            <a:ln w="9525">
              <a:noFill/>
              <a:miter lim="800000"/>
              <a:headEnd/>
              <a:tailEnd/>
            </a:ln>
            <a:effectLst/>
          </p:spPr>
          <p:txBody>
            <a:bodyPr/>
            <a:lstStyle/>
            <a:p>
              <a:r>
                <a:rPr lang="pl-PL" sz="1800">
                  <a:cs typeface="Times New Roman" charset="0"/>
                </a:rPr>
                <a:t>nie</a:t>
              </a:r>
              <a:endParaRPr lang="pl-PL" sz="1100">
                <a:cs typeface="Times New Roman" charset="0"/>
              </a:endParaRPr>
            </a:p>
            <a:p>
              <a:pPr eaLnBrk="0" hangingPunct="0"/>
              <a:endParaRPr lang="pl-PL" sz="3200"/>
            </a:p>
          </p:txBody>
        </p:sp>
        <p:sp>
          <p:nvSpPr>
            <p:cNvPr id="24625" name="Rectangle 49"/>
            <p:cNvSpPr>
              <a:spLocks noChangeArrowheads="1"/>
            </p:cNvSpPr>
            <p:nvPr/>
          </p:nvSpPr>
          <p:spPr bwMode="auto">
            <a:xfrm>
              <a:off x="2330" y="3758"/>
              <a:ext cx="274" cy="1092"/>
            </a:xfrm>
            <a:prstGeom prst="rect">
              <a:avLst/>
            </a:prstGeom>
            <a:noFill/>
            <a:ln w="9525">
              <a:noFill/>
              <a:miter lim="800000"/>
              <a:headEnd/>
              <a:tailEnd/>
            </a:ln>
            <a:effectLst/>
          </p:spPr>
          <p:txBody>
            <a:bodyPr/>
            <a:lstStyle/>
            <a:p>
              <a:r>
                <a:rPr lang="pl-PL" sz="1800" b="1">
                  <a:cs typeface="Times New Roman" charset="0"/>
                </a:rPr>
                <a:t>tak</a:t>
              </a:r>
              <a:endParaRPr lang="pl-PL" sz="1100">
                <a:cs typeface="Times New Roman" charset="0"/>
              </a:endParaRPr>
            </a:p>
            <a:p>
              <a:pPr eaLnBrk="0" hangingPunct="0"/>
              <a:endParaRPr lang="pl-PL" sz="3200"/>
            </a:p>
          </p:txBody>
        </p:sp>
        <p:sp>
          <p:nvSpPr>
            <p:cNvPr id="24626" name="Rectangle 50"/>
            <p:cNvSpPr>
              <a:spLocks noChangeArrowheads="1"/>
            </p:cNvSpPr>
            <p:nvPr/>
          </p:nvSpPr>
          <p:spPr bwMode="auto">
            <a:xfrm>
              <a:off x="28" y="4850"/>
              <a:ext cx="150" cy="824"/>
            </a:xfrm>
            <a:prstGeom prst="rect">
              <a:avLst/>
            </a:prstGeom>
            <a:noFill/>
            <a:ln w="9525">
              <a:noFill/>
              <a:miter lim="800000"/>
              <a:headEnd/>
              <a:tailEnd/>
            </a:ln>
            <a:effectLst/>
          </p:spPr>
          <p:txBody>
            <a:bodyPr/>
            <a:lstStyle/>
            <a:p>
              <a:r>
                <a:rPr lang="pl-PL" sz="1100">
                  <a:cs typeface="Times New Roman" charset="0"/>
                </a:rPr>
                <a:t> </a:t>
              </a:r>
            </a:p>
            <a:p>
              <a:pPr eaLnBrk="0" hangingPunct="0"/>
              <a:endParaRPr lang="pl-PL" sz="3200"/>
            </a:p>
          </p:txBody>
        </p:sp>
        <p:sp>
          <p:nvSpPr>
            <p:cNvPr id="24627" name="Rectangle 51"/>
            <p:cNvSpPr>
              <a:spLocks noChangeArrowheads="1"/>
            </p:cNvSpPr>
            <p:nvPr/>
          </p:nvSpPr>
          <p:spPr bwMode="auto">
            <a:xfrm>
              <a:off x="178" y="4850"/>
              <a:ext cx="170" cy="824"/>
            </a:xfrm>
            <a:prstGeom prst="rect">
              <a:avLst/>
            </a:prstGeom>
            <a:noFill/>
            <a:ln w="9525">
              <a:noFill/>
              <a:miter lim="800000"/>
              <a:headEnd/>
              <a:tailEnd/>
            </a:ln>
            <a:effectLst/>
          </p:spPr>
          <p:txBody>
            <a:bodyPr/>
            <a:lstStyle/>
            <a:p>
              <a:r>
                <a:rPr lang="pl-PL" sz="1100">
                  <a:cs typeface="Times New Roman" charset="0"/>
                </a:rPr>
                <a:t> </a:t>
              </a:r>
            </a:p>
            <a:p>
              <a:pPr eaLnBrk="0" hangingPunct="0"/>
              <a:endParaRPr lang="pl-PL" sz="3200"/>
            </a:p>
          </p:txBody>
        </p:sp>
        <p:sp>
          <p:nvSpPr>
            <p:cNvPr id="24628" name="Rectangle 52"/>
            <p:cNvSpPr>
              <a:spLocks noChangeArrowheads="1"/>
            </p:cNvSpPr>
            <p:nvPr/>
          </p:nvSpPr>
          <p:spPr bwMode="auto">
            <a:xfrm>
              <a:off x="348" y="4850"/>
              <a:ext cx="170" cy="824"/>
            </a:xfrm>
            <a:prstGeom prst="rect">
              <a:avLst/>
            </a:prstGeom>
            <a:noFill/>
            <a:ln w="9525">
              <a:noFill/>
              <a:miter lim="800000"/>
              <a:headEnd/>
              <a:tailEnd/>
            </a:ln>
            <a:effectLst/>
          </p:spPr>
          <p:txBody>
            <a:bodyPr/>
            <a:lstStyle/>
            <a:p>
              <a:r>
                <a:rPr lang="pl-PL" sz="1100">
                  <a:cs typeface="Times New Roman" charset="0"/>
                </a:rPr>
                <a:t> </a:t>
              </a:r>
            </a:p>
            <a:p>
              <a:pPr eaLnBrk="0" hangingPunct="0"/>
              <a:endParaRPr lang="pl-PL" sz="3200"/>
            </a:p>
          </p:txBody>
        </p:sp>
        <p:sp>
          <p:nvSpPr>
            <p:cNvPr id="24629" name="Rectangle 53"/>
            <p:cNvSpPr>
              <a:spLocks noChangeArrowheads="1"/>
            </p:cNvSpPr>
            <p:nvPr/>
          </p:nvSpPr>
          <p:spPr bwMode="auto">
            <a:xfrm>
              <a:off x="518" y="4850"/>
              <a:ext cx="1472" cy="824"/>
            </a:xfrm>
            <a:prstGeom prst="rect">
              <a:avLst/>
            </a:prstGeom>
            <a:noFill/>
            <a:ln w="9525">
              <a:noFill/>
              <a:miter lim="800000"/>
              <a:headEnd/>
              <a:tailEnd/>
            </a:ln>
            <a:effectLst/>
          </p:spPr>
          <p:txBody>
            <a:bodyPr/>
            <a:lstStyle/>
            <a:p>
              <a:r>
                <a:rPr lang="pl-PL" sz="1800">
                  <a:cs typeface="Times New Roman" charset="0"/>
                </a:rPr>
                <a:t>Jeśli O1 i O2 i podsumowanie O3 i O4 i&amp; O5 tak to rozpoznanie </a:t>
              </a:r>
              <a:r>
                <a:rPr lang="pl-PL" sz="1800" b="1">
                  <a:cs typeface="Times New Roman" charset="0"/>
                </a:rPr>
                <a:t>– zespół stresu pourazowego</a:t>
              </a:r>
              <a:r>
                <a:rPr lang="pl-PL" sz="1800">
                  <a:cs typeface="Times New Roman" charset="0"/>
                </a:rPr>
                <a:t> ... </a:t>
              </a:r>
              <a:endParaRPr lang="pl-PL" sz="1100">
                <a:cs typeface="Times New Roman" charset="0"/>
              </a:endParaRPr>
            </a:p>
            <a:p>
              <a:pPr eaLnBrk="0" hangingPunct="0"/>
              <a:endParaRPr lang="pl-PL" sz="3200"/>
            </a:p>
          </p:txBody>
        </p:sp>
        <p:sp>
          <p:nvSpPr>
            <p:cNvPr id="24630" name="Rectangle 54"/>
            <p:cNvSpPr>
              <a:spLocks noChangeArrowheads="1"/>
            </p:cNvSpPr>
            <p:nvPr/>
          </p:nvSpPr>
          <p:spPr bwMode="auto">
            <a:xfrm>
              <a:off x="1990" y="4850"/>
              <a:ext cx="340" cy="824"/>
            </a:xfrm>
            <a:prstGeom prst="rect">
              <a:avLst/>
            </a:prstGeom>
            <a:noFill/>
            <a:ln w="9525">
              <a:noFill/>
              <a:miter lim="800000"/>
              <a:headEnd/>
              <a:tailEnd/>
            </a:ln>
            <a:effectLst/>
          </p:spPr>
          <p:txBody>
            <a:bodyPr/>
            <a:lstStyle/>
            <a:p>
              <a:r>
                <a:rPr lang="pl-PL" sz="1800">
                  <a:cs typeface="Times New Roman" charset="0"/>
                </a:rPr>
                <a:t>nie</a:t>
              </a:r>
              <a:endParaRPr lang="pl-PL" sz="1100">
                <a:cs typeface="Times New Roman" charset="0"/>
              </a:endParaRPr>
            </a:p>
            <a:p>
              <a:pPr eaLnBrk="0" hangingPunct="0"/>
              <a:endParaRPr lang="pl-PL" sz="3200"/>
            </a:p>
          </p:txBody>
        </p:sp>
        <p:sp>
          <p:nvSpPr>
            <p:cNvPr id="24631" name="Rectangle 55"/>
            <p:cNvSpPr>
              <a:spLocks noChangeArrowheads="1"/>
            </p:cNvSpPr>
            <p:nvPr/>
          </p:nvSpPr>
          <p:spPr bwMode="auto">
            <a:xfrm>
              <a:off x="2330" y="4850"/>
              <a:ext cx="274" cy="824"/>
            </a:xfrm>
            <a:prstGeom prst="rect">
              <a:avLst/>
            </a:prstGeom>
            <a:noFill/>
            <a:ln w="9525">
              <a:noFill/>
              <a:miter lim="800000"/>
              <a:headEnd/>
              <a:tailEnd/>
            </a:ln>
            <a:effectLst/>
          </p:spPr>
          <p:txBody>
            <a:bodyPr/>
            <a:lstStyle/>
            <a:p>
              <a:r>
                <a:rPr lang="pl-PL" sz="1800" b="1">
                  <a:cs typeface="Times New Roman" charset="0"/>
                </a:rPr>
                <a:t>tak</a:t>
              </a:r>
              <a:endParaRPr lang="pl-PL" sz="1100">
                <a:cs typeface="Times New Roman" charset="0"/>
              </a:endParaRPr>
            </a:p>
            <a:p>
              <a:pPr eaLnBrk="0" hangingPunct="0"/>
              <a:endParaRPr lang="pl-PL" sz="3200"/>
            </a:p>
          </p:txBody>
        </p:sp>
      </p:grpSp>
    </p:spTree>
  </p:cSld>
  <p:clrMapOvr>
    <a:masterClrMapping/>
  </p:clrMapOvr>
  <p:transition spd="slow">
    <p:wipe dir="u"/>
  </p:transition>
</p:sld>
</file>

<file path=ppt/slides/slide4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normAutofit/>
          </a:bodyPr>
          <a:lstStyle/>
          <a:p>
            <a:r>
              <a:rPr lang="pl-PL"/>
              <a:t>Jakie zdarzenia mogą spowodować PTSD?</a:t>
            </a:r>
          </a:p>
        </p:txBody>
      </p:sp>
      <p:sp>
        <p:nvSpPr>
          <p:cNvPr id="6" name="Symbol zastępczy numeru slajdu 5"/>
          <p:cNvSpPr>
            <a:spLocks noGrp="1"/>
          </p:cNvSpPr>
          <p:nvPr>
            <p:ph type="sldNum" sz="quarter" idx="12"/>
          </p:nvPr>
        </p:nvSpPr>
        <p:spPr/>
        <p:txBody>
          <a:bodyPr/>
          <a:lstStyle/>
          <a:p>
            <a:fld id="{36C92B54-77F5-4076-A29E-20828198AFFB}" type="slidenum">
              <a:rPr lang="pl-PL"/>
              <a:pPr/>
              <a:t>48</a:t>
            </a:fld>
            <a:endParaRPr lang="pl-PL"/>
          </a:p>
        </p:txBody>
      </p:sp>
      <p:sp>
        <p:nvSpPr>
          <p:cNvPr id="16387" name="Rectangle 3"/>
          <p:cNvSpPr>
            <a:spLocks noGrp="1" noChangeArrowheads="1"/>
          </p:cNvSpPr>
          <p:nvPr>
            <p:ph sz="quarter" idx="1"/>
          </p:nvPr>
        </p:nvSpPr>
        <p:spPr/>
        <p:txBody>
          <a:bodyPr/>
          <a:lstStyle/>
          <a:p>
            <a:pPr marL="609600" indent="-609600">
              <a:lnSpc>
                <a:spcPct val="90000"/>
              </a:lnSpc>
            </a:pPr>
            <a:r>
              <a:rPr lang="pl-PL" sz="2400"/>
              <a:t>Bycie ofiarą:</a:t>
            </a:r>
          </a:p>
          <a:p>
            <a:pPr marL="990600" lvl="1" indent="-533400">
              <a:lnSpc>
                <a:spcPct val="90000"/>
              </a:lnSpc>
              <a:buFont typeface="Wingdings" pitchFamily="2" charset="2"/>
              <a:buAutoNum type="arabicPeriod"/>
            </a:pPr>
            <a:r>
              <a:rPr lang="pl-PL" sz="2400"/>
              <a:t>Poważnego wypadku lub katastrofy żywiołowej</a:t>
            </a:r>
          </a:p>
          <a:p>
            <a:pPr marL="990600" lvl="1" indent="-533400">
              <a:lnSpc>
                <a:spcPct val="90000"/>
              </a:lnSpc>
              <a:buFont typeface="Wingdings" pitchFamily="2" charset="2"/>
              <a:buAutoNum type="arabicPeriod"/>
            </a:pPr>
            <a:r>
              <a:rPr lang="pl-PL" sz="2400"/>
              <a:t>Gwałtu lub napadu</a:t>
            </a:r>
          </a:p>
          <a:p>
            <a:pPr marL="990600" lvl="1" indent="-533400">
              <a:lnSpc>
                <a:spcPct val="90000"/>
              </a:lnSpc>
              <a:buFont typeface="Wingdings" pitchFamily="2" charset="2"/>
              <a:buAutoNum type="arabicPeriod"/>
            </a:pPr>
            <a:r>
              <a:rPr lang="pl-PL" sz="2400"/>
              <a:t>Przemocy seksualnej lub fizycznej w dzieciństwie lub krańcowego zaniedbania opiekuńczego</a:t>
            </a:r>
          </a:p>
          <a:p>
            <a:pPr marL="990600" lvl="1" indent="-533400">
              <a:lnSpc>
                <a:spcPct val="90000"/>
              </a:lnSpc>
              <a:buFont typeface="Wingdings" pitchFamily="2" charset="2"/>
              <a:buAutoNum type="arabicPeriod"/>
            </a:pPr>
            <a:r>
              <a:rPr lang="pl-PL" sz="2400"/>
              <a:t>Tortur </a:t>
            </a:r>
          </a:p>
          <a:p>
            <a:pPr marL="990600" lvl="1" indent="-533400">
              <a:lnSpc>
                <a:spcPct val="90000"/>
              </a:lnSpc>
              <a:buFont typeface="Wingdings" pitchFamily="2" charset="2"/>
              <a:buAutoNum type="arabicPeriod"/>
            </a:pPr>
            <a:r>
              <a:rPr lang="pl-PL" sz="2400"/>
              <a:t>Przymusowego przesiedlenia</a:t>
            </a:r>
          </a:p>
          <a:p>
            <a:pPr marL="1371600" lvl="2" indent="-457200">
              <a:lnSpc>
                <a:spcPct val="90000"/>
              </a:lnSpc>
            </a:pPr>
            <a:r>
              <a:rPr lang="pl-PL"/>
              <a:t>Uwięzienie, bycie zakładnikiem</a:t>
            </a:r>
          </a:p>
          <a:p>
            <a:pPr marL="1752600" lvl="3" indent="-381000">
              <a:lnSpc>
                <a:spcPct val="90000"/>
              </a:lnSpc>
            </a:pPr>
            <a:r>
              <a:rPr lang="pl-PL" sz="2400"/>
              <a:t>Bycie świadkiem urazowego wydarzenia</a:t>
            </a:r>
          </a:p>
          <a:p>
            <a:pPr marL="2209800" lvl="4" indent="-381000">
              <a:lnSpc>
                <a:spcPct val="90000"/>
              </a:lnSpc>
            </a:pPr>
            <a:r>
              <a:rPr lang="pl-PL" sz="2400"/>
              <a:t>Nagła śmierć kochanej osoby</a:t>
            </a:r>
          </a:p>
          <a:p>
            <a:pPr marL="2209800" lvl="4" indent="-381000">
              <a:lnSpc>
                <a:spcPct val="90000"/>
              </a:lnSpc>
              <a:buFont typeface="Wingdings" pitchFamily="2" charset="2"/>
              <a:buNone/>
            </a:pPr>
            <a:endParaRPr lang="pl-PL" sz="2400"/>
          </a:p>
          <a:p>
            <a:pPr marL="990600" lvl="1" indent="-533400">
              <a:lnSpc>
                <a:spcPct val="90000"/>
              </a:lnSpc>
              <a:buFont typeface="Wingdings" pitchFamily="2" charset="2"/>
              <a:buNone/>
            </a:pPr>
            <a:endParaRPr lang="pl-PL" sz="2000"/>
          </a:p>
          <a:p>
            <a:pPr marL="990600" lvl="1" indent="-533400">
              <a:lnSpc>
                <a:spcPct val="90000"/>
              </a:lnSpc>
            </a:pPr>
            <a:endParaRPr lang="pl-PL" sz="2400"/>
          </a:p>
          <a:p>
            <a:pPr marL="990600" lvl="1" indent="-533400">
              <a:lnSpc>
                <a:spcPct val="90000"/>
              </a:lnSpc>
              <a:buFont typeface="Wingdings" pitchFamily="2" charset="2"/>
              <a:buNone/>
            </a:pPr>
            <a:endParaRPr lang="pl-PL" sz="2400"/>
          </a:p>
        </p:txBody>
      </p:sp>
    </p:spTree>
  </p:cSld>
  <p:clrMapOvr>
    <a:masterClrMapping/>
  </p:clrMapOvr>
  <p:transition spd="slow">
    <p:wipe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5" presetClass="entr" presetSubtype="0" fill="hold" grpId="0" nodeType="clickEffect">
                                  <p:stCondLst>
                                    <p:cond delay="0"/>
                                  </p:stCondLst>
                                  <p:childTnLst>
                                    <p:set>
                                      <p:cBhvr>
                                        <p:cTn id="6" dur="1" fill="hold">
                                          <p:stCondLst>
                                            <p:cond delay="0"/>
                                          </p:stCondLst>
                                        </p:cTn>
                                        <p:tgtEl>
                                          <p:spTgt spid="16386"/>
                                        </p:tgtEl>
                                        <p:attrNameLst>
                                          <p:attrName>style.visibility</p:attrName>
                                        </p:attrNameLst>
                                      </p:cBhvr>
                                      <p:to>
                                        <p:strVal val="visible"/>
                                      </p:to>
                                    </p:set>
                                    <p:anim calcmode="lin" valueType="num">
                                      <p:cBhvr>
                                        <p:cTn id="7" dur="1000" fill="hold"/>
                                        <p:tgtEl>
                                          <p:spTgt spid="16386"/>
                                        </p:tgtEl>
                                        <p:attrNameLst>
                                          <p:attrName>ppt_w</p:attrName>
                                        </p:attrNameLst>
                                      </p:cBhvr>
                                      <p:tavLst>
                                        <p:tav tm="0">
                                          <p:val>
                                            <p:fltVal val="0"/>
                                          </p:val>
                                        </p:tav>
                                        <p:tav tm="100000">
                                          <p:val>
                                            <p:strVal val="#ppt_w"/>
                                          </p:val>
                                        </p:tav>
                                      </p:tavLst>
                                    </p:anim>
                                    <p:anim calcmode="lin" valueType="num">
                                      <p:cBhvr>
                                        <p:cTn id="8" dur="1000" fill="hold"/>
                                        <p:tgtEl>
                                          <p:spTgt spid="16386"/>
                                        </p:tgtEl>
                                        <p:attrNameLst>
                                          <p:attrName>ppt_h</p:attrName>
                                        </p:attrNameLst>
                                      </p:cBhvr>
                                      <p:tavLst>
                                        <p:tav tm="0">
                                          <p:val>
                                            <p:fltVal val="0"/>
                                          </p:val>
                                        </p:tav>
                                        <p:tav tm="100000">
                                          <p:val>
                                            <p:strVal val="#ppt_h"/>
                                          </p:val>
                                        </p:tav>
                                      </p:tavLst>
                                    </p:anim>
                                    <p:anim calcmode="lin" valueType="num">
                                      <p:cBhvr>
                                        <p:cTn id="9" dur="1000" fill="hold"/>
                                        <p:tgtEl>
                                          <p:spTgt spid="16386"/>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16386"/>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11" fill="hold">
                      <p:stCondLst>
                        <p:cond delay="indefinite"/>
                      </p:stCondLst>
                      <p:childTnLst>
                        <p:par>
                          <p:cTn id="12" fill="hold">
                            <p:stCondLst>
                              <p:cond delay="0"/>
                            </p:stCondLst>
                            <p:childTnLst>
                              <p:par>
                                <p:cTn id="13" presetID="15" presetClass="entr" presetSubtype="0" fill="hold" grpId="0" nodeType="clickEffect">
                                  <p:stCondLst>
                                    <p:cond delay="0"/>
                                  </p:stCondLst>
                                  <p:childTnLst>
                                    <p:set>
                                      <p:cBhvr>
                                        <p:cTn id="14" dur="1" fill="hold">
                                          <p:stCondLst>
                                            <p:cond delay="0"/>
                                          </p:stCondLst>
                                        </p:cTn>
                                        <p:tgtEl>
                                          <p:spTgt spid="16387">
                                            <p:txEl>
                                              <p:pRg st="0" end="0"/>
                                            </p:txEl>
                                          </p:spTgt>
                                        </p:tgtEl>
                                        <p:attrNameLst>
                                          <p:attrName>style.visibility</p:attrName>
                                        </p:attrNameLst>
                                      </p:cBhvr>
                                      <p:to>
                                        <p:strVal val="visible"/>
                                      </p:to>
                                    </p:set>
                                    <p:anim calcmode="lin" valueType="num">
                                      <p:cBhvr>
                                        <p:cTn id="15" dur="1000" fill="hold"/>
                                        <p:tgtEl>
                                          <p:spTgt spid="16387">
                                            <p:txEl>
                                              <p:pRg st="0" end="0"/>
                                            </p:txEl>
                                          </p:spTgt>
                                        </p:tgtEl>
                                        <p:attrNameLst>
                                          <p:attrName>ppt_w</p:attrName>
                                        </p:attrNameLst>
                                      </p:cBhvr>
                                      <p:tavLst>
                                        <p:tav tm="0">
                                          <p:val>
                                            <p:fltVal val="0"/>
                                          </p:val>
                                        </p:tav>
                                        <p:tav tm="100000">
                                          <p:val>
                                            <p:strVal val="#ppt_w"/>
                                          </p:val>
                                        </p:tav>
                                      </p:tavLst>
                                    </p:anim>
                                    <p:anim calcmode="lin" valueType="num">
                                      <p:cBhvr>
                                        <p:cTn id="16" dur="1000" fill="hold"/>
                                        <p:tgtEl>
                                          <p:spTgt spid="16387">
                                            <p:txEl>
                                              <p:pRg st="0" end="0"/>
                                            </p:txEl>
                                          </p:spTgt>
                                        </p:tgtEl>
                                        <p:attrNameLst>
                                          <p:attrName>ppt_h</p:attrName>
                                        </p:attrNameLst>
                                      </p:cBhvr>
                                      <p:tavLst>
                                        <p:tav tm="0">
                                          <p:val>
                                            <p:fltVal val="0"/>
                                          </p:val>
                                        </p:tav>
                                        <p:tav tm="100000">
                                          <p:val>
                                            <p:strVal val="#ppt_h"/>
                                          </p:val>
                                        </p:tav>
                                      </p:tavLst>
                                    </p:anim>
                                    <p:anim calcmode="lin" valueType="num">
                                      <p:cBhvr>
                                        <p:cTn id="17" dur="1000" fill="hold"/>
                                        <p:tgtEl>
                                          <p:spTgt spid="16387">
                                            <p:txEl>
                                              <p:pRg st="0" end="0"/>
                                            </p:txEl>
                                          </p:spTgt>
                                        </p:tgtEl>
                                        <p:attrNameLst>
                                          <p:attrName>ppt_x</p:attrName>
                                        </p:attrNameLst>
                                      </p:cBhvr>
                                      <p:tavLst>
                                        <p:tav tm="0" fmla="#ppt_x+(cos(-2*pi*(1-$))*-#ppt_x-sin(-2*pi*(1-$))*(1-#ppt_y))*(1-$)">
                                          <p:val>
                                            <p:fltVal val="0"/>
                                          </p:val>
                                        </p:tav>
                                        <p:tav tm="100000">
                                          <p:val>
                                            <p:fltVal val="1"/>
                                          </p:val>
                                        </p:tav>
                                      </p:tavLst>
                                    </p:anim>
                                    <p:anim calcmode="lin" valueType="num">
                                      <p:cBhvr>
                                        <p:cTn id="18" dur="1000" fill="hold"/>
                                        <p:tgtEl>
                                          <p:spTgt spid="16387">
                                            <p:txEl>
                                              <p:pRg st="0" end="0"/>
                                            </p:txEl>
                                          </p:spTgt>
                                        </p:tgtEl>
                                        <p:attrNameLst>
                                          <p:attrName>ppt_y</p:attrName>
                                        </p:attrNameLst>
                                      </p:cBhvr>
                                      <p:tavLst>
                                        <p:tav tm="0" fmla="#ppt_y+(sin(-2*pi*(1-$))*-#ppt_x+cos(-2*pi*(1-$))*(1-#ppt_y))*(1-$)">
                                          <p:val>
                                            <p:fltVal val="0"/>
                                          </p:val>
                                        </p:tav>
                                        <p:tav tm="100000">
                                          <p:val>
                                            <p:fltVal val="1"/>
                                          </p:val>
                                        </p:tav>
                                      </p:tavLst>
                                    </p:anim>
                                  </p:childTnLst>
                                </p:cTn>
                              </p:par>
                              <p:par>
                                <p:cTn id="19" presetID="15" presetClass="entr" presetSubtype="0" fill="hold" grpId="0" nodeType="withEffect">
                                  <p:stCondLst>
                                    <p:cond delay="0"/>
                                  </p:stCondLst>
                                  <p:childTnLst>
                                    <p:set>
                                      <p:cBhvr>
                                        <p:cTn id="20" dur="1" fill="hold">
                                          <p:stCondLst>
                                            <p:cond delay="0"/>
                                          </p:stCondLst>
                                        </p:cTn>
                                        <p:tgtEl>
                                          <p:spTgt spid="16387">
                                            <p:txEl>
                                              <p:pRg st="1" end="1"/>
                                            </p:txEl>
                                          </p:spTgt>
                                        </p:tgtEl>
                                        <p:attrNameLst>
                                          <p:attrName>style.visibility</p:attrName>
                                        </p:attrNameLst>
                                      </p:cBhvr>
                                      <p:to>
                                        <p:strVal val="visible"/>
                                      </p:to>
                                    </p:set>
                                    <p:anim calcmode="lin" valueType="num">
                                      <p:cBhvr>
                                        <p:cTn id="21" dur="1000" fill="hold"/>
                                        <p:tgtEl>
                                          <p:spTgt spid="16387">
                                            <p:txEl>
                                              <p:pRg st="1" end="1"/>
                                            </p:txEl>
                                          </p:spTgt>
                                        </p:tgtEl>
                                        <p:attrNameLst>
                                          <p:attrName>ppt_w</p:attrName>
                                        </p:attrNameLst>
                                      </p:cBhvr>
                                      <p:tavLst>
                                        <p:tav tm="0">
                                          <p:val>
                                            <p:fltVal val="0"/>
                                          </p:val>
                                        </p:tav>
                                        <p:tav tm="100000">
                                          <p:val>
                                            <p:strVal val="#ppt_w"/>
                                          </p:val>
                                        </p:tav>
                                      </p:tavLst>
                                    </p:anim>
                                    <p:anim calcmode="lin" valueType="num">
                                      <p:cBhvr>
                                        <p:cTn id="22" dur="1000" fill="hold"/>
                                        <p:tgtEl>
                                          <p:spTgt spid="16387">
                                            <p:txEl>
                                              <p:pRg st="1" end="1"/>
                                            </p:txEl>
                                          </p:spTgt>
                                        </p:tgtEl>
                                        <p:attrNameLst>
                                          <p:attrName>ppt_h</p:attrName>
                                        </p:attrNameLst>
                                      </p:cBhvr>
                                      <p:tavLst>
                                        <p:tav tm="0">
                                          <p:val>
                                            <p:fltVal val="0"/>
                                          </p:val>
                                        </p:tav>
                                        <p:tav tm="100000">
                                          <p:val>
                                            <p:strVal val="#ppt_h"/>
                                          </p:val>
                                        </p:tav>
                                      </p:tavLst>
                                    </p:anim>
                                    <p:anim calcmode="lin" valueType="num">
                                      <p:cBhvr>
                                        <p:cTn id="23" dur="1000" fill="hold"/>
                                        <p:tgtEl>
                                          <p:spTgt spid="16387">
                                            <p:txEl>
                                              <p:pRg st="1" end="1"/>
                                            </p:txEl>
                                          </p:spTgt>
                                        </p:tgtEl>
                                        <p:attrNameLst>
                                          <p:attrName>ppt_x</p:attrName>
                                        </p:attrNameLst>
                                      </p:cBhvr>
                                      <p:tavLst>
                                        <p:tav tm="0" fmla="#ppt_x+(cos(-2*pi*(1-$))*-#ppt_x-sin(-2*pi*(1-$))*(1-#ppt_y))*(1-$)">
                                          <p:val>
                                            <p:fltVal val="0"/>
                                          </p:val>
                                        </p:tav>
                                        <p:tav tm="100000">
                                          <p:val>
                                            <p:fltVal val="1"/>
                                          </p:val>
                                        </p:tav>
                                      </p:tavLst>
                                    </p:anim>
                                    <p:anim calcmode="lin" valueType="num">
                                      <p:cBhvr>
                                        <p:cTn id="24" dur="1000" fill="hold"/>
                                        <p:tgtEl>
                                          <p:spTgt spid="16387">
                                            <p:txEl>
                                              <p:pRg st="1" end="1"/>
                                            </p:txEl>
                                          </p:spTgt>
                                        </p:tgtEl>
                                        <p:attrNameLst>
                                          <p:attrName>ppt_y</p:attrName>
                                        </p:attrNameLst>
                                      </p:cBhvr>
                                      <p:tavLst>
                                        <p:tav tm="0" fmla="#ppt_y+(sin(-2*pi*(1-$))*-#ppt_x+cos(-2*pi*(1-$))*(1-#ppt_y))*(1-$)">
                                          <p:val>
                                            <p:fltVal val="0"/>
                                          </p:val>
                                        </p:tav>
                                        <p:tav tm="100000">
                                          <p:val>
                                            <p:fltVal val="1"/>
                                          </p:val>
                                        </p:tav>
                                      </p:tavLst>
                                    </p:anim>
                                  </p:childTnLst>
                                </p:cTn>
                              </p:par>
                              <p:par>
                                <p:cTn id="25" presetID="15" presetClass="entr" presetSubtype="0" fill="hold" grpId="0" nodeType="withEffect">
                                  <p:stCondLst>
                                    <p:cond delay="0"/>
                                  </p:stCondLst>
                                  <p:childTnLst>
                                    <p:set>
                                      <p:cBhvr>
                                        <p:cTn id="26" dur="1" fill="hold">
                                          <p:stCondLst>
                                            <p:cond delay="0"/>
                                          </p:stCondLst>
                                        </p:cTn>
                                        <p:tgtEl>
                                          <p:spTgt spid="16387">
                                            <p:txEl>
                                              <p:pRg st="2" end="2"/>
                                            </p:txEl>
                                          </p:spTgt>
                                        </p:tgtEl>
                                        <p:attrNameLst>
                                          <p:attrName>style.visibility</p:attrName>
                                        </p:attrNameLst>
                                      </p:cBhvr>
                                      <p:to>
                                        <p:strVal val="visible"/>
                                      </p:to>
                                    </p:set>
                                    <p:anim calcmode="lin" valueType="num">
                                      <p:cBhvr>
                                        <p:cTn id="27" dur="1000" fill="hold"/>
                                        <p:tgtEl>
                                          <p:spTgt spid="16387">
                                            <p:txEl>
                                              <p:pRg st="2" end="2"/>
                                            </p:txEl>
                                          </p:spTgt>
                                        </p:tgtEl>
                                        <p:attrNameLst>
                                          <p:attrName>ppt_w</p:attrName>
                                        </p:attrNameLst>
                                      </p:cBhvr>
                                      <p:tavLst>
                                        <p:tav tm="0">
                                          <p:val>
                                            <p:fltVal val="0"/>
                                          </p:val>
                                        </p:tav>
                                        <p:tav tm="100000">
                                          <p:val>
                                            <p:strVal val="#ppt_w"/>
                                          </p:val>
                                        </p:tav>
                                      </p:tavLst>
                                    </p:anim>
                                    <p:anim calcmode="lin" valueType="num">
                                      <p:cBhvr>
                                        <p:cTn id="28" dur="1000" fill="hold"/>
                                        <p:tgtEl>
                                          <p:spTgt spid="16387">
                                            <p:txEl>
                                              <p:pRg st="2" end="2"/>
                                            </p:txEl>
                                          </p:spTgt>
                                        </p:tgtEl>
                                        <p:attrNameLst>
                                          <p:attrName>ppt_h</p:attrName>
                                        </p:attrNameLst>
                                      </p:cBhvr>
                                      <p:tavLst>
                                        <p:tav tm="0">
                                          <p:val>
                                            <p:fltVal val="0"/>
                                          </p:val>
                                        </p:tav>
                                        <p:tav tm="100000">
                                          <p:val>
                                            <p:strVal val="#ppt_h"/>
                                          </p:val>
                                        </p:tav>
                                      </p:tavLst>
                                    </p:anim>
                                    <p:anim calcmode="lin" valueType="num">
                                      <p:cBhvr>
                                        <p:cTn id="29" dur="1000" fill="hold"/>
                                        <p:tgtEl>
                                          <p:spTgt spid="16387">
                                            <p:txEl>
                                              <p:pRg st="2" end="2"/>
                                            </p:txEl>
                                          </p:spTgt>
                                        </p:tgtEl>
                                        <p:attrNameLst>
                                          <p:attrName>ppt_x</p:attrName>
                                        </p:attrNameLst>
                                      </p:cBhvr>
                                      <p:tavLst>
                                        <p:tav tm="0" fmla="#ppt_x+(cos(-2*pi*(1-$))*-#ppt_x-sin(-2*pi*(1-$))*(1-#ppt_y))*(1-$)">
                                          <p:val>
                                            <p:fltVal val="0"/>
                                          </p:val>
                                        </p:tav>
                                        <p:tav tm="100000">
                                          <p:val>
                                            <p:fltVal val="1"/>
                                          </p:val>
                                        </p:tav>
                                      </p:tavLst>
                                    </p:anim>
                                    <p:anim calcmode="lin" valueType="num">
                                      <p:cBhvr>
                                        <p:cTn id="30" dur="1000" fill="hold"/>
                                        <p:tgtEl>
                                          <p:spTgt spid="16387">
                                            <p:txEl>
                                              <p:pRg st="2" end="2"/>
                                            </p:txEl>
                                          </p:spTgt>
                                        </p:tgtEl>
                                        <p:attrNameLst>
                                          <p:attrName>ppt_y</p:attrName>
                                        </p:attrNameLst>
                                      </p:cBhvr>
                                      <p:tavLst>
                                        <p:tav tm="0" fmla="#ppt_y+(sin(-2*pi*(1-$))*-#ppt_x+cos(-2*pi*(1-$))*(1-#ppt_y))*(1-$)">
                                          <p:val>
                                            <p:fltVal val="0"/>
                                          </p:val>
                                        </p:tav>
                                        <p:tav tm="100000">
                                          <p:val>
                                            <p:fltVal val="1"/>
                                          </p:val>
                                        </p:tav>
                                      </p:tavLst>
                                    </p:anim>
                                  </p:childTnLst>
                                </p:cTn>
                              </p:par>
                              <p:par>
                                <p:cTn id="31" presetID="15" presetClass="entr" presetSubtype="0" fill="hold" grpId="0" nodeType="withEffect">
                                  <p:stCondLst>
                                    <p:cond delay="0"/>
                                  </p:stCondLst>
                                  <p:childTnLst>
                                    <p:set>
                                      <p:cBhvr>
                                        <p:cTn id="32" dur="1" fill="hold">
                                          <p:stCondLst>
                                            <p:cond delay="0"/>
                                          </p:stCondLst>
                                        </p:cTn>
                                        <p:tgtEl>
                                          <p:spTgt spid="16387">
                                            <p:txEl>
                                              <p:pRg st="3" end="3"/>
                                            </p:txEl>
                                          </p:spTgt>
                                        </p:tgtEl>
                                        <p:attrNameLst>
                                          <p:attrName>style.visibility</p:attrName>
                                        </p:attrNameLst>
                                      </p:cBhvr>
                                      <p:to>
                                        <p:strVal val="visible"/>
                                      </p:to>
                                    </p:set>
                                    <p:anim calcmode="lin" valueType="num">
                                      <p:cBhvr>
                                        <p:cTn id="33" dur="1000" fill="hold"/>
                                        <p:tgtEl>
                                          <p:spTgt spid="16387">
                                            <p:txEl>
                                              <p:pRg st="3" end="3"/>
                                            </p:txEl>
                                          </p:spTgt>
                                        </p:tgtEl>
                                        <p:attrNameLst>
                                          <p:attrName>ppt_w</p:attrName>
                                        </p:attrNameLst>
                                      </p:cBhvr>
                                      <p:tavLst>
                                        <p:tav tm="0">
                                          <p:val>
                                            <p:fltVal val="0"/>
                                          </p:val>
                                        </p:tav>
                                        <p:tav tm="100000">
                                          <p:val>
                                            <p:strVal val="#ppt_w"/>
                                          </p:val>
                                        </p:tav>
                                      </p:tavLst>
                                    </p:anim>
                                    <p:anim calcmode="lin" valueType="num">
                                      <p:cBhvr>
                                        <p:cTn id="34" dur="1000" fill="hold"/>
                                        <p:tgtEl>
                                          <p:spTgt spid="16387">
                                            <p:txEl>
                                              <p:pRg st="3" end="3"/>
                                            </p:txEl>
                                          </p:spTgt>
                                        </p:tgtEl>
                                        <p:attrNameLst>
                                          <p:attrName>ppt_h</p:attrName>
                                        </p:attrNameLst>
                                      </p:cBhvr>
                                      <p:tavLst>
                                        <p:tav tm="0">
                                          <p:val>
                                            <p:fltVal val="0"/>
                                          </p:val>
                                        </p:tav>
                                        <p:tav tm="100000">
                                          <p:val>
                                            <p:strVal val="#ppt_h"/>
                                          </p:val>
                                        </p:tav>
                                      </p:tavLst>
                                    </p:anim>
                                    <p:anim calcmode="lin" valueType="num">
                                      <p:cBhvr>
                                        <p:cTn id="35" dur="1000" fill="hold"/>
                                        <p:tgtEl>
                                          <p:spTgt spid="16387">
                                            <p:txEl>
                                              <p:pRg st="3" end="3"/>
                                            </p:txEl>
                                          </p:spTgt>
                                        </p:tgtEl>
                                        <p:attrNameLst>
                                          <p:attrName>ppt_x</p:attrName>
                                        </p:attrNameLst>
                                      </p:cBhvr>
                                      <p:tavLst>
                                        <p:tav tm="0" fmla="#ppt_x+(cos(-2*pi*(1-$))*-#ppt_x-sin(-2*pi*(1-$))*(1-#ppt_y))*(1-$)">
                                          <p:val>
                                            <p:fltVal val="0"/>
                                          </p:val>
                                        </p:tav>
                                        <p:tav tm="100000">
                                          <p:val>
                                            <p:fltVal val="1"/>
                                          </p:val>
                                        </p:tav>
                                      </p:tavLst>
                                    </p:anim>
                                    <p:anim calcmode="lin" valueType="num">
                                      <p:cBhvr>
                                        <p:cTn id="36" dur="1000" fill="hold"/>
                                        <p:tgtEl>
                                          <p:spTgt spid="16387">
                                            <p:txEl>
                                              <p:pRg st="3" end="3"/>
                                            </p:txEl>
                                          </p:spTgt>
                                        </p:tgtEl>
                                        <p:attrNameLst>
                                          <p:attrName>ppt_y</p:attrName>
                                        </p:attrNameLst>
                                      </p:cBhvr>
                                      <p:tavLst>
                                        <p:tav tm="0" fmla="#ppt_y+(sin(-2*pi*(1-$))*-#ppt_x+cos(-2*pi*(1-$))*(1-#ppt_y))*(1-$)">
                                          <p:val>
                                            <p:fltVal val="0"/>
                                          </p:val>
                                        </p:tav>
                                        <p:tav tm="100000">
                                          <p:val>
                                            <p:fltVal val="1"/>
                                          </p:val>
                                        </p:tav>
                                      </p:tavLst>
                                    </p:anim>
                                  </p:childTnLst>
                                </p:cTn>
                              </p:par>
                              <p:par>
                                <p:cTn id="37" presetID="15" presetClass="entr" presetSubtype="0" fill="hold" grpId="0" nodeType="withEffect">
                                  <p:stCondLst>
                                    <p:cond delay="0"/>
                                  </p:stCondLst>
                                  <p:childTnLst>
                                    <p:set>
                                      <p:cBhvr>
                                        <p:cTn id="38" dur="1" fill="hold">
                                          <p:stCondLst>
                                            <p:cond delay="0"/>
                                          </p:stCondLst>
                                        </p:cTn>
                                        <p:tgtEl>
                                          <p:spTgt spid="16387">
                                            <p:txEl>
                                              <p:pRg st="4" end="4"/>
                                            </p:txEl>
                                          </p:spTgt>
                                        </p:tgtEl>
                                        <p:attrNameLst>
                                          <p:attrName>style.visibility</p:attrName>
                                        </p:attrNameLst>
                                      </p:cBhvr>
                                      <p:to>
                                        <p:strVal val="visible"/>
                                      </p:to>
                                    </p:set>
                                    <p:anim calcmode="lin" valueType="num">
                                      <p:cBhvr>
                                        <p:cTn id="39" dur="1000" fill="hold"/>
                                        <p:tgtEl>
                                          <p:spTgt spid="16387">
                                            <p:txEl>
                                              <p:pRg st="4" end="4"/>
                                            </p:txEl>
                                          </p:spTgt>
                                        </p:tgtEl>
                                        <p:attrNameLst>
                                          <p:attrName>ppt_w</p:attrName>
                                        </p:attrNameLst>
                                      </p:cBhvr>
                                      <p:tavLst>
                                        <p:tav tm="0">
                                          <p:val>
                                            <p:fltVal val="0"/>
                                          </p:val>
                                        </p:tav>
                                        <p:tav tm="100000">
                                          <p:val>
                                            <p:strVal val="#ppt_w"/>
                                          </p:val>
                                        </p:tav>
                                      </p:tavLst>
                                    </p:anim>
                                    <p:anim calcmode="lin" valueType="num">
                                      <p:cBhvr>
                                        <p:cTn id="40" dur="1000" fill="hold"/>
                                        <p:tgtEl>
                                          <p:spTgt spid="16387">
                                            <p:txEl>
                                              <p:pRg st="4" end="4"/>
                                            </p:txEl>
                                          </p:spTgt>
                                        </p:tgtEl>
                                        <p:attrNameLst>
                                          <p:attrName>ppt_h</p:attrName>
                                        </p:attrNameLst>
                                      </p:cBhvr>
                                      <p:tavLst>
                                        <p:tav tm="0">
                                          <p:val>
                                            <p:fltVal val="0"/>
                                          </p:val>
                                        </p:tav>
                                        <p:tav tm="100000">
                                          <p:val>
                                            <p:strVal val="#ppt_h"/>
                                          </p:val>
                                        </p:tav>
                                      </p:tavLst>
                                    </p:anim>
                                    <p:anim calcmode="lin" valueType="num">
                                      <p:cBhvr>
                                        <p:cTn id="41" dur="1000" fill="hold"/>
                                        <p:tgtEl>
                                          <p:spTgt spid="16387">
                                            <p:txEl>
                                              <p:pRg st="4" end="4"/>
                                            </p:txEl>
                                          </p:spTgt>
                                        </p:tgtEl>
                                        <p:attrNameLst>
                                          <p:attrName>ppt_x</p:attrName>
                                        </p:attrNameLst>
                                      </p:cBhvr>
                                      <p:tavLst>
                                        <p:tav tm="0" fmla="#ppt_x+(cos(-2*pi*(1-$))*-#ppt_x-sin(-2*pi*(1-$))*(1-#ppt_y))*(1-$)">
                                          <p:val>
                                            <p:fltVal val="0"/>
                                          </p:val>
                                        </p:tav>
                                        <p:tav tm="100000">
                                          <p:val>
                                            <p:fltVal val="1"/>
                                          </p:val>
                                        </p:tav>
                                      </p:tavLst>
                                    </p:anim>
                                    <p:anim calcmode="lin" valueType="num">
                                      <p:cBhvr>
                                        <p:cTn id="42" dur="1000" fill="hold"/>
                                        <p:tgtEl>
                                          <p:spTgt spid="16387">
                                            <p:txEl>
                                              <p:pRg st="4" end="4"/>
                                            </p:txEl>
                                          </p:spTgt>
                                        </p:tgtEl>
                                        <p:attrNameLst>
                                          <p:attrName>ppt_y</p:attrName>
                                        </p:attrNameLst>
                                      </p:cBhvr>
                                      <p:tavLst>
                                        <p:tav tm="0" fmla="#ppt_y+(sin(-2*pi*(1-$))*-#ppt_x+cos(-2*pi*(1-$))*(1-#ppt_y))*(1-$)">
                                          <p:val>
                                            <p:fltVal val="0"/>
                                          </p:val>
                                        </p:tav>
                                        <p:tav tm="100000">
                                          <p:val>
                                            <p:fltVal val="1"/>
                                          </p:val>
                                        </p:tav>
                                      </p:tavLst>
                                    </p:anim>
                                  </p:childTnLst>
                                </p:cTn>
                              </p:par>
                              <p:par>
                                <p:cTn id="43" presetID="15" presetClass="entr" presetSubtype="0" fill="hold" grpId="0" nodeType="withEffect">
                                  <p:stCondLst>
                                    <p:cond delay="0"/>
                                  </p:stCondLst>
                                  <p:childTnLst>
                                    <p:set>
                                      <p:cBhvr>
                                        <p:cTn id="44" dur="1" fill="hold">
                                          <p:stCondLst>
                                            <p:cond delay="0"/>
                                          </p:stCondLst>
                                        </p:cTn>
                                        <p:tgtEl>
                                          <p:spTgt spid="16387">
                                            <p:txEl>
                                              <p:pRg st="5" end="5"/>
                                            </p:txEl>
                                          </p:spTgt>
                                        </p:tgtEl>
                                        <p:attrNameLst>
                                          <p:attrName>style.visibility</p:attrName>
                                        </p:attrNameLst>
                                      </p:cBhvr>
                                      <p:to>
                                        <p:strVal val="visible"/>
                                      </p:to>
                                    </p:set>
                                    <p:anim calcmode="lin" valueType="num">
                                      <p:cBhvr>
                                        <p:cTn id="45" dur="1000" fill="hold"/>
                                        <p:tgtEl>
                                          <p:spTgt spid="16387">
                                            <p:txEl>
                                              <p:pRg st="5" end="5"/>
                                            </p:txEl>
                                          </p:spTgt>
                                        </p:tgtEl>
                                        <p:attrNameLst>
                                          <p:attrName>ppt_w</p:attrName>
                                        </p:attrNameLst>
                                      </p:cBhvr>
                                      <p:tavLst>
                                        <p:tav tm="0">
                                          <p:val>
                                            <p:fltVal val="0"/>
                                          </p:val>
                                        </p:tav>
                                        <p:tav tm="100000">
                                          <p:val>
                                            <p:strVal val="#ppt_w"/>
                                          </p:val>
                                        </p:tav>
                                      </p:tavLst>
                                    </p:anim>
                                    <p:anim calcmode="lin" valueType="num">
                                      <p:cBhvr>
                                        <p:cTn id="46" dur="1000" fill="hold"/>
                                        <p:tgtEl>
                                          <p:spTgt spid="16387">
                                            <p:txEl>
                                              <p:pRg st="5" end="5"/>
                                            </p:txEl>
                                          </p:spTgt>
                                        </p:tgtEl>
                                        <p:attrNameLst>
                                          <p:attrName>ppt_h</p:attrName>
                                        </p:attrNameLst>
                                      </p:cBhvr>
                                      <p:tavLst>
                                        <p:tav tm="0">
                                          <p:val>
                                            <p:fltVal val="0"/>
                                          </p:val>
                                        </p:tav>
                                        <p:tav tm="100000">
                                          <p:val>
                                            <p:strVal val="#ppt_h"/>
                                          </p:val>
                                        </p:tav>
                                      </p:tavLst>
                                    </p:anim>
                                    <p:anim calcmode="lin" valueType="num">
                                      <p:cBhvr>
                                        <p:cTn id="47" dur="1000" fill="hold"/>
                                        <p:tgtEl>
                                          <p:spTgt spid="16387">
                                            <p:txEl>
                                              <p:pRg st="5" end="5"/>
                                            </p:txEl>
                                          </p:spTgt>
                                        </p:tgtEl>
                                        <p:attrNameLst>
                                          <p:attrName>ppt_x</p:attrName>
                                        </p:attrNameLst>
                                      </p:cBhvr>
                                      <p:tavLst>
                                        <p:tav tm="0" fmla="#ppt_x+(cos(-2*pi*(1-$))*-#ppt_x-sin(-2*pi*(1-$))*(1-#ppt_y))*(1-$)">
                                          <p:val>
                                            <p:fltVal val="0"/>
                                          </p:val>
                                        </p:tav>
                                        <p:tav tm="100000">
                                          <p:val>
                                            <p:fltVal val="1"/>
                                          </p:val>
                                        </p:tav>
                                      </p:tavLst>
                                    </p:anim>
                                    <p:anim calcmode="lin" valueType="num">
                                      <p:cBhvr>
                                        <p:cTn id="48" dur="1000" fill="hold"/>
                                        <p:tgtEl>
                                          <p:spTgt spid="16387">
                                            <p:txEl>
                                              <p:pRg st="5" end="5"/>
                                            </p:txEl>
                                          </p:spTgt>
                                        </p:tgtEl>
                                        <p:attrNameLst>
                                          <p:attrName>ppt_y</p:attrName>
                                        </p:attrNameLst>
                                      </p:cBhvr>
                                      <p:tavLst>
                                        <p:tav tm="0" fmla="#ppt_y+(sin(-2*pi*(1-$))*-#ppt_x+cos(-2*pi*(1-$))*(1-#ppt_y))*(1-$)">
                                          <p:val>
                                            <p:fltVal val="0"/>
                                          </p:val>
                                        </p:tav>
                                        <p:tav tm="100000">
                                          <p:val>
                                            <p:fltVal val="1"/>
                                          </p:val>
                                        </p:tav>
                                      </p:tavLst>
                                    </p:anim>
                                  </p:childTnLst>
                                </p:cTn>
                              </p:par>
                              <p:par>
                                <p:cTn id="49" presetID="15" presetClass="entr" presetSubtype="0" fill="hold" grpId="0" nodeType="withEffect">
                                  <p:stCondLst>
                                    <p:cond delay="0"/>
                                  </p:stCondLst>
                                  <p:childTnLst>
                                    <p:set>
                                      <p:cBhvr>
                                        <p:cTn id="50" dur="1" fill="hold">
                                          <p:stCondLst>
                                            <p:cond delay="0"/>
                                          </p:stCondLst>
                                        </p:cTn>
                                        <p:tgtEl>
                                          <p:spTgt spid="16387">
                                            <p:txEl>
                                              <p:pRg st="6" end="6"/>
                                            </p:txEl>
                                          </p:spTgt>
                                        </p:tgtEl>
                                        <p:attrNameLst>
                                          <p:attrName>style.visibility</p:attrName>
                                        </p:attrNameLst>
                                      </p:cBhvr>
                                      <p:to>
                                        <p:strVal val="visible"/>
                                      </p:to>
                                    </p:set>
                                    <p:anim calcmode="lin" valueType="num">
                                      <p:cBhvr>
                                        <p:cTn id="51" dur="1000" fill="hold"/>
                                        <p:tgtEl>
                                          <p:spTgt spid="16387">
                                            <p:txEl>
                                              <p:pRg st="6" end="6"/>
                                            </p:txEl>
                                          </p:spTgt>
                                        </p:tgtEl>
                                        <p:attrNameLst>
                                          <p:attrName>ppt_w</p:attrName>
                                        </p:attrNameLst>
                                      </p:cBhvr>
                                      <p:tavLst>
                                        <p:tav tm="0">
                                          <p:val>
                                            <p:fltVal val="0"/>
                                          </p:val>
                                        </p:tav>
                                        <p:tav tm="100000">
                                          <p:val>
                                            <p:strVal val="#ppt_w"/>
                                          </p:val>
                                        </p:tav>
                                      </p:tavLst>
                                    </p:anim>
                                    <p:anim calcmode="lin" valueType="num">
                                      <p:cBhvr>
                                        <p:cTn id="52" dur="1000" fill="hold"/>
                                        <p:tgtEl>
                                          <p:spTgt spid="16387">
                                            <p:txEl>
                                              <p:pRg st="6" end="6"/>
                                            </p:txEl>
                                          </p:spTgt>
                                        </p:tgtEl>
                                        <p:attrNameLst>
                                          <p:attrName>ppt_h</p:attrName>
                                        </p:attrNameLst>
                                      </p:cBhvr>
                                      <p:tavLst>
                                        <p:tav tm="0">
                                          <p:val>
                                            <p:fltVal val="0"/>
                                          </p:val>
                                        </p:tav>
                                        <p:tav tm="100000">
                                          <p:val>
                                            <p:strVal val="#ppt_h"/>
                                          </p:val>
                                        </p:tav>
                                      </p:tavLst>
                                    </p:anim>
                                    <p:anim calcmode="lin" valueType="num">
                                      <p:cBhvr>
                                        <p:cTn id="53" dur="1000" fill="hold"/>
                                        <p:tgtEl>
                                          <p:spTgt spid="16387">
                                            <p:txEl>
                                              <p:pRg st="6" end="6"/>
                                            </p:txEl>
                                          </p:spTgt>
                                        </p:tgtEl>
                                        <p:attrNameLst>
                                          <p:attrName>ppt_x</p:attrName>
                                        </p:attrNameLst>
                                      </p:cBhvr>
                                      <p:tavLst>
                                        <p:tav tm="0" fmla="#ppt_x+(cos(-2*pi*(1-$))*-#ppt_x-sin(-2*pi*(1-$))*(1-#ppt_y))*(1-$)">
                                          <p:val>
                                            <p:fltVal val="0"/>
                                          </p:val>
                                        </p:tav>
                                        <p:tav tm="100000">
                                          <p:val>
                                            <p:fltVal val="1"/>
                                          </p:val>
                                        </p:tav>
                                      </p:tavLst>
                                    </p:anim>
                                    <p:anim calcmode="lin" valueType="num">
                                      <p:cBhvr>
                                        <p:cTn id="54" dur="1000" fill="hold"/>
                                        <p:tgtEl>
                                          <p:spTgt spid="16387">
                                            <p:txEl>
                                              <p:pRg st="6" end="6"/>
                                            </p:txEl>
                                          </p:spTgt>
                                        </p:tgtEl>
                                        <p:attrNameLst>
                                          <p:attrName>ppt_y</p:attrName>
                                        </p:attrNameLst>
                                      </p:cBhvr>
                                      <p:tavLst>
                                        <p:tav tm="0" fmla="#ppt_y+(sin(-2*pi*(1-$))*-#ppt_x+cos(-2*pi*(1-$))*(1-#ppt_y))*(1-$)">
                                          <p:val>
                                            <p:fltVal val="0"/>
                                          </p:val>
                                        </p:tav>
                                        <p:tav tm="100000">
                                          <p:val>
                                            <p:fltVal val="1"/>
                                          </p:val>
                                        </p:tav>
                                      </p:tavLst>
                                    </p:anim>
                                  </p:childTnLst>
                                </p:cTn>
                              </p:par>
                              <p:par>
                                <p:cTn id="55" presetID="15" presetClass="entr" presetSubtype="0" fill="hold" grpId="0" nodeType="withEffect">
                                  <p:stCondLst>
                                    <p:cond delay="0"/>
                                  </p:stCondLst>
                                  <p:childTnLst>
                                    <p:set>
                                      <p:cBhvr>
                                        <p:cTn id="56" dur="1" fill="hold">
                                          <p:stCondLst>
                                            <p:cond delay="0"/>
                                          </p:stCondLst>
                                        </p:cTn>
                                        <p:tgtEl>
                                          <p:spTgt spid="16387">
                                            <p:txEl>
                                              <p:pRg st="7" end="7"/>
                                            </p:txEl>
                                          </p:spTgt>
                                        </p:tgtEl>
                                        <p:attrNameLst>
                                          <p:attrName>style.visibility</p:attrName>
                                        </p:attrNameLst>
                                      </p:cBhvr>
                                      <p:to>
                                        <p:strVal val="visible"/>
                                      </p:to>
                                    </p:set>
                                    <p:anim calcmode="lin" valueType="num">
                                      <p:cBhvr>
                                        <p:cTn id="57" dur="1000" fill="hold"/>
                                        <p:tgtEl>
                                          <p:spTgt spid="16387">
                                            <p:txEl>
                                              <p:pRg st="7" end="7"/>
                                            </p:txEl>
                                          </p:spTgt>
                                        </p:tgtEl>
                                        <p:attrNameLst>
                                          <p:attrName>ppt_w</p:attrName>
                                        </p:attrNameLst>
                                      </p:cBhvr>
                                      <p:tavLst>
                                        <p:tav tm="0">
                                          <p:val>
                                            <p:fltVal val="0"/>
                                          </p:val>
                                        </p:tav>
                                        <p:tav tm="100000">
                                          <p:val>
                                            <p:strVal val="#ppt_w"/>
                                          </p:val>
                                        </p:tav>
                                      </p:tavLst>
                                    </p:anim>
                                    <p:anim calcmode="lin" valueType="num">
                                      <p:cBhvr>
                                        <p:cTn id="58" dur="1000" fill="hold"/>
                                        <p:tgtEl>
                                          <p:spTgt spid="16387">
                                            <p:txEl>
                                              <p:pRg st="7" end="7"/>
                                            </p:txEl>
                                          </p:spTgt>
                                        </p:tgtEl>
                                        <p:attrNameLst>
                                          <p:attrName>ppt_h</p:attrName>
                                        </p:attrNameLst>
                                      </p:cBhvr>
                                      <p:tavLst>
                                        <p:tav tm="0">
                                          <p:val>
                                            <p:fltVal val="0"/>
                                          </p:val>
                                        </p:tav>
                                        <p:tav tm="100000">
                                          <p:val>
                                            <p:strVal val="#ppt_h"/>
                                          </p:val>
                                        </p:tav>
                                      </p:tavLst>
                                    </p:anim>
                                    <p:anim calcmode="lin" valueType="num">
                                      <p:cBhvr>
                                        <p:cTn id="59" dur="1000" fill="hold"/>
                                        <p:tgtEl>
                                          <p:spTgt spid="16387">
                                            <p:txEl>
                                              <p:pRg st="7" end="7"/>
                                            </p:txEl>
                                          </p:spTgt>
                                        </p:tgtEl>
                                        <p:attrNameLst>
                                          <p:attrName>ppt_x</p:attrName>
                                        </p:attrNameLst>
                                      </p:cBhvr>
                                      <p:tavLst>
                                        <p:tav tm="0" fmla="#ppt_x+(cos(-2*pi*(1-$))*-#ppt_x-sin(-2*pi*(1-$))*(1-#ppt_y))*(1-$)">
                                          <p:val>
                                            <p:fltVal val="0"/>
                                          </p:val>
                                        </p:tav>
                                        <p:tav tm="100000">
                                          <p:val>
                                            <p:fltVal val="1"/>
                                          </p:val>
                                        </p:tav>
                                      </p:tavLst>
                                    </p:anim>
                                    <p:anim calcmode="lin" valueType="num">
                                      <p:cBhvr>
                                        <p:cTn id="60" dur="1000" fill="hold"/>
                                        <p:tgtEl>
                                          <p:spTgt spid="16387">
                                            <p:txEl>
                                              <p:pRg st="7" end="7"/>
                                            </p:txEl>
                                          </p:spTgt>
                                        </p:tgtEl>
                                        <p:attrNameLst>
                                          <p:attrName>ppt_y</p:attrName>
                                        </p:attrNameLst>
                                      </p:cBhvr>
                                      <p:tavLst>
                                        <p:tav tm="0" fmla="#ppt_y+(sin(-2*pi*(1-$))*-#ppt_x+cos(-2*pi*(1-$))*(1-#ppt_y))*(1-$)">
                                          <p:val>
                                            <p:fltVal val="0"/>
                                          </p:val>
                                        </p:tav>
                                        <p:tav tm="100000">
                                          <p:val>
                                            <p:fltVal val="1"/>
                                          </p:val>
                                        </p:tav>
                                      </p:tavLst>
                                    </p:anim>
                                  </p:childTnLst>
                                </p:cTn>
                              </p:par>
                              <p:par>
                                <p:cTn id="61" presetID="15" presetClass="entr" presetSubtype="0" fill="hold" grpId="0" nodeType="withEffect">
                                  <p:stCondLst>
                                    <p:cond delay="0"/>
                                  </p:stCondLst>
                                  <p:childTnLst>
                                    <p:set>
                                      <p:cBhvr>
                                        <p:cTn id="62" dur="1" fill="hold">
                                          <p:stCondLst>
                                            <p:cond delay="0"/>
                                          </p:stCondLst>
                                        </p:cTn>
                                        <p:tgtEl>
                                          <p:spTgt spid="16387">
                                            <p:txEl>
                                              <p:pRg st="8" end="8"/>
                                            </p:txEl>
                                          </p:spTgt>
                                        </p:tgtEl>
                                        <p:attrNameLst>
                                          <p:attrName>style.visibility</p:attrName>
                                        </p:attrNameLst>
                                      </p:cBhvr>
                                      <p:to>
                                        <p:strVal val="visible"/>
                                      </p:to>
                                    </p:set>
                                    <p:anim calcmode="lin" valueType="num">
                                      <p:cBhvr>
                                        <p:cTn id="63" dur="1000" fill="hold"/>
                                        <p:tgtEl>
                                          <p:spTgt spid="16387">
                                            <p:txEl>
                                              <p:pRg st="8" end="8"/>
                                            </p:txEl>
                                          </p:spTgt>
                                        </p:tgtEl>
                                        <p:attrNameLst>
                                          <p:attrName>ppt_w</p:attrName>
                                        </p:attrNameLst>
                                      </p:cBhvr>
                                      <p:tavLst>
                                        <p:tav tm="0">
                                          <p:val>
                                            <p:fltVal val="0"/>
                                          </p:val>
                                        </p:tav>
                                        <p:tav tm="100000">
                                          <p:val>
                                            <p:strVal val="#ppt_w"/>
                                          </p:val>
                                        </p:tav>
                                      </p:tavLst>
                                    </p:anim>
                                    <p:anim calcmode="lin" valueType="num">
                                      <p:cBhvr>
                                        <p:cTn id="64" dur="1000" fill="hold"/>
                                        <p:tgtEl>
                                          <p:spTgt spid="16387">
                                            <p:txEl>
                                              <p:pRg st="8" end="8"/>
                                            </p:txEl>
                                          </p:spTgt>
                                        </p:tgtEl>
                                        <p:attrNameLst>
                                          <p:attrName>ppt_h</p:attrName>
                                        </p:attrNameLst>
                                      </p:cBhvr>
                                      <p:tavLst>
                                        <p:tav tm="0">
                                          <p:val>
                                            <p:fltVal val="0"/>
                                          </p:val>
                                        </p:tav>
                                        <p:tav tm="100000">
                                          <p:val>
                                            <p:strVal val="#ppt_h"/>
                                          </p:val>
                                        </p:tav>
                                      </p:tavLst>
                                    </p:anim>
                                    <p:anim calcmode="lin" valueType="num">
                                      <p:cBhvr>
                                        <p:cTn id="65" dur="1000" fill="hold"/>
                                        <p:tgtEl>
                                          <p:spTgt spid="16387">
                                            <p:txEl>
                                              <p:pRg st="8" end="8"/>
                                            </p:txEl>
                                          </p:spTgt>
                                        </p:tgtEl>
                                        <p:attrNameLst>
                                          <p:attrName>ppt_x</p:attrName>
                                        </p:attrNameLst>
                                      </p:cBhvr>
                                      <p:tavLst>
                                        <p:tav tm="0" fmla="#ppt_x+(cos(-2*pi*(1-$))*-#ppt_x-sin(-2*pi*(1-$))*(1-#ppt_y))*(1-$)">
                                          <p:val>
                                            <p:fltVal val="0"/>
                                          </p:val>
                                        </p:tav>
                                        <p:tav tm="100000">
                                          <p:val>
                                            <p:fltVal val="1"/>
                                          </p:val>
                                        </p:tav>
                                      </p:tavLst>
                                    </p:anim>
                                    <p:anim calcmode="lin" valueType="num">
                                      <p:cBhvr>
                                        <p:cTn id="66" dur="1000" fill="hold"/>
                                        <p:tgtEl>
                                          <p:spTgt spid="16387">
                                            <p:txEl>
                                              <p:pRg st="8" end="8"/>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86" grpId="0" autoUpdateAnimBg="0"/>
      <p:bldP spid="16387" grpId="0" build="p" autoUpdateAnimBg="0"/>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1026"/>
          <p:cNvSpPr>
            <a:spLocks noGrp="1" noChangeArrowheads="1"/>
          </p:cNvSpPr>
          <p:nvPr>
            <p:ph type="title"/>
          </p:nvPr>
        </p:nvSpPr>
        <p:spPr/>
        <p:txBody>
          <a:bodyPr>
            <a:normAutofit/>
          </a:bodyPr>
          <a:lstStyle/>
          <a:p>
            <a:r>
              <a:rPr lang="pl-PL"/>
              <a:t>Epidemiologia urazów i związanego z nim PTSD</a:t>
            </a:r>
          </a:p>
        </p:txBody>
      </p:sp>
      <p:graphicFrame>
        <p:nvGraphicFramePr>
          <p:cNvPr id="49155" name="Object 1027"/>
          <p:cNvGraphicFramePr>
            <a:graphicFrameLocks noGrp="1" noChangeAspect="1"/>
          </p:cNvGraphicFramePr>
          <p:nvPr>
            <p:ph type="chart" idx="1"/>
          </p:nvPr>
        </p:nvGraphicFramePr>
        <p:xfrm>
          <a:off x="682625" y="1794669"/>
          <a:ext cx="7772400" cy="4105275"/>
        </p:xfrm>
        <a:graphic>
          <a:graphicData uri="http://schemas.openxmlformats.org/presentationml/2006/ole">
            <mc:AlternateContent xmlns:mc="http://schemas.openxmlformats.org/markup-compatibility/2006">
              <mc:Choice xmlns:v="urn:schemas-microsoft-com:vml" Requires="v">
                <p:oleObj name="Wykres" r:id="rId3" imgW="7772400" imgH="4105351" progId="MSGraph.Chart.8">
                  <p:embed followColorScheme="full"/>
                </p:oleObj>
              </mc:Choice>
              <mc:Fallback>
                <p:oleObj name="Wykres" r:id="rId3" imgW="7772400" imgH="4105351" progId="MSGraph.Chart.8">
                  <p:embed followColorScheme="full"/>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82625" y="1794669"/>
                        <a:ext cx="7772400" cy="41052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6" name="Symbol zastępczy numeru slajdu 5"/>
          <p:cNvSpPr>
            <a:spLocks noGrp="1"/>
          </p:cNvSpPr>
          <p:nvPr>
            <p:ph type="sldNum" sz="quarter" idx="12"/>
          </p:nvPr>
        </p:nvSpPr>
        <p:spPr/>
        <p:txBody>
          <a:bodyPr/>
          <a:lstStyle/>
          <a:p>
            <a:fld id="{4F13E70D-B527-44FC-8F4B-1F0E1A5D4A92}" type="slidenum">
              <a:rPr lang="pl-PL"/>
              <a:pPr/>
              <a:t>49</a:t>
            </a:fld>
            <a:endParaRPr lang="pl-PL"/>
          </a:p>
        </p:txBody>
      </p:sp>
    </p:spTree>
  </p:cSld>
  <p:clrMapOvr>
    <a:masterClrMapping/>
  </p:clrMapOvr>
  <p:transition spd="slow">
    <p:wipe dir="u"/>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3794" name="Picture 2"/>
          <p:cNvPicPr>
            <a:picLocks noChangeAspect="1" noChangeArrowheads="1"/>
          </p:cNvPicPr>
          <p:nvPr/>
        </p:nvPicPr>
        <p:blipFill>
          <a:blip r:embed="rId3"/>
          <a:srcRect/>
          <a:stretch>
            <a:fillRect/>
          </a:stretch>
        </p:blipFill>
        <p:spPr bwMode="auto">
          <a:xfrm>
            <a:off x="357158" y="638175"/>
            <a:ext cx="8572560" cy="5581650"/>
          </a:xfrm>
          <a:prstGeom prst="rect">
            <a:avLst/>
          </a:prstGeom>
          <a:noFill/>
          <a:ln w="9525">
            <a:noFill/>
            <a:miter lim="800000"/>
            <a:headEnd/>
            <a:tailEnd/>
          </a:ln>
          <a:effectLst/>
        </p:spPr>
      </p:pic>
    </p:spTree>
  </p:cSld>
  <p:clrMapOvr>
    <a:masterClrMapping/>
  </p:clrMapOvr>
  <p:transition spd="slow">
    <p:wipe dir="u"/>
  </p:transition>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455613" y="538163"/>
            <a:ext cx="8226425" cy="612775"/>
          </a:xfrm>
        </p:spPr>
        <p:txBody>
          <a:bodyPr>
            <a:normAutofit/>
          </a:bodyPr>
          <a:lstStyle/>
          <a:p>
            <a:r>
              <a:rPr lang="pl-PL"/>
              <a:t>Typy przebiegu PTSD</a:t>
            </a:r>
          </a:p>
        </p:txBody>
      </p:sp>
      <p:sp>
        <p:nvSpPr>
          <p:cNvPr id="22" name="Symbol zastępczy numeru slajdu 4"/>
          <p:cNvSpPr>
            <a:spLocks noGrp="1"/>
          </p:cNvSpPr>
          <p:nvPr>
            <p:ph type="sldNum" sz="quarter" idx="12"/>
          </p:nvPr>
        </p:nvSpPr>
        <p:spPr/>
        <p:txBody>
          <a:bodyPr/>
          <a:lstStyle/>
          <a:p>
            <a:fld id="{D847EDFC-0319-40C6-9E27-63A076D975B6}" type="slidenum">
              <a:rPr lang="pl-PL"/>
              <a:pPr/>
              <a:t>50</a:t>
            </a:fld>
            <a:endParaRPr lang="pl-PL"/>
          </a:p>
        </p:txBody>
      </p:sp>
      <p:sp>
        <p:nvSpPr>
          <p:cNvPr id="20483" name="Line 3"/>
          <p:cNvSpPr>
            <a:spLocks noChangeShapeType="1"/>
          </p:cNvSpPr>
          <p:nvPr/>
        </p:nvSpPr>
        <p:spPr bwMode="auto">
          <a:xfrm>
            <a:off x="838200" y="3886200"/>
            <a:ext cx="7620000" cy="0"/>
          </a:xfrm>
          <a:prstGeom prst="line">
            <a:avLst/>
          </a:prstGeom>
          <a:noFill/>
          <a:ln w="9525">
            <a:solidFill>
              <a:schemeClr val="tx1"/>
            </a:solidFill>
            <a:round/>
            <a:headEnd/>
            <a:tailEnd/>
          </a:ln>
          <a:effectLst/>
        </p:spPr>
        <p:txBody>
          <a:bodyPr wrap="none"/>
          <a:lstStyle/>
          <a:p>
            <a:endParaRPr lang="pl-PL"/>
          </a:p>
        </p:txBody>
      </p:sp>
      <p:sp>
        <p:nvSpPr>
          <p:cNvPr id="20487" name="Text Box 7"/>
          <p:cNvSpPr txBox="1">
            <a:spLocks noChangeArrowheads="1"/>
          </p:cNvSpPr>
          <p:nvPr/>
        </p:nvSpPr>
        <p:spPr bwMode="auto">
          <a:xfrm>
            <a:off x="669925" y="2708275"/>
            <a:ext cx="2874963" cy="457200"/>
          </a:xfrm>
          <a:prstGeom prst="rect">
            <a:avLst/>
          </a:prstGeom>
          <a:noFill/>
          <a:ln w="9525">
            <a:noFill/>
            <a:miter lim="800000"/>
            <a:headEnd/>
            <a:tailEnd/>
          </a:ln>
          <a:effectLst/>
        </p:spPr>
        <p:txBody>
          <a:bodyPr wrap="none">
            <a:spAutoFit/>
          </a:bodyPr>
          <a:lstStyle/>
          <a:p>
            <a:r>
              <a:rPr lang="pl-PL" sz="2400">
                <a:latin typeface="Times New Roman" pitchFamily="18" charset="0"/>
              </a:rPr>
              <a:t>0   1m    3m           6m</a:t>
            </a:r>
          </a:p>
        </p:txBody>
      </p:sp>
      <p:sp>
        <p:nvSpPr>
          <p:cNvPr id="20488" name="Text Box 8"/>
          <p:cNvSpPr txBox="1">
            <a:spLocks noChangeArrowheads="1"/>
          </p:cNvSpPr>
          <p:nvPr/>
        </p:nvSpPr>
        <p:spPr bwMode="auto">
          <a:xfrm>
            <a:off x="669925" y="4079875"/>
            <a:ext cx="1250950" cy="1187450"/>
          </a:xfrm>
          <a:prstGeom prst="rect">
            <a:avLst/>
          </a:prstGeom>
          <a:noFill/>
          <a:ln w="9525">
            <a:noFill/>
            <a:miter lim="800000"/>
            <a:headEnd/>
            <a:tailEnd/>
          </a:ln>
          <a:effectLst/>
        </p:spPr>
        <p:txBody>
          <a:bodyPr wrap="none">
            <a:spAutoFit/>
          </a:bodyPr>
          <a:lstStyle/>
          <a:p>
            <a:r>
              <a:rPr lang="pl-PL" sz="2400">
                <a:latin typeface="Times New Roman" pitchFamily="18" charset="0"/>
              </a:rPr>
              <a:t>Ostre</a:t>
            </a:r>
          </a:p>
          <a:p>
            <a:r>
              <a:rPr lang="pl-PL" sz="2400">
                <a:latin typeface="Times New Roman" pitchFamily="18" charset="0"/>
              </a:rPr>
              <a:t>Zab.</a:t>
            </a:r>
          </a:p>
          <a:p>
            <a:r>
              <a:rPr lang="pl-PL" sz="2400">
                <a:latin typeface="Times New Roman" pitchFamily="18" charset="0"/>
              </a:rPr>
              <a:t>stresowe</a:t>
            </a:r>
          </a:p>
        </p:txBody>
      </p:sp>
      <p:sp>
        <p:nvSpPr>
          <p:cNvPr id="20490" name="Line 10"/>
          <p:cNvSpPr>
            <a:spLocks noChangeShapeType="1"/>
          </p:cNvSpPr>
          <p:nvPr/>
        </p:nvSpPr>
        <p:spPr bwMode="auto">
          <a:xfrm flipV="1">
            <a:off x="838200" y="3124200"/>
            <a:ext cx="0" cy="762000"/>
          </a:xfrm>
          <a:prstGeom prst="line">
            <a:avLst/>
          </a:prstGeom>
          <a:noFill/>
          <a:ln w="9525">
            <a:solidFill>
              <a:schemeClr val="tx1"/>
            </a:solidFill>
            <a:round/>
            <a:headEnd/>
            <a:tailEnd/>
          </a:ln>
          <a:effectLst/>
        </p:spPr>
        <p:txBody>
          <a:bodyPr wrap="none"/>
          <a:lstStyle/>
          <a:p>
            <a:endParaRPr lang="pl-PL"/>
          </a:p>
        </p:txBody>
      </p:sp>
      <p:sp>
        <p:nvSpPr>
          <p:cNvPr id="20491" name="Line 11"/>
          <p:cNvSpPr>
            <a:spLocks noChangeShapeType="1"/>
          </p:cNvSpPr>
          <p:nvPr/>
        </p:nvSpPr>
        <p:spPr bwMode="auto">
          <a:xfrm flipV="1">
            <a:off x="1447800" y="3124200"/>
            <a:ext cx="0" cy="762000"/>
          </a:xfrm>
          <a:prstGeom prst="line">
            <a:avLst/>
          </a:prstGeom>
          <a:noFill/>
          <a:ln w="9525">
            <a:solidFill>
              <a:schemeClr val="tx1"/>
            </a:solidFill>
            <a:round/>
            <a:headEnd/>
            <a:tailEnd/>
          </a:ln>
          <a:effectLst/>
        </p:spPr>
        <p:txBody>
          <a:bodyPr wrap="none"/>
          <a:lstStyle/>
          <a:p>
            <a:endParaRPr lang="pl-PL"/>
          </a:p>
        </p:txBody>
      </p:sp>
      <p:sp>
        <p:nvSpPr>
          <p:cNvPr id="20492" name="Text Box 12"/>
          <p:cNvSpPr txBox="1">
            <a:spLocks noChangeArrowheads="1"/>
          </p:cNvSpPr>
          <p:nvPr/>
        </p:nvSpPr>
        <p:spPr bwMode="auto">
          <a:xfrm>
            <a:off x="746125" y="5451475"/>
            <a:ext cx="930275" cy="822325"/>
          </a:xfrm>
          <a:prstGeom prst="rect">
            <a:avLst/>
          </a:prstGeom>
          <a:noFill/>
          <a:ln w="9525">
            <a:noFill/>
            <a:miter lim="800000"/>
            <a:headEnd/>
            <a:tailEnd/>
          </a:ln>
          <a:effectLst/>
        </p:spPr>
        <p:txBody>
          <a:bodyPr wrap="none">
            <a:spAutoFit/>
          </a:bodyPr>
          <a:lstStyle/>
          <a:p>
            <a:r>
              <a:rPr lang="pl-PL" sz="2400">
                <a:latin typeface="Times New Roman" pitchFamily="18" charset="0"/>
              </a:rPr>
              <a:t>Ostry</a:t>
            </a:r>
          </a:p>
          <a:p>
            <a:r>
              <a:rPr lang="pl-PL" sz="2400">
                <a:latin typeface="Times New Roman" pitchFamily="18" charset="0"/>
              </a:rPr>
              <a:t>PTSD</a:t>
            </a:r>
          </a:p>
        </p:txBody>
      </p:sp>
      <p:sp>
        <p:nvSpPr>
          <p:cNvPr id="20493" name="Line 13"/>
          <p:cNvSpPr>
            <a:spLocks noChangeShapeType="1"/>
          </p:cNvSpPr>
          <p:nvPr/>
        </p:nvSpPr>
        <p:spPr bwMode="auto">
          <a:xfrm flipV="1">
            <a:off x="838200" y="5334000"/>
            <a:ext cx="0" cy="76200"/>
          </a:xfrm>
          <a:prstGeom prst="line">
            <a:avLst/>
          </a:prstGeom>
          <a:noFill/>
          <a:ln w="9525">
            <a:solidFill>
              <a:schemeClr val="tx1"/>
            </a:solidFill>
            <a:round/>
            <a:headEnd/>
            <a:tailEnd/>
          </a:ln>
          <a:effectLst/>
        </p:spPr>
        <p:txBody>
          <a:bodyPr wrap="none"/>
          <a:lstStyle/>
          <a:p>
            <a:endParaRPr lang="pl-PL"/>
          </a:p>
        </p:txBody>
      </p:sp>
      <p:sp>
        <p:nvSpPr>
          <p:cNvPr id="20494" name="Line 14"/>
          <p:cNvSpPr>
            <a:spLocks noChangeShapeType="1"/>
          </p:cNvSpPr>
          <p:nvPr/>
        </p:nvSpPr>
        <p:spPr bwMode="auto">
          <a:xfrm>
            <a:off x="838200" y="5410200"/>
            <a:ext cx="1219200" cy="0"/>
          </a:xfrm>
          <a:prstGeom prst="line">
            <a:avLst/>
          </a:prstGeom>
          <a:noFill/>
          <a:ln w="9525">
            <a:solidFill>
              <a:schemeClr val="tx1"/>
            </a:solidFill>
            <a:round/>
            <a:headEnd/>
            <a:tailEnd/>
          </a:ln>
          <a:effectLst/>
        </p:spPr>
        <p:txBody>
          <a:bodyPr wrap="none"/>
          <a:lstStyle/>
          <a:p>
            <a:endParaRPr lang="pl-PL"/>
          </a:p>
        </p:txBody>
      </p:sp>
      <p:sp>
        <p:nvSpPr>
          <p:cNvPr id="20495" name="Line 15"/>
          <p:cNvSpPr>
            <a:spLocks noChangeShapeType="1"/>
          </p:cNvSpPr>
          <p:nvPr/>
        </p:nvSpPr>
        <p:spPr bwMode="auto">
          <a:xfrm flipV="1">
            <a:off x="2057400" y="3124200"/>
            <a:ext cx="0" cy="2286000"/>
          </a:xfrm>
          <a:prstGeom prst="line">
            <a:avLst/>
          </a:prstGeom>
          <a:noFill/>
          <a:ln w="9525">
            <a:solidFill>
              <a:schemeClr val="tx1"/>
            </a:solidFill>
            <a:round/>
            <a:headEnd/>
            <a:tailEnd/>
          </a:ln>
          <a:effectLst/>
        </p:spPr>
        <p:txBody>
          <a:bodyPr wrap="none"/>
          <a:lstStyle/>
          <a:p>
            <a:endParaRPr lang="pl-PL"/>
          </a:p>
        </p:txBody>
      </p:sp>
      <p:sp>
        <p:nvSpPr>
          <p:cNvPr id="20496" name="Text Box 16"/>
          <p:cNvSpPr txBox="1">
            <a:spLocks noChangeArrowheads="1"/>
          </p:cNvSpPr>
          <p:nvPr/>
        </p:nvSpPr>
        <p:spPr bwMode="auto">
          <a:xfrm>
            <a:off x="2727325" y="6137275"/>
            <a:ext cx="2376488" cy="457200"/>
          </a:xfrm>
          <a:prstGeom prst="rect">
            <a:avLst/>
          </a:prstGeom>
          <a:noFill/>
          <a:ln w="9525">
            <a:noFill/>
            <a:miter lim="800000"/>
            <a:headEnd/>
            <a:tailEnd/>
          </a:ln>
          <a:effectLst/>
        </p:spPr>
        <p:txBody>
          <a:bodyPr wrap="none">
            <a:spAutoFit/>
          </a:bodyPr>
          <a:lstStyle/>
          <a:p>
            <a:r>
              <a:rPr lang="pl-PL" sz="2400">
                <a:latin typeface="Times New Roman" pitchFamily="18" charset="0"/>
              </a:rPr>
              <a:t>Przewlekły PTSD</a:t>
            </a:r>
          </a:p>
        </p:txBody>
      </p:sp>
      <p:sp>
        <p:nvSpPr>
          <p:cNvPr id="20497" name="Line 17"/>
          <p:cNvSpPr>
            <a:spLocks noChangeShapeType="1"/>
          </p:cNvSpPr>
          <p:nvPr/>
        </p:nvSpPr>
        <p:spPr bwMode="auto">
          <a:xfrm>
            <a:off x="838200" y="6324600"/>
            <a:ext cx="0" cy="228600"/>
          </a:xfrm>
          <a:prstGeom prst="line">
            <a:avLst/>
          </a:prstGeom>
          <a:noFill/>
          <a:ln w="9525">
            <a:solidFill>
              <a:schemeClr val="tx1"/>
            </a:solidFill>
            <a:round/>
            <a:headEnd/>
            <a:tailEnd/>
          </a:ln>
          <a:effectLst/>
        </p:spPr>
        <p:txBody>
          <a:bodyPr wrap="none"/>
          <a:lstStyle/>
          <a:p>
            <a:endParaRPr lang="pl-PL"/>
          </a:p>
        </p:txBody>
      </p:sp>
      <p:sp>
        <p:nvSpPr>
          <p:cNvPr id="20498" name="Line 18"/>
          <p:cNvSpPr>
            <a:spLocks noChangeShapeType="1"/>
          </p:cNvSpPr>
          <p:nvPr/>
        </p:nvSpPr>
        <p:spPr bwMode="auto">
          <a:xfrm>
            <a:off x="838200" y="6553200"/>
            <a:ext cx="7162800" cy="0"/>
          </a:xfrm>
          <a:prstGeom prst="line">
            <a:avLst/>
          </a:prstGeom>
          <a:noFill/>
          <a:ln w="9525">
            <a:solidFill>
              <a:schemeClr val="tx1"/>
            </a:solidFill>
            <a:round/>
            <a:headEnd/>
            <a:tailEnd type="triangle" w="med" len="med"/>
          </a:ln>
          <a:effectLst/>
        </p:spPr>
        <p:txBody>
          <a:bodyPr wrap="none"/>
          <a:lstStyle/>
          <a:p>
            <a:endParaRPr lang="pl-PL"/>
          </a:p>
        </p:txBody>
      </p:sp>
      <p:sp>
        <p:nvSpPr>
          <p:cNvPr id="20499" name="Text Box 19"/>
          <p:cNvSpPr txBox="1">
            <a:spLocks noChangeArrowheads="1"/>
          </p:cNvSpPr>
          <p:nvPr/>
        </p:nvSpPr>
        <p:spPr bwMode="auto">
          <a:xfrm>
            <a:off x="3717925" y="4384675"/>
            <a:ext cx="1935163" cy="1187450"/>
          </a:xfrm>
          <a:prstGeom prst="rect">
            <a:avLst/>
          </a:prstGeom>
          <a:noFill/>
          <a:ln w="9525">
            <a:noFill/>
            <a:miter lim="800000"/>
            <a:headEnd/>
            <a:tailEnd/>
          </a:ln>
          <a:effectLst/>
        </p:spPr>
        <p:txBody>
          <a:bodyPr wrap="none">
            <a:spAutoFit/>
          </a:bodyPr>
          <a:lstStyle/>
          <a:p>
            <a:r>
              <a:rPr lang="pl-PL" sz="2400">
                <a:latin typeface="Times New Roman" pitchFamily="18" charset="0"/>
              </a:rPr>
              <a:t>PTSD </a:t>
            </a:r>
          </a:p>
          <a:p>
            <a:r>
              <a:rPr lang="pl-PL" sz="2400">
                <a:latin typeface="Times New Roman" pitchFamily="18" charset="0"/>
              </a:rPr>
              <a:t>o opóźnionym</a:t>
            </a:r>
          </a:p>
          <a:p>
            <a:r>
              <a:rPr lang="pl-PL" sz="2400">
                <a:latin typeface="Times New Roman" pitchFamily="18" charset="0"/>
              </a:rPr>
              <a:t>początku</a:t>
            </a:r>
          </a:p>
        </p:txBody>
      </p:sp>
      <p:sp>
        <p:nvSpPr>
          <p:cNvPr id="20500" name="Line 20"/>
          <p:cNvSpPr>
            <a:spLocks noChangeShapeType="1"/>
          </p:cNvSpPr>
          <p:nvPr/>
        </p:nvSpPr>
        <p:spPr bwMode="auto">
          <a:xfrm>
            <a:off x="3124200" y="3200400"/>
            <a:ext cx="0" cy="990600"/>
          </a:xfrm>
          <a:prstGeom prst="line">
            <a:avLst/>
          </a:prstGeom>
          <a:noFill/>
          <a:ln w="9525">
            <a:solidFill>
              <a:schemeClr val="tx1"/>
            </a:solidFill>
            <a:round/>
            <a:headEnd/>
            <a:tailEnd/>
          </a:ln>
          <a:effectLst/>
        </p:spPr>
        <p:txBody>
          <a:bodyPr wrap="none"/>
          <a:lstStyle/>
          <a:p>
            <a:endParaRPr lang="pl-PL"/>
          </a:p>
        </p:txBody>
      </p:sp>
      <p:sp>
        <p:nvSpPr>
          <p:cNvPr id="20501" name="Line 21"/>
          <p:cNvSpPr>
            <a:spLocks noChangeShapeType="1"/>
          </p:cNvSpPr>
          <p:nvPr/>
        </p:nvSpPr>
        <p:spPr bwMode="auto">
          <a:xfrm>
            <a:off x="3124200" y="4191000"/>
            <a:ext cx="3200400" cy="0"/>
          </a:xfrm>
          <a:prstGeom prst="line">
            <a:avLst/>
          </a:prstGeom>
          <a:noFill/>
          <a:ln w="9525">
            <a:solidFill>
              <a:schemeClr val="tx1"/>
            </a:solidFill>
            <a:round/>
            <a:headEnd/>
            <a:tailEnd type="triangle" w="med" len="med"/>
          </a:ln>
          <a:effectLst/>
        </p:spPr>
        <p:txBody>
          <a:bodyPr wrap="none"/>
          <a:lstStyle/>
          <a:p>
            <a:endParaRPr lang="pl-PL"/>
          </a:p>
        </p:txBody>
      </p:sp>
      <p:sp>
        <p:nvSpPr>
          <p:cNvPr id="20502" name="AutoShape 22"/>
          <p:cNvSpPr>
            <a:spLocks noChangeArrowheads="1"/>
          </p:cNvSpPr>
          <p:nvPr/>
        </p:nvSpPr>
        <p:spPr bwMode="auto">
          <a:xfrm>
            <a:off x="457200" y="1600200"/>
            <a:ext cx="914400" cy="914400"/>
          </a:xfrm>
          <a:prstGeom prst="irregularSeal2">
            <a:avLst/>
          </a:prstGeom>
          <a:solidFill>
            <a:schemeClr val="accent1"/>
          </a:solidFill>
          <a:ln w="9525">
            <a:solidFill>
              <a:schemeClr val="tx1"/>
            </a:solidFill>
            <a:miter lim="800000"/>
            <a:headEnd/>
            <a:tailEnd/>
          </a:ln>
          <a:effectLst/>
        </p:spPr>
        <p:txBody>
          <a:bodyPr wrap="none" anchor="ctr"/>
          <a:lstStyle/>
          <a:p>
            <a:endParaRPr lang="pl-PL"/>
          </a:p>
        </p:txBody>
      </p:sp>
      <p:sp>
        <p:nvSpPr>
          <p:cNvPr id="20503" name="Text Box 23"/>
          <p:cNvSpPr txBox="1">
            <a:spLocks noChangeArrowheads="1"/>
          </p:cNvSpPr>
          <p:nvPr/>
        </p:nvSpPr>
        <p:spPr bwMode="auto">
          <a:xfrm>
            <a:off x="1447800" y="1524000"/>
            <a:ext cx="1014413" cy="457200"/>
          </a:xfrm>
          <a:prstGeom prst="rect">
            <a:avLst/>
          </a:prstGeom>
          <a:noFill/>
          <a:ln w="9525">
            <a:noFill/>
            <a:miter lim="800000"/>
            <a:headEnd/>
            <a:tailEnd/>
          </a:ln>
          <a:effectLst/>
        </p:spPr>
        <p:txBody>
          <a:bodyPr wrap="none">
            <a:spAutoFit/>
          </a:bodyPr>
          <a:lstStyle/>
          <a:p>
            <a:r>
              <a:rPr lang="pl-PL" sz="2400">
                <a:latin typeface="Times New Roman" pitchFamily="18" charset="0"/>
              </a:rPr>
              <a:t>URAZ</a:t>
            </a:r>
          </a:p>
        </p:txBody>
      </p:sp>
    </p:spTree>
  </p:cSld>
  <p:clrMapOvr>
    <a:masterClrMapping/>
  </p:clrMapOvr>
  <p:transition spd="slow">
    <p:wipe dir="u"/>
  </p:transition>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ChangeArrowheads="1"/>
          </p:cNvSpPr>
          <p:nvPr/>
        </p:nvSpPr>
        <p:spPr bwMode="auto">
          <a:xfrm>
            <a:off x="0" y="-1625600"/>
            <a:ext cx="9144000" cy="1000274"/>
          </a:xfrm>
          <a:prstGeom prst="rect">
            <a:avLst/>
          </a:prstGeom>
          <a:noFill/>
          <a:ln w="9525">
            <a:noFill/>
            <a:miter lim="800000"/>
            <a:headEnd/>
            <a:tailEnd/>
          </a:ln>
          <a:effectLst/>
        </p:spPr>
        <p:txBody>
          <a:bodyPr>
            <a:spAutoFit/>
          </a:bodyPr>
          <a:lstStyle/>
          <a:p>
            <a:pPr>
              <a:tabLst>
                <a:tab pos="457200" algn="l"/>
              </a:tabLst>
            </a:pPr>
            <a:r>
              <a:rPr lang="pl-PL" sz="1600" b="1">
                <a:latin typeface="Century Schoolbook" pitchFamily="18" charset="0"/>
                <a:cs typeface="Times New Roman" charset="0"/>
              </a:rPr>
              <a:t>I.</a:t>
            </a:r>
            <a:r>
              <a:rPr lang="pl-PL" sz="900" b="1">
                <a:cs typeface="Times New Roman" charset="0"/>
              </a:rPr>
              <a:t>                   </a:t>
            </a:r>
            <a:r>
              <a:rPr lang="pl-PL" sz="1600" b="1">
                <a:latin typeface="Century Schoolbook" pitchFamily="18" charset="0"/>
                <a:cs typeface="Times New Roman" charset="0"/>
              </a:rPr>
              <a:t>Zespół leku uogólnionego. F.41.1.</a:t>
            </a:r>
            <a:endParaRPr lang="pl-PL" sz="1100">
              <a:cs typeface="Times New Roman" charset="0"/>
            </a:endParaRPr>
          </a:p>
          <a:p>
            <a:pPr eaLnBrk="0" hangingPunct="0">
              <a:tabLst>
                <a:tab pos="457200" algn="l"/>
              </a:tabLst>
            </a:pPr>
            <a:r>
              <a:rPr lang="pl-PL" sz="1100">
                <a:latin typeface="Century Schoolbook" pitchFamily="18" charset="0"/>
                <a:cs typeface="Times New Roman" charset="0"/>
              </a:rPr>
              <a:t> </a:t>
            </a:r>
            <a:endParaRPr lang="pl-PL" sz="1100">
              <a:cs typeface="Times New Roman" charset="0"/>
            </a:endParaRPr>
          </a:p>
          <a:p>
            <a:pPr eaLnBrk="0" hangingPunct="0">
              <a:tabLst>
                <a:tab pos="457200" algn="l"/>
              </a:tabLst>
            </a:pPr>
            <a:endParaRPr lang="pl-PL" sz="3200"/>
          </a:p>
        </p:txBody>
      </p:sp>
      <p:grpSp>
        <p:nvGrpSpPr>
          <p:cNvPr id="16447" name="Group 63"/>
          <p:cNvGrpSpPr>
            <a:grpSpLocks/>
          </p:cNvGrpSpPr>
          <p:nvPr/>
        </p:nvGrpSpPr>
        <p:grpSpPr bwMode="auto">
          <a:xfrm>
            <a:off x="0" y="868005"/>
            <a:ext cx="8643938" cy="5791200"/>
            <a:chOff x="28" y="499"/>
            <a:chExt cx="2476" cy="5870"/>
          </a:xfrm>
        </p:grpSpPr>
        <p:sp>
          <p:nvSpPr>
            <p:cNvPr id="16387" name="Rectangle 3"/>
            <p:cNvSpPr>
              <a:spLocks noChangeArrowheads="1"/>
            </p:cNvSpPr>
            <p:nvPr/>
          </p:nvSpPr>
          <p:spPr bwMode="auto">
            <a:xfrm>
              <a:off x="28" y="499"/>
              <a:ext cx="150" cy="748"/>
            </a:xfrm>
            <a:prstGeom prst="rect">
              <a:avLst/>
            </a:prstGeom>
            <a:noFill/>
            <a:ln w="9525">
              <a:noFill/>
              <a:miter lim="800000"/>
              <a:headEnd/>
              <a:tailEnd/>
            </a:ln>
            <a:effectLst/>
          </p:spPr>
          <p:txBody>
            <a:bodyPr/>
            <a:lstStyle/>
            <a:p>
              <a:r>
                <a:rPr lang="pl-PL" sz="1600">
                  <a:latin typeface="Century Schoolbook" pitchFamily="18" charset="0"/>
                  <a:cs typeface="Times New Roman" charset="0"/>
                </a:rPr>
                <a:t>I</a:t>
              </a:r>
              <a:endParaRPr lang="pl-PL" sz="1100">
                <a:cs typeface="Times New Roman" charset="0"/>
              </a:endParaRPr>
            </a:p>
            <a:p>
              <a:pPr eaLnBrk="0" hangingPunct="0"/>
              <a:endParaRPr lang="pl-PL" sz="3200"/>
            </a:p>
          </p:txBody>
        </p:sp>
        <p:sp>
          <p:nvSpPr>
            <p:cNvPr id="16388" name="Rectangle 4"/>
            <p:cNvSpPr>
              <a:spLocks noChangeArrowheads="1"/>
            </p:cNvSpPr>
            <p:nvPr/>
          </p:nvSpPr>
          <p:spPr bwMode="auto">
            <a:xfrm>
              <a:off x="178" y="499"/>
              <a:ext cx="170" cy="748"/>
            </a:xfrm>
            <a:prstGeom prst="rect">
              <a:avLst/>
            </a:prstGeom>
            <a:noFill/>
            <a:ln w="9525">
              <a:noFill/>
              <a:miter lim="800000"/>
              <a:headEnd/>
              <a:tailEnd/>
            </a:ln>
            <a:effectLst/>
          </p:spPr>
          <p:txBody>
            <a:bodyPr/>
            <a:lstStyle/>
            <a:p>
              <a:r>
                <a:rPr lang="pl-PL" sz="1600" dirty="0">
                  <a:latin typeface="Century Schoolbook" pitchFamily="18" charset="0"/>
                  <a:cs typeface="Times New Roman" charset="0"/>
                </a:rPr>
                <a:t>a</a:t>
              </a:r>
              <a:endParaRPr lang="pl-PL" sz="1100" dirty="0">
                <a:cs typeface="Times New Roman" charset="0"/>
              </a:endParaRPr>
            </a:p>
            <a:p>
              <a:pPr eaLnBrk="0" hangingPunct="0"/>
              <a:endParaRPr lang="pl-PL" sz="3200" dirty="0"/>
            </a:p>
          </p:txBody>
        </p:sp>
        <p:sp>
          <p:nvSpPr>
            <p:cNvPr id="16389" name="Rectangle 5"/>
            <p:cNvSpPr>
              <a:spLocks noChangeArrowheads="1"/>
            </p:cNvSpPr>
            <p:nvPr/>
          </p:nvSpPr>
          <p:spPr bwMode="auto">
            <a:xfrm>
              <a:off x="348" y="499"/>
              <a:ext cx="170" cy="748"/>
            </a:xfrm>
            <a:prstGeom prst="rect">
              <a:avLst/>
            </a:prstGeom>
            <a:noFill/>
            <a:ln w="9525">
              <a:noFill/>
              <a:miter lim="800000"/>
              <a:headEnd/>
              <a:tailEnd/>
            </a:ln>
            <a:effectLst/>
          </p:spPr>
          <p:txBody>
            <a:bodyPr/>
            <a:lstStyle/>
            <a:p>
              <a:r>
                <a:rPr lang="pl-PL" sz="1600">
                  <a:latin typeface="Century Schoolbook" pitchFamily="18" charset="0"/>
                  <a:cs typeface="Times New Roman" charset="0"/>
                </a:rPr>
                <a:t>1</a:t>
              </a:r>
              <a:endParaRPr lang="pl-PL" sz="1100">
                <a:cs typeface="Times New Roman" charset="0"/>
              </a:endParaRPr>
            </a:p>
            <a:p>
              <a:pPr eaLnBrk="0" hangingPunct="0"/>
              <a:endParaRPr lang="pl-PL" sz="3200"/>
            </a:p>
          </p:txBody>
        </p:sp>
        <p:sp>
          <p:nvSpPr>
            <p:cNvPr id="16390" name="Rectangle 6"/>
            <p:cNvSpPr>
              <a:spLocks noChangeArrowheads="1"/>
            </p:cNvSpPr>
            <p:nvPr/>
          </p:nvSpPr>
          <p:spPr bwMode="auto">
            <a:xfrm>
              <a:off x="518" y="499"/>
              <a:ext cx="1418" cy="748"/>
            </a:xfrm>
            <a:prstGeom prst="rect">
              <a:avLst/>
            </a:prstGeom>
            <a:noFill/>
            <a:ln w="9525">
              <a:noFill/>
              <a:miter lim="800000"/>
              <a:headEnd/>
              <a:tailEnd/>
            </a:ln>
            <a:effectLst/>
          </p:spPr>
          <p:txBody>
            <a:bodyPr/>
            <a:lstStyle/>
            <a:p>
              <a:r>
                <a:rPr lang="pl-PL" sz="1600">
                  <a:latin typeface="Century Schoolbook" pitchFamily="18" charset="0"/>
                  <a:cs typeface="Times New Roman" charset="0"/>
                </a:rPr>
                <a:t>Pacjent martwił się lub obawiał o co najmniej dwie sprawy w ostatnich 6 miesiącach ...</a:t>
              </a:r>
              <a:endParaRPr lang="pl-PL" sz="1100">
                <a:cs typeface="Times New Roman" charset="0"/>
              </a:endParaRPr>
            </a:p>
            <a:p>
              <a:pPr eaLnBrk="0" hangingPunct="0"/>
              <a:endParaRPr lang="pl-PL" sz="3200"/>
            </a:p>
          </p:txBody>
        </p:sp>
        <p:sp>
          <p:nvSpPr>
            <p:cNvPr id="16391" name="Rectangle 7"/>
            <p:cNvSpPr>
              <a:spLocks noChangeArrowheads="1"/>
            </p:cNvSpPr>
            <p:nvPr/>
          </p:nvSpPr>
          <p:spPr bwMode="auto">
            <a:xfrm>
              <a:off x="1936" y="499"/>
              <a:ext cx="284" cy="748"/>
            </a:xfrm>
            <a:prstGeom prst="rect">
              <a:avLst/>
            </a:prstGeom>
            <a:noFill/>
            <a:ln w="9525">
              <a:noFill/>
              <a:miter lim="800000"/>
              <a:headEnd/>
              <a:tailEnd/>
            </a:ln>
            <a:effectLst/>
          </p:spPr>
          <p:txBody>
            <a:bodyPr/>
            <a:lstStyle/>
            <a:p>
              <a:r>
                <a:rPr lang="pl-PL" sz="1600">
                  <a:latin typeface="Century Schoolbook" pitchFamily="18" charset="0"/>
                  <a:cs typeface="Times New Roman" charset="0"/>
                </a:rPr>
                <a:t>nie</a:t>
              </a:r>
              <a:endParaRPr lang="pl-PL" sz="1100">
                <a:cs typeface="Times New Roman" charset="0"/>
              </a:endParaRPr>
            </a:p>
            <a:p>
              <a:pPr eaLnBrk="0" hangingPunct="0"/>
              <a:endParaRPr lang="pl-PL" sz="3200"/>
            </a:p>
          </p:txBody>
        </p:sp>
        <p:sp>
          <p:nvSpPr>
            <p:cNvPr id="16392" name="Rectangle 8"/>
            <p:cNvSpPr>
              <a:spLocks noChangeArrowheads="1"/>
            </p:cNvSpPr>
            <p:nvPr/>
          </p:nvSpPr>
          <p:spPr bwMode="auto">
            <a:xfrm>
              <a:off x="2220" y="499"/>
              <a:ext cx="284" cy="748"/>
            </a:xfrm>
            <a:prstGeom prst="rect">
              <a:avLst/>
            </a:prstGeom>
            <a:noFill/>
            <a:ln w="9525">
              <a:noFill/>
              <a:miter lim="800000"/>
              <a:headEnd/>
              <a:tailEnd/>
            </a:ln>
            <a:effectLst/>
          </p:spPr>
          <p:txBody>
            <a:bodyPr/>
            <a:lstStyle/>
            <a:p>
              <a:r>
                <a:rPr lang="pl-PL" sz="1600" b="1">
                  <a:latin typeface="Century Schoolbook" pitchFamily="18" charset="0"/>
                  <a:cs typeface="Times New Roman" charset="0"/>
                </a:rPr>
                <a:t>tak</a:t>
              </a:r>
              <a:endParaRPr lang="pl-PL" sz="1100">
                <a:cs typeface="Times New Roman" charset="0"/>
              </a:endParaRPr>
            </a:p>
            <a:p>
              <a:pPr eaLnBrk="0" hangingPunct="0"/>
              <a:endParaRPr lang="pl-PL" sz="3200"/>
            </a:p>
          </p:txBody>
        </p:sp>
        <p:sp>
          <p:nvSpPr>
            <p:cNvPr id="16393" name="Rectangle 9"/>
            <p:cNvSpPr>
              <a:spLocks noChangeArrowheads="1"/>
            </p:cNvSpPr>
            <p:nvPr/>
          </p:nvSpPr>
          <p:spPr bwMode="auto">
            <a:xfrm>
              <a:off x="28" y="1247"/>
              <a:ext cx="150" cy="748"/>
            </a:xfrm>
            <a:prstGeom prst="rect">
              <a:avLst/>
            </a:prstGeom>
            <a:noFill/>
            <a:ln w="9525">
              <a:noFill/>
              <a:miter lim="800000"/>
              <a:headEnd/>
              <a:tailEnd/>
            </a:ln>
            <a:effectLst/>
          </p:spPr>
          <p:txBody>
            <a:bodyPr/>
            <a:lstStyle/>
            <a:p>
              <a:r>
                <a:rPr lang="pl-PL" sz="1100">
                  <a:cs typeface="Times New Roman" charset="0"/>
                </a:rPr>
                <a:t> </a:t>
              </a:r>
            </a:p>
            <a:p>
              <a:pPr eaLnBrk="0" hangingPunct="0"/>
              <a:endParaRPr lang="pl-PL" sz="3200"/>
            </a:p>
          </p:txBody>
        </p:sp>
        <p:sp>
          <p:nvSpPr>
            <p:cNvPr id="16394" name="Rectangle 10"/>
            <p:cNvSpPr>
              <a:spLocks noChangeArrowheads="1"/>
            </p:cNvSpPr>
            <p:nvPr/>
          </p:nvSpPr>
          <p:spPr bwMode="auto">
            <a:xfrm>
              <a:off x="178" y="1247"/>
              <a:ext cx="170" cy="748"/>
            </a:xfrm>
            <a:prstGeom prst="rect">
              <a:avLst/>
            </a:prstGeom>
            <a:noFill/>
            <a:ln w="9525">
              <a:noFill/>
              <a:miter lim="800000"/>
              <a:headEnd/>
              <a:tailEnd/>
            </a:ln>
            <a:effectLst/>
          </p:spPr>
          <p:txBody>
            <a:bodyPr/>
            <a:lstStyle/>
            <a:p>
              <a:r>
                <a:rPr lang="pl-PL" sz="1100">
                  <a:cs typeface="Times New Roman" charset="0"/>
                </a:rPr>
                <a:t> </a:t>
              </a:r>
            </a:p>
            <a:p>
              <a:pPr eaLnBrk="0" hangingPunct="0"/>
              <a:endParaRPr lang="pl-PL" sz="3200"/>
            </a:p>
          </p:txBody>
        </p:sp>
        <p:sp>
          <p:nvSpPr>
            <p:cNvPr id="16395" name="Rectangle 11"/>
            <p:cNvSpPr>
              <a:spLocks noChangeArrowheads="1"/>
            </p:cNvSpPr>
            <p:nvPr/>
          </p:nvSpPr>
          <p:spPr bwMode="auto">
            <a:xfrm>
              <a:off x="348" y="1247"/>
              <a:ext cx="170" cy="748"/>
            </a:xfrm>
            <a:prstGeom prst="rect">
              <a:avLst/>
            </a:prstGeom>
            <a:noFill/>
            <a:ln w="9525">
              <a:noFill/>
              <a:miter lim="800000"/>
              <a:headEnd/>
              <a:tailEnd/>
            </a:ln>
            <a:effectLst/>
          </p:spPr>
          <p:txBody>
            <a:bodyPr/>
            <a:lstStyle/>
            <a:p>
              <a:r>
                <a:rPr lang="pl-PL" sz="1600">
                  <a:latin typeface="Century Schoolbook" pitchFamily="18" charset="0"/>
                  <a:cs typeface="Times New Roman" charset="0"/>
                </a:rPr>
                <a:t>2</a:t>
              </a:r>
              <a:endParaRPr lang="pl-PL" sz="1100">
                <a:cs typeface="Times New Roman" charset="0"/>
              </a:endParaRPr>
            </a:p>
            <a:p>
              <a:pPr eaLnBrk="0" hangingPunct="0"/>
              <a:endParaRPr lang="pl-PL" sz="3200"/>
            </a:p>
          </p:txBody>
        </p:sp>
        <p:sp>
          <p:nvSpPr>
            <p:cNvPr id="16396" name="Rectangle 12"/>
            <p:cNvSpPr>
              <a:spLocks noChangeArrowheads="1"/>
            </p:cNvSpPr>
            <p:nvPr/>
          </p:nvSpPr>
          <p:spPr bwMode="auto">
            <a:xfrm>
              <a:off x="518" y="1247"/>
              <a:ext cx="1418" cy="748"/>
            </a:xfrm>
            <a:prstGeom prst="rect">
              <a:avLst/>
            </a:prstGeom>
            <a:noFill/>
            <a:ln w="9525">
              <a:noFill/>
              <a:miter lim="800000"/>
              <a:headEnd/>
              <a:tailEnd/>
            </a:ln>
            <a:effectLst/>
          </p:spPr>
          <p:txBody>
            <a:bodyPr/>
            <a:lstStyle/>
            <a:p>
              <a:r>
                <a:rPr lang="pl-PL" sz="1600">
                  <a:latin typeface="Century Schoolbook" pitchFamily="18" charset="0"/>
                  <a:cs typeface="Times New Roman" charset="0"/>
                </a:rPr>
                <a:t>Nie potrafił kontrolować swoich zmartwień lub przeszkadzały mu w tym co robił ...</a:t>
              </a:r>
              <a:endParaRPr lang="pl-PL" sz="1100">
                <a:cs typeface="Times New Roman" charset="0"/>
              </a:endParaRPr>
            </a:p>
            <a:p>
              <a:pPr eaLnBrk="0" hangingPunct="0"/>
              <a:endParaRPr lang="pl-PL" sz="3200"/>
            </a:p>
          </p:txBody>
        </p:sp>
        <p:sp>
          <p:nvSpPr>
            <p:cNvPr id="16397" name="Rectangle 13"/>
            <p:cNvSpPr>
              <a:spLocks noChangeArrowheads="1"/>
            </p:cNvSpPr>
            <p:nvPr/>
          </p:nvSpPr>
          <p:spPr bwMode="auto">
            <a:xfrm>
              <a:off x="1936" y="1247"/>
              <a:ext cx="284" cy="748"/>
            </a:xfrm>
            <a:prstGeom prst="rect">
              <a:avLst/>
            </a:prstGeom>
            <a:noFill/>
            <a:ln w="9525">
              <a:noFill/>
              <a:miter lim="800000"/>
              <a:headEnd/>
              <a:tailEnd/>
            </a:ln>
            <a:effectLst/>
          </p:spPr>
          <p:txBody>
            <a:bodyPr/>
            <a:lstStyle/>
            <a:p>
              <a:r>
                <a:rPr lang="pl-PL" sz="1600">
                  <a:latin typeface="Century Schoolbook" pitchFamily="18" charset="0"/>
                  <a:cs typeface="Times New Roman" charset="0"/>
                </a:rPr>
                <a:t>nie</a:t>
              </a:r>
              <a:endParaRPr lang="pl-PL" sz="1100">
                <a:cs typeface="Times New Roman" charset="0"/>
              </a:endParaRPr>
            </a:p>
            <a:p>
              <a:pPr eaLnBrk="0" hangingPunct="0"/>
              <a:endParaRPr lang="pl-PL" sz="3200"/>
            </a:p>
          </p:txBody>
        </p:sp>
        <p:sp>
          <p:nvSpPr>
            <p:cNvPr id="16398" name="Rectangle 14"/>
            <p:cNvSpPr>
              <a:spLocks noChangeArrowheads="1"/>
            </p:cNvSpPr>
            <p:nvPr/>
          </p:nvSpPr>
          <p:spPr bwMode="auto">
            <a:xfrm>
              <a:off x="2220" y="1247"/>
              <a:ext cx="284" cy="748"/>
            </a:xfrm>
            <a:prstGeom prst="rect">
              <a:avLst/>
            </a:prstGeom>
            <a:noFill/>
            <a:ln w="9525">
              <a:noFill/>
              <a:miter lim="800000"/>
              <a:headEnd/>
              <a:tailEnd/>
            </a:ln>
            <a:effectLst/>
          </p:spPr>
          <p:txBody>
            <a:bodyPr/>
            <a:lstStyle/>
            <a:p>
              <a:r>
                <a:rPr lang="pl-PL" sz="1600" b="1">
                  <a:latin typeface="Century Schoolbook" pitchFamily="18" charset="0"/>
                  <a:cs typeface="Times New Roman" charset="0"/>
                </a:rPr>
                <a:t>tak</a:t>
              </a:r>
              <a:endParaRPr lang="pl-PL" sz="1100">
                <a:cs typeface="Times New Roman" charset="0"/>
              </a:endParaRPr>
            </a:p>
            <a:p>
              <a:pPr eaLnBrk="0" hangingPunct="0"/>
              <a:endParaRPr lang="pl-PL" sz="3200"/>
            </a:p>
          </p:txBody>
        </p:sp>
        <p:sp>
          <p:nvSpPr>
            <p:cNvPr id="16399" name="Rectangle 15"/>
            <p:cNvSpPr>
              <a:spLocks noChangeArrowheads="1"/>
            </p:cNvSpPr>
            <p:nvPr/>
          </p:nvSpPr>
          <p:spPr bwMode="auto">
            <a:xfrm>
              <a:off x="28" y="1995"/>
              <a:ext cx="150" cy="518"/>
            </a:xfrm>
            <a:prstGeom prst="rect">
              <a:avLst/>
            </a:prstGeom>
            <a:noFill/>
            <a:ln w="9525">
              <a:noFill/>
              <a:miter lim="800000"/>
              <a:headEnd/>
              <a:tailEnd/>
            </a:ln>
            <a:effectLst/>
          </p:spPr>
          <p:txBody>
            <a:bodyPr/>
            <a:lstStyle/>
            <a:p>
              <a:r>
                <a:rPr lang="pl-PL" sz="1100">
                  <a:cs typeface="Times New Roman" charset="0"/>
                </a:rPr>
                <a:t> </a:t>
              </a:r>
            </a:p>
            <a:p>
              <a:pPr eaLnBrk="0" hangingPunct="0"/>
              <a:endParaRPr lang="pl-PL" sz="3200"/>
            </a:p>
          </p:txBody>
        </p:sp>
        <p:sp>
          <p:nvSpPr>
            <p:cNvPr id="16400" name="Rectangle 16"/>
            <p:cNvSpPr>
              <a:spLocks noChangeArrowheads="1"/>
            </p:cNvSpPr>
            <p:nvPr/>
          </p:nvSpPr>
          <p:spPr bwMode="auto">
            <a:xfrm>
              <a:off x="178" y="1995"/>
              <a:ext cx="170" cy="518"/>
            </a:xfrm>
            <a:prstGeom prst="rect">
              <a:avLst/>
            </a:prstGeom>
            <a:noFill/>
            <a:ln w="9525">
              <a:noFill/>
              <a:miter lim="800000"/>
              <a:headEnd/>
              <a:tailEnd/>
            </a:ln>
            <a:effectLst/>
          </p:spPr>
          <p:txBody>
            <a:bodyPr/>
            <a:lstStyle/>
            <a:p>
              <a:r>
                <a:rPr lang="pl-PL" sz="1600">
                  <a:latin typeface="Century Schoolbook" pitchFamily="18" charset="0"/>
                  <a:cs typeface="Times New Roman" charset="0"/>
                </a:rPr>
                <a:t>b</a:t>
              </a:r>
              <a:endParaRPr lang="pl-PL" sz="1100">
                <a:cs typeface="Times New Roman" charset="0"/>
              </a:endParaRPr>
            </a:p>
            <a:p>
              <a:pPr eaLnBrk="0" hangingPunct="0"/>
              <a:endParaRPr lang="pl-PL" sz="3200"/>
            </a:p>
          </p:txBody>
        </p:sp>
        <p:sp>
          <p:nvSpPr>
            <p:cNvPr id="16401" name="Rectangle 17"/>
            <p:cNvSpPr>
              <a:spLocks noChangeArrowheads="1"/>
            </p:cNvSpPr>
            <p:nvPr/>
          </p:nvSpPr>
          <p:spPr bwMode="auto">
            <a:xfrm>
              <a:off x="348" y="1995"/>
              <a:ext cx="170" cy="518"/>
            </a:xfrm>
            <a:prstGeom prst="rect">
              <a:avLst/>
            </a:prstGeom>
            <a:noFill/>
            <a:ln w="9525">
              <a:noFill/>
              <a:miter lim="800000"/>
              <a:headEnd/>
              <a:tailEnd/>
            </a:ln>
            <a:effectLst/>
          </p:spPr>
          <p:txBody>
            <a:bodyPr/>
            <a:lstStyle/>
            <a:p>
              <a:r>
                <a:rPr lang="pl-PL" sz="1100">
                  <a:cs typeface="Times New Roman" charset="0"/>
                </a:rPr>
                <a:t> </a:t>
              </a:r>
            </a:p>
            <a:p>
              <a:pPr eaLnBrk="0" hangingPunct="0"/>
              <a:endParaRPr lang="pl-PL" sz="3200"/>
            </a:p>
          </p:txBody>
        </p:sp>
        <p:sp>
          <p:nvSpPr>
            <p:cNvPr id="16402" name="Rectangle 18"/>
            <p:cNvSpPr>
              <a:spLocks noChangeArrowheads="1"/>
            </p:cNvSpPr>
            <p:nvPr/>
          </p:nvSpPr>
          <p:spPr bwMode="auto">
            <a:xfrm>
              <a:off x="518" y="1995"/>
              <a:ext cx="1418" cy="518"/>
            </a:xfrm>
            <a:prstGeom prst="rect">
              <a:avLst/>
            </a:prstGeom>
            <a:noFill/>
            <a:ln w="9525">
              <a:noFill/>
              <a:miter lim="800000"/>
              <a:headEnd/>
              <a:tailEnd/>
            </a:ln>
            <a:effectLst/>
          </p:spPr>
          <p:txBody>
            <a:bodyPr/>
            <a:lstStyle/>
            <a:p>
              <a:r>
                <a:rPr lang="pl-PL" sz="1600">
                  <a:latin typeface="Century Schoolbook" pitchFamily="18" charset="0"/>
                  <a:cs typeface="Times New Roman" charset="0"/>
                </a:rPr>
                <a:t>W tym czasie odczuwał (poza napadami lęku) ...</a:t>
              </a:r>
              <a:endParaRPr lang="pl-PL" sz="1100">
                <a:cs typeface="Times New Roman" charset="0"/>
              </a:endParaRPr>
            </a:p>
            <a:p>
              <a:pPr eaLnBrk="0" hangingPunct="0"/>
              <a:endParaRPr lang="pl-PL" sz="3200"/>
            </a:p>
          </p:txBody>
        </p:sp>
        <p:sp>
          <p:nvSpPr>
            <p:cNvPr id="16403" name="Rectangle 19"/>
            <p:cNvSpPr>
              <a:spLocks noChangeArrowheads="1"/>
            </p:cNvSpPr>
            <p:nvPr/>
          </p:nvSpPr>
          <p:spPr bwMode="auto">
            <a:xfrm>
              <a:off x="1936" y="1995"/>
              <a:ext cx="284" cy="518"/>
            </a:xfrm>
            <a:prstGeom prst="rect">
              <a:avLst/>
            </a:prstGeom>
            <a:noFill/>
            <a:ln w="9525">
              <a:noFill/>
              <a:miter lim="800000"/>
              <a:headEnd/>
              <a:tailEnd/>
            </a:ln>
            <a:effectLst/>
          </p:spPr>
          <p:txBody>
            <a:bodyPr/>
            <a:lstStyle/>
            <a:p>
              <a:r>
                <a:rPr lang="pl-PL" sz="1100">
                  <a:cs typeface="Times New Roman" charset="0"/>
                </a:rPr>
                <a:t> </a:t>
              </a:r>
            </a:p>
            <a:p>
              <a:pPr eaLnBrk="0" hangingPunct="0"/>
              <a:endParaRPr lang="pl-PL" sz="3200"/>
            </a:p>
          </p:txBody>
        </p:sp>
        <p:sp>
          <p:nvSpPr>
            <p:cNvPr id="16404" name="Rectangle 20"/>
            <p:cNvSpPr>
              <a:spLocks noChangeArrowheads="1"/>
            </p:cNvSpPr>
            <p:nvPr/>
          </p:nvSpPr>
          <p:spPr bwMode="auto">
            <a:xfrm>
              <a:off x="2220" y="1995"/>
              <a:ext cx="284" cy="518"/>
            </a:xfrm>
            <a:prstGeom prst="rect">
              <a:avLst/>
            </a:prstGeom>
            <a:noFill/>
            <a:ln w="9525">
              <a:noFill/>
              <a:miter lim="800000"/>
              <a:headEnd/>
              <a:tailEnd/>
            </a:ln>
            <a:effectLst/>
          </p:spPr>
          <p:txBody>
            <a:bodyPr/>
            <a:lstStyle/>
            <a:p>
              <a:r>
                <a:rPr lang="pl-PL" sz="1100">
                  <a:cs typeface="Times New Roman" charset="0"/>
                </a:rPr>
                <a:t> </a:t>
              </a:r>
            </a:p>
            <a:p>
              <a:pPr eaLnBrk="0" hangingPunct="0"/>
              <a:endParaRPr lang="pl-PL" sz="3200"/>
            </a:p>
          </p:txBody>
        </p:sp>
        <p:sp>
          <p:nvSpPr>
            <p:cNvPr id="16405" name="Rectangle 21"/>
            <p:cNvSpPr>
              <a:spLocks noChangeArrowheads="1"/>
            </p:cNvSpPr>
            <p:nvPr/>
          </p:nvSpPr>
          <p:spPr bwMode="auto">
            <a:xfrm>
              <a:off x="28" y="2513"/>
              <a:ext cx="150" cy="518"/>
            </a:xfrm>
            <a:prstGeom prst="rect">
              <a:avLst/>
            </a:prstGeom>
            <a:noFill/>
            <a:ln w="9525">
              <a:noFill/>
              <a:miter lim="800000"/>
              <a:headEnd/>
              <a:tailEnd/>
            </a:ln>
            <a:effectLst/>
          </p:spPr>
          <p:txBody>
            <a:bodyPr/>
            <a:lstStyle/>
            <a:p>
              <a:r>
                <a:rPr lang="pl-PL" sz="1100">
                  <a:cs typeface="Times New Roman" charset="0"/>
                </a:rPr>
                <a:t> </a:t>
              </a:r>
            </a:p>
            <a:p>
              <a:pPr eaLnBrk="0" hangingPunct="0"/>
              <a:endParaRPr lang="pl-PL" sz="3200"/>
            </a:p>
          </p:txBody>
        </p:sp>
        <p:sp>
          <p:nvSpPr>
            <p:cNvPr id="16406" name="Rectangle 22"/>
            <p:cNvSpPr>
              <a:spLocks noChangeArrowheads="1"/>
            </p:cNvSpPr>
            <p:nvPr/>
          </p:nvSpPr>
          <p:spPr bwMode="auto">
            <a:xfrm>
              <a:off x="178" y="2513"/>
              <a:ext cx="170" cy="518"/>
            </a:xfrm>
            <a:prstGeom prst="rect">
              <a:avLst/>
            </a:prstGeom>
            <a:noFill/>
            <a:ln w="9525">
              <a:noFill/>
              <a:miter lim="800000"/>
              <a:headEnd/>
              <a:tailEnd/>
            </a:ln>
            <a:effectLst/>
          </p:spPr>
          <p:txBody>
            <a:bodyPr/>
            <a:lstStyle/>
            <a:p>
              <a:r>
                <a:rPr lang="pl-PL" sz="1100">
                  <a:cs typeface="Times New Roman" charset="0"/>
                </a:rPr>
                <a:t> </a:t>
              </a:r>
            </a:p>
            <a:p>
              <a:pPr eaLnBrk="0" hangingPunct="0"/>
              <a:endParaRPr lang="pl-PL" sz="3200"/>
            </a:p>
          </p:txBody>
        </p:sp>
        <p:sp>
          <p:nvSpPr>
            <p:cNvPr id="16407" name="Rectangle 23"/>
            <p:cNvSpPr>
              <a:spLocks noChangeArrowheads="1"/>
            </p:cNvSpPr>
            <p:nvPr/>
          </p:nvSpPr>
          <p:spPr bwMode="auto">
            <a:xfrm>
              <a:off x="348" y="2513"/>
              <a:ext cx="170" cy="518"/>
            </a:xfrm>
            <a:prstGeom prst="rect">
              <a:avLst/>
            </a:prstGeom>
            <a:noFill/>
            <a:ln w="9525">
              <a:noFill/>
              <a:miter lim="800000"/>
              <a:headEnd/>
              <a:tailEnd/>
            </a:ln>
            <a:effectLst/>
          </p:spPr>
          <p:txBody>
            <a:bodyPr/>
            <a:lstStyle/>
            <a:p>
              <a:r>
                <a:rPr lang="pl-PL" sz="1600">
                  <a:latin typeface="Century Schoolbook" pitchFamily="18" charset="0"/>
                  <a:cs typeface="Times New Roman" charset="0"/>
                </a:rPr>
                <a:t>1</a:t>
              </a:r>
              <a:endParaRPr lang="pl-PL" sz="1100">
                <a:cs typeface="Times New Roman" charset="0"/>
              </a:endParaRPr>
            </a:p>
            <a:p>
              <a:pPr eaLnBrk="0" hangingPunct="0"/>
              <a:endParaRPr lang="pl-PL" sz="3200"/>
            </a:p>
          </p:txBody>
        </p:sp>
        <p:sp>
          <p:nvSpPr>
            <p:cNvPr id="16408" name="Rectangle 24"/>
            <p:cNvSpPr>
              <a:spLocks noChangeArrowheads="1"/>
            </p:cNvSpPr>
            <p:nvPr/>
          </p:nvSpPr>
          <p:spPr bwMode="auto">
            <a:xfrm>
              <a:off x="518" y="2513"/>
              <a:ext cx="1418" cy="518"/>
            </a:xfrm>
            <a:prstGeom prst="rect">
              <a:avLst/>
            </a:prstGeom>
            <a:noFill/>
            <a:ln w="9525">
              <a:noFill/>
              <a:miter lim="800000"/>
              <a:headEnd/>
              <a:tailEnd/>
            </a:ln>
            <a:effectLst/>
          </p:spPr>
          <p:txBody>
            <a:bodyPr/>
            <a:lstStyle/>
            <a:p>
              <a:r>
                <a:rPr lang="pl-PL" sz="1600">
                  <a:latin typeface="Century Schoolbook" pitchFamily="18" charset="0"/>
                  <a:cs typeface="Times New Roman" charset="0"/>
                </a:rPr>
                <a:t>Niepokój, uczucie „bycia na krawędzi”...</a:t>
              </a:r>
              <a:endParaRPr lang="pl-PL" sz="1100">
                <a:cs typeface="Times New Roman" charset="0"/>
              </a:endParaRPr>
            </a:p>
            <a:p>
              <a:pPr eaLnBrk="0" hangingPunct="0"/>
              <a:endParaRPr lang="pl-PL" sz="3200"/>
            </a:p>
          </p:txBody>
        </p:sp>
        <p:sp>
          <p:nvSpPr>
            <p:cNvPr id="16409" name="Rectangle 25"/>
            <p:cNvSpPr>
              <a:spLocks noChangeArrowheads="1"/>
            </p:cNvSpPr>
            <p:nvPr/>
          </p:nvSpPr>
          <p:spPr bwMode="auto">
            <a:xfrm>
              <a:off x="1936" y="2513"/>
              <a:ext cx="284" cy="518"/>
            </a:xfrm>
            <a:prstGeom prst="rect">
              <a:avLst/>
            </a:prstGeom>
            <a:noFill/>
            <a:ln w="9525">
              <a:noFill/>
              <a:miter lim="800000"/>
              <a:headEnd/>
              <a:tailEnd/>
            </a:ln>
            <a:effectLst/>
          </p:spPr>
          <p:txBody>
            <a:bodyPr/>
            <a:lstStyle/>
            <a:p>
              <a:r>
                <a:rPr lang="pl-PL" sz="1600">
                  <a:latin typeface="Century Schoolbook" pitchFamily="18" charset="0"/>
                  <a:cs typeface="Times New Roman" charset="0"/>
                </a:rPr>
                <a:t>nie</a:t>
              </a:r>
              <a:endParaRPr lang="pl-PL" sz="1100">
                <a:cs typeface="Times New Roman" charset="0"/>
              </a:endParaRPr>
            </a:p>
            <a:p>
              <a:pPr eaLnBrk="0" hangingPunct="0"/>
              <a:endParaRPr lang="pl-PL" sz="3200"/>
            </a:p>
          </p:txBody>
        </p:sp>
        <p:sp>
          <p:nvSpPr>
            <p:cNvPr id="16410" name="Rectangle 26"/>
            <p:cNvSpPr>
              <a:spLocks noChangeArrowheads="1"/>
            </p:cNvSpPr>
            <p:nvPr/>
          </p:nvSpPr>
          <p:spPr bwMode="auto">
            <a:xfrm>
              <a:off x="2220" y="2513"/>
              <a:ext cx="284" cy="518"/>
            </a:xfrm>
            <a:prstGeom prst="rect">
              <a:avLst/>
            </a:prstGeom>
            <a:noFill/>
            <a:ln w="9525">
              <a:noFill/>
              <a:miter lim="800000"/>
              <a:headEnd/>
              <a:tailEnd/>
            </a:ln>
            <a:effectLst/>
          </p:spPr>
          <p:txBody>
            <a:bodyPr/>
            <a:lstStyle/>
            <a:p>
              <a:r>
                <a:rPr lang="pl-PL" sz="1600" b="1">
                  <a:latin typeface="Century Schoolbook" pitchFamily="18" charset="0"/>
                  <a:cs typeface="Times New Roman" charset="0"/>
                </a:rPr>
                <a:t>tak</a:t>
              </a:r>
              <a:endParaRPr lang="pl-PL" sz="1100">
                <a:cs typeface="Times New Roman" charset="0"/>
              </a:endParaRPr>
            </a:p>
            <a:p>
              <a:pPr eaLnBrk="0" hangingPunct="0"/>
              <a:endParaRPr lang="pl-PL" sz="3200"/>
            </a:p>
          </p:txBody>
        </p:sp>
        <p:sp>
          <p:nvSpPr>
            <p:cNvPr id="16411" name="Rectangle 27"/>
            <p:cNvSpPr>
              <a:spLocks noChangeArrowheads="1"/>
            </p:cNvSpPr>
            <p:nvPr/>
          </p:nvSpPr>
          <p:spPr bwMode="auto">
            <a:xfrm>
              <a:off x="28" y="3031"/>
              <a:ext cx="150" cy="403"/>
            </a:xfrm>
            <a:prstGeom prst="rect">
              <a:avLst/>
            </a:prstGeom>
            <a:noFill/>
            <a:ln w="9525">
              <a:noFill/>
              <a:miter lim="800000"/>
              <a:headEnd/>
              <a:tailEnd/>
            </a:ln>
            <a:effectLst/>
          </p:spPr>
          <p:txBody>
            <a:bodyPr/>
            <a:lstStyle/>
            <a:p>
              <a:r>
                <a:rPr lang="pl-PL" sz="1100">
                  <a:cs typeface="Times New Roman" charset="0"/>
                </a:rPr>
                <a:t> </a:t>
              </a:r>
            </a:p>
            <a:p>
              <a:pPr eaLnBrk="0" hangingPunct="0"/>
              <a:endParaRPr lang="pl-PL" sz="3200"/>
            </a:p>
          </p:txBody>
        </p:sp>
        <p:sp>
          <p:nvSpPr>
            <p:cNvPr id="16412" name="Rectangle 28"/>
            <p:cNvSpPr>
              <a:spLocks noChangeArrowheads="1"/>
            </p:cNvSpPr>
            <p:nvPr/>
          </p:nvSpPr>
          <p:spPr bwMode="auto">
            <a:xfrm>
              <a:off x="178" y="3031"/>
              <a:ext cx="170" cy="403"/>
            </a:xfrm>
            <a:prstGeom prst="rect">
              <a:avLst/>
            </a:prstGeom>
            <a:noFill/>
            <a:ln w="9525">
              <a:noFill/>
              <a:miter lim="800000"/>
              <a:headEnd/>
              <a:tailEnd/>
            </a:ln>
            <a:effectLst/>
          </p:spPr>
          <p:txBody>
            <a:bodyPr/>
            <a:lstStyle/>
            <a:p>
              <a:r>
                <a:rPr lang="pl-PL" sz="1100">
                  <a:cs typeface="Times New Roman" charset="0"/>
                </a:rPr>
                <a:t> </a:t>
              </a:r>
            </a:p>
            <a:p>
              <a:pPr eaLnBrk="0" hangingPunct="0"/>
              <a:endParaRPr lang="pl-PL" sz="3200"/>
            </a:p>
          </p:txBody>
        </p:sp>
        <p:sp>
          <p:nvSpPr>
            <p:cNvPr id="16413" name="Rectangle 29"/>
            <p:cNvSpPr>
              <a:spLocks noChangeArrowheads="1"/>
            </p:cNvSpPr>
            <p:nvPr/>
          </p:nvSpPr>
          <p:spPr bwMode="auto">
            <a:xfrm>
              <a:off x="348" y="3031"/>
              <a:ext cx="170" cy="403"/>
            </a:xfrm>
            <a:prstGeom prst="rect">
              <a:avLst/>
            </a:prstGeom>
            <a:noFill/>
            <a:ln w="9525">
              <a:noFill/>
              <a:miter lim="800000"/>
              <a:headEnd/>
              <a:tailEnd/>
            </a:ln>
            <a:effectLst/>
          </p:spPr>
          <p:txBody>
            <a:bodyPr/>
            <a:lstStyle/>
            <a:p>
              <a:r>
                <a:rPr lang="pl-PL" sz="1600">
                  <a:latin typeface="Century Schoolbook" pitchFamily="18" charset="0"/>
                  <a:cs typeface="Times New Roman" charset="0"/>
                </a:rPr>
                <a:t>2</a:t>
              </a:r>
              <a:endParaRPr lang="pl-PL" sz="1100">
                <a:cs typeface="Times New Roman" charset="0"/>
              </a:endParaRPr>
            </a:p>
            <a:p>
              <a:pPr eaLnBrk="0" hangingPunct="0"/>
              <a:endParaRPr lang="pl-PL" sz="3200"/>
            </a:p>
          </p:txBody>
        </p:sp>
        <p:sp>
          <p:nvSpPr>
            <p:cNvPr id="16414" name="Rectangle 30"/>
            <p:cNvSpPr>
              <a:spLocks noChangeArrowheads="1"/>
            </p:cNvSpPr>
            <p:nvPr/>
          </p:nvSpPr>
          <p:spPr bwMode="auto">
            <a:xfrm>
              <a:off x="518" y="3031"/>
              <a:ext cx="1418" cy="403"/>
            </a:xfrm>
            <a:prstGeom prst="rect">
              <a:avLst/>
            </a:prstGeom>
            <a:noFill/>
            <a:ln w="9525">
              <a:noFill/>
              <a:miter lim="800000"/>
              <a:headEnd/>
              <a:tailEnd/>
            </a:ln>
            <a:effectLst/>
          </p:spPr>
          <p:txBody>
            <a:bodyPr/>
            <a:lstStyle/>
            <a:p>
              <a:r>
                <a:rPr lang="pl-PL" sz="1600">
                  <a:latin typeface="Century Schoolbook" pitchFamily="18" charset="0"/>
                  <a:cs typeface="Times New Roman" charset="0"/>
                </a:rPr>
                <a:t>Napięcie wewnętrzne ...</a:t>
              </a:r>
              <a:endParaRPr lang="pl-PL" sz="1100">
                <a:cs typeface="Times New Roman" charset="0"/>
              </a:endParaRPr>
            </a:p>
            <a:p>
              <a:pPr eaLnBrk="0" hangingPunct="0"/>
              <a:endParaRPr lang="pl-PL" sz="3200"/>
            </a:p>
          </p:txBody>
        </p:sp>
        <p:sp>
          <p:nvSpPr>
            <p:cNvPr id="16415" name="Rectangle 31"/>
            <p:cNvSpPr>
              <a:spLocks noChangeArrowheads="1"/>
            </p:cNvSpPr>
            <p:nvPr/>
          </p:nvSpPr>
          <p:spPr bwMode="auto">
            <a:xfrm>
              <a:off x="1936" y="3031"/>
              <a:ext cx="284" cy="403"/>
            </a:xfrm>
            <a:prstGeom prst="rect">
              <a:avLst/>
            </a:prstGeom>
            <a:noFill/>
            <a:ln w="9525">
              <a:noFill/>
              <a:miter lim="800000"/>
              <a:headEnd/>
              <a:tailEnd/>
            </a:ln>
            <a:effectLst/>
          </p:spPr>
          <p:txBody>
            <a:bodyPr/>
            <a:lstStyle/>
            <a:p>
              <a:r>
                <a:rPr lang="pl-PL" sz="1600">
                  <a:latin typeface="Century Schoolbook" pitchFamily="18" charset="0"/>
                  <a:cs typeface="Times New Roman" charset="0"/>
                </a:rPr>
                <a:t>nie</a:t>
              </a:r>
              <a:endParaRPr lang="pl-PL" sz="1100">
                <a:cs typeface="Times New Roman" charset="0"/>
              </a:endParaRPr>
            </a:p>
            <a:p>
              <a:pPr eaLnBrk="0" hangingPunct="0"/>
              <a:endParaRPr lang="pl-PL" sz="3200"/>
            </a:p>
          </p:txBody>
        </p:sp>
        <p:sp>
          <p:nvSpPr>
            <p:cNvPr id="16416" name="Rectangle 32"/>
            <p:cNvSpPr>
              <a:spLocks noChangeArrowheads="1"/>
            </p:cNvSpPr>
            <p:nvPr/>
          </p:nvSpPr>
          <p:spPr bwMode="auto">
            <a:xfrm>
              <a:off x="2220" y="3031"/>
              <a:ext cx="284" cy="403"/>
            </a:xfrm>
            <a:prstGeom prst="rect">
              <a:avLst/>
            </a:prstGeom>
            <a:noFill/>
            <a:ln w="9525">
              <a:noFill/>
              <a:miter lim="800000"/>
              <a:headEnd/>
              <a:tailEnd/>
            </a:ln>
            <a:effectLst/>
          </p:spPr>
          <p:txBody>
            <a:bodyPr/>
            <a:lstStyle/>
            <a:p>
              <a:r>
                <a:rPr lang="pl-PL" sz="1600" b="1">
                  <a:latin typeface="Century Schoolbook" pitchFamily="18" charset="0"/>
                  <a:cs typeface="Times New Roman" charset="0"/>
                </a:rPr>
                <a:t>tak</a:t>
              </a:r>
              <a:endParaRPr lang="pl-PL" sz="1100">
                <a:cs typeface="Times New Roman" charset="0"/>
              </a:endParaRPr>
            </a:p>
            <a:p>
              <a:pPr eaLnBrk="0" hangingPunct="0"/>
              <a:endParaRPr lang="pl-PL" sz="3200"/>
            </a:p>
          </p:txBody>
        </p:sp>
        <p:sp>
          <p:nvSpPr>
            <p:cNvPr id="16417" name="Rectangle 33"/>
            <p:cNvSpPr>
              <a:spLocks noChangeArrowheads="1"/>
            </p:cNvSpPr>
            <p:nvPr/>
          </p:nvSpPr>
          <p:spPr bwMode="auto">
            <a:xfrm>
              <a:off x="28" y="3434"/>
              <a:ext cx="150" cy="518"/>
            </a:xfrm>
            <a:prstGeom prst="rect">
              <a:avLst/>
            </a:prstGeom>
            <a:noFill/>
            <a:ln w="9525">
              <a:noFill/>
              <a:miter lim="800000"/>
              <a:headEnd/>
              <a:tailEnd/>
            </a:ln>
            <a:effectLst/>
          </p:spPr>
          <p:txBody>
            <a:bodyPr/>
            <a:lstStyle/>
            <a:p>
              <a:r>
                <a:rPr lang="pl-PL" sz="1100">
                  <a:cs typeface="Times New Roman" charset="0"/>
                </a:rPr>
                <a:t> </a:t>
              </a:r>
            </a:p>
            <a:p>
              <a:pPr eaLnBrk="0" hangingPunct="0"/>
              <a:endParaRPr lang="pl-PL" sz="3200"/>
            </a:p>
          </p:txBody>
        </p:sp>
        <p:sp>
          <p:nvSpPr>
            <p:cNvPr id="16418" name="Rectangle 34"/>
            <p:cNvSpPr>
              <a:spLocks noChangeArrowheads="1"/>
            </p:cNvSpPr>
            <p:nvPr/>
          </p:nvSpPr>
          <p:spPr bwMode="auto">
            <a:xfrm>
              <a:off x="178" y="3434"/>
              <a:ext cx="170" cy="518"/>
            </a:xfrm>
            <a:prstGeom prst="rect">
              <a:avLst/>
            </a:prstGeom>
            <a:noFill/>
            <a:ln w="9525">
              <a:noFill/>
              <a:miter lim="800000"/>
              <a:headEnd/>
              <a:tailEnd/>
            </a:ln>
            <a:effectLst/>
          </p:spPr>
          <p:txBody>
            <a:bodyPr/>
            <a:lstStyle/>
            <a:p>
              <a:r>
                <a:rPr lang="pl-PL" sz="1100">
                  <a:cs typeface="Times New Roman" charset="0"/>
                </a:rPr>
                <a:t> </a:t>
              </a:r>
            </a:p>
            <a:p>
              <a:pPr eaLnBrk="0" hangingPunct="0"/>
              <a:endParaRPr lang="pl-PL" sz="3200"/>
            </a:p>
          </p:txBody>
        </p:sp>
        <p:sp>
          <p:nvSpPr>
            <p:cNvPr id="16419" name="Rectangle 35"/>
            <p:cNvSpPr>
              <a:spLocks noChangeArrowheads="1"/>
            </p:cNvSpPr>
            <p:nvPr/>
          </p:nvSpPr>
          <p:spPr bwMode="auto">
            <a:xfrm>
              <a:off x="348" y="3434"/>
              <a:ext cx="170" cy="518"/>
            </a:xfrm>
            <a:prstGeom prst="rect">
              <a:avLst/>
            </a:prstGeom>
            <a:noFill/>
            <a:ln w="9525">
              <a:noFill/>
              <a:miter lim="800000"/>
              <a:headEnd/>
              <a:tailEnd/>
            </a:ln>
            <a:effectLst/>
          </p:spPr>
          <p:txBody>
            <a:bodyPr/>
            <a:lstStyle/>
            <a:p>
              <a:r>
                <a:rPr lang="pl-PL" sz="1600">
                  <a:latin typeface="Century Schoolbook" pitchFamily="18" charset="0"/>
                  <a:cs typeface="Times New Roman" charset="0"/>
                </a:rPr>
                <a:t>3</a:t>
              </a:r>
              <a:endParaRPr lang="pl-PL" sz="1100">
                <a:cs typeface="Times New Roman" charset="0"/>
              </a:endParaRPr>
            </a:p>
            <a:p>
              <a:pPr eaLnBrk="0" hangingPunct="0"/>
              <a:endParaRPr lang="pl-PL" sz="3200"/>
            </a:p>
          </p:txBody>
        </p:sp>
        <p:sp>
          <p:nvSpPr>
            <p:cNvPr id="16420" name="Rectangle 36"/>
            <p:cNvSpPr>
              <a:spLocks noChangeArrowheads="1"/>
            </p:cNvSpPr>
            <p:nvPr/>
          </p:nvSpPr>
          <p:spPr bwMode="auto">
            <a:xfrm>
              <a:off x="518" y="3434"/>
              <a:ext cx="1418" cy="518"/>
            </a:xfrm>
            <a:prstGeom prst="rect">
              <a:avLst/>
            </a:prstGeom>
            <a:noFill/>
            <a:ln w="9525">
              <a:noFill/>
              <a:miter lim="800000"/>
              <a:headEnd/>
              <a:tailEnd/>
            </a:ln>
            <a:effectLst/>
          </p:spPr>
          <p:txBody>
            <a:bodyPr/>
            <a:lstStyle/>
            <a:p>
              <a:r>
                <a:rPr lang="pl-PL" sz="1600">
                  <a:latin typeface="Century Schoolbook" pitchFamily="18" charset="0"/>
                  <a:cs typeface="Times New Roman" charset="0"/>
                </a:rPr>
                <a:t>Zmęczenie, osłabienie, wyczerpanie ...</a:t>
              </a:r>
              <a:endParaRPr lang="pl-PL" sz="1100">
                <a:cs typeface="Times New Roman" charset="0"/>
              </a:endParaRPr>
            </a:p>
            <a:p>
              <a:pPr eaLnBrk="0" hangingPunct="0"/>
              <a:endParaRPr lang="pl-PL" sz="3200"/>
            </a:p>
          </p:txBody>
        </p:sp>
        <p:sp>
          <p:nvSpPr>
            <p:cNvPr id="16421" name="Rectangle 37"/>
            <p:cNvSpPr>
              <a:spLocks noChangeArrowheads="1"/>
            </p:cNvSpPr>
            <p:nvPr/>
          </p:nvSpPr>
          <p:spPr bwMode="auto">
            <a:xfrm>
              <a:off x="1936" y="3434"/>
              <a:ext cx="284" cy="518"/>
            </a:xfrm>
            <a:prstGeom prst="rect">
              <a:avLst/>
            </a:prstGeom>
            <a:noFill/>
            <a:ln w="9525">
              <a:noFill/>
              <a:miter lim="800000"/>
              <a:headEnd/>
              <a:tailEnd/>
            </a:ln>
            <a:effectLst/>
          </p:spPr>
          <p:txBody>
            <a:bodyPr/>
            <a:lstStyle/>
            <a:p>
              <a:r>
                <a:rPr lang="pl-PL" sz="1600">
                  <a:latin typeface="Century Schoolbook" pitchFamily="18" charset="0"/>
                  <a:cs typeface="Times New Roman" charset="0"/>
                </a:rPr>
                <a:t>nie</a:t>
              </a:r>
              <a:endParaRPr lang="pl-PL" sz="1100">
                <a:cs typeface="Times New Roman" charset="0"/>
              </a:endParaRPr>
            </a:p>
            <a:p>
              <a:pPr eaLnBrk="0" hangingPunct="0"/>
              <a:endParaRPr lang="pl-PL" sz="3200"/>
            </a:p>
          </p:txBody>
        </p:sp>
        <p:sp>
          <p:nvSpPr>
            <p:cNvPr id="16422" name="Rectangle 38"/>
            <p:cNvSpPr>
              <a:spLocks noChangeArrowheads="1"/>
            </p:cNvSpPr>
            <p:nvPr/>
          </p:nvSpPr>
          <p:spPr bwMode="auto">
            <a:xfrm>
              <a:off x="2220" y="3434"/>
              <a:ext cx="284" cy="518"/>
            </a:xfrm>
            <a:prstGeom prst="rect">
              <a:avLst/>
            </a:prstGeom>
            <a:noFill/>
            <a:ln w="9525">
              <a:noFill/>
              <a:miter lim="800000"/>
              <a:headEnd/>
              <a:tailEnd/>
            </a:ln>
            <a:effectLst/>
          </p:spPr>
          <p:txBody>
            <a:bodyPr/>
            <a:lstStyle/>
            <a:p>
              <a:r>
                <a:rPr lang="pl-PL" sz="1600" b="1">
                  <a:latin typeface="Century Schoolbook" pitchFamily="18" charset="0"/>
                  <a:cs typeface="Times New Roman" charset="0"/>
                </a:rPr>
                <a:t>tak</a:t>
              </a:r>
              <a:endParaRPr lang="pl-PL" sz="1100">
                <a:cs typeface="Times New Roman" charset="0"/>
              </a:endParaRPr>
            </a:p>
            <a:p>
              <a:pPr eaLnBrk="0" hangingPunct="0"/>
              <a:endParaRPr lang="pl-PL" sz="3200"/>
            </a:p>
          </p:txBody>
        </p:sp>
        <p:sp>
          <p:nvSpPr>
            <p:cNvPr id="16423" name="Rectangle 39"/>
            <p:cNvSpPr>
              <a:spLocks noChangeArrowheads="1"/>
            </p:cNvSpPr>
            <p:nvPr/>
          </p:nvSpPr>
          <p:spPr bwMode="auto">
            <a:xfrm>
              <a:off x="28" y="3952"/>
              <a:ext cx="150" cy="518"/>
            </a:xfrm>
            <a:prstGeom prst="rect">
              <a:avLst/>
            </a:prstGeom>
            <a:noFill/>
            <a:ln w="9525">
              <a:noFill/>
              <a:miter lim="800000"/>
              <a:headEnd/>
              <a:tailEnd/>
            </a:ln>
            <a:effectLst/>
          </p:spPr>
          <p:txBody>
            <a:bodyPr/>
            <a:lstStyle/>
            <a:p>
              <a:r>
                <a:rPr lang="pl-PL" sz="1100">
                  <a:cs typeface="Times New Roman" charset="0"/>
                </a:rPr>
                <a:t> </a:t>
              </a:r>
            </a:p>
            <a:p>
              <a:pPr eaLnBrk="0" hangingPunct="0"/>
              <a:endParaRPr lang="pl-PL" sz="3200"/>
            </a:p>
          </p:txBody>
        </p:sp>
        <p:sp>
          <p:nvSpPr>
            <p:cNvPr id="16424" name="Rectangle 40"/>
            <p:cNvSpPr>
              <a:spLocks noChangeArrowheads="1"/>
            </p:cNvSpPr>
            <p:nvPr/>
          </p:nvSpPr>
          <p:spPr bwMode="auto">
            <a:xfrm>
              <a:off x="178" y="3952"/>
              <a:ext cx="170" cy="518"/>
            </a:xfrm>
            <a:prstGeom prst="rect">
              <a:avLst/>
            </a:prstGeom>
            <a:noFill/>
            <a:ln w="9525">
              <a:noFill/>
              <a:miter lim="800000"/>
              <a:headEnd/>
              <a:tailEnd/>
            </a:ln>
            <a:effectLst/>
          </p:spPr>
          <p:txBody>
            <a:bodyPr/>
            <a:lstStyle/>
            <a:p>
              <a:r>
                <a:rPr lang="pl-PL" sz="1100">
                  <a:cs typeface="Times New Roman" charset="0"/>
                </a:rPr>
                <a:t> </a:t>
              </a:r>
            </a:p>
            <a:p>
              <a:pPr eaLnBrk="0" hangingPunct="0"/>
              <a:endParaRPr lang="pl-PL" sz="3200"/>
            </a:p>
          </p:txBody>
        </p:sp>
        <p:sp>
          <p:nvSpPr>
            <p:cNvPr id="16425" name="Rectangle 41"/>
            <p:cNvSpPr>
              <a:spLocks noChangeArrowheads="1"/>
            </p:cNvSpPr>
            <p:nvPr/>
          </p:nvSpPr>
          <p:spPr bwMode="auto">
            <a:xfrm>
              <a:off x="348" y="3952"/>
              <a:ext cx="170" cy="518"/>
            </a:xfrm>
            <a:prstGeom prst="rect">
              <a:avLst/>
            </a:prstGeom>
            <a:noFill/>
            <a:ln w="9525">
              <a:noFill/>
              <a:miter lim="800000"/>
              <a:headEnd/>
              <a:tailEnd/>
            </a:ln>
            <a:effectLst/>
          </p:spPr>
          <p:txBody>
            <a:bodyPr/>
            <a:lstStyle/>
            <a:p>
              <a:r>
                <a:rPr lang="pl-PL" sz="1600">
                  <a:latin typeface="Century Schoolbook" pitchFamily="18" charset="0"/>
                  <a:cs typeface="Times New Roman" charset="0"/>
                </a:rPr>
                <a:t>4</a:t>
              </a:r>
              <a:endParaRPr lang="pl-PL" sz="1100">
                <a:cs typeface="Times New Roman" charset="0"/>
              </a:endParaRPr>
            </a:p>
            <a:p>
              <a:pPr eaLnBrk="0" hangingPunct="0"/>
              <a:endParaRPr lang="pl-PL" sz="3200"/>
            </a:p>
          </p:txBody>
        </p:sp>
        <p:sp>
          <p:nvSpPr>
            <p:cNvPr id="16426" name="Rectangle 42"/>
            <p:cNvSpPr>
              <a:spLocks noChangeArrowheads="1"/>
            </p:cNvSpPr>
            <p:nvPr/>
          </p:nvSpPr>
          <p:spPr bwMode="auto">
            <a:xfrm>
              <a:off x="518" y="3952"/>
              <a:ext cx="1418" cy="518"/>
            </a:xfrm>
            <a:prstGeom prst="rect">
              <a:avLst/>
            </a:prstGeom>
            <a:noFill/>
            <a:ln w="9525">
              <a:noFill/>
              <a:miter lim="800000"/>
              <a:headEnd/>
              <a:tailEnd/>
            </a:ln>
            <a:effectLst/>
          </p:spPr>
          <p:txBody>
            <a:bodyPr/>
            <a:lstStyle/>
            <a:p>
              <a:r>
                <a:rPr lang="pl-PL" sz="1600">
                  <a:latin typeface="Century Schoolbook" pitchFamily="18" charset="0"/>
                  <a:cs typeface="Times New Roman" charset="0"/>
                </a:rPr>
                <a:t>Kłopoty w koncentracji lub zapominanie ...</a:t>
              </a:r>
              <a:endParaRPr lang="pl-PL" sz="1100">
                <a:cs typeface="Times New Roman" charset="0"/>
              </a:endParaRPr>
            </a:p>
            <a:p>
              <a:pPr eaLnBrk="0" hangingPunct="0"/>
              <a:endParaRPr lang="pl-PL" sz="3200"/>
            </a:p>
          </p:txBody>
        </p:sp>
        <p:sp>
          <p:nvSpPr>
            <p:cNvPr id="16427" name="Rectangle 43"/>
            <p:cNvSpPr>
              <a:spLocks noChangeArrowheads="1"/>
            </p:cNvSpPr>
            <p:nvPr/>
          </p:nvSpPr>
          <p:spPr bwMode="auto">
            <a:xfrm>
              <a:off x="1936" y="3952"/>
              <a:ext cx="284" cy="518"/>
            </a:xfrm>
            <a:prstGeom prst="rect">
              <a:avLst/>
            </a:prstGeom>
            <a:noFill/>
            <a:ln w="9525">
              <a:noFill/>
              <a:miter lim="800000"/>
              <a:headEnd/>
              <a:tailEnd/>
            </a:ln>
            <a:effectLst/>
          </p:spPr>
          <p:txBody>
            <a:bodyPr/>
            <a:lstStyle/>
            <a:p>
              <a:r>
                <a:rPr lang="pl-PL" sz="1600">
                  <a:latin typeface="Century Schoolbook" pitchFamily="18" charset="0"/>
                  <a:cs typeface="Times New Roman" charset="0"/>
                </a:rPr>
                <a:t>nie</a:t>
              </a:r>
              <a:endParaRPr lang="pl-PL" sz="1100">
                <a:cs typeface="Times New Roman" charset="0"/>
              </a:endParaRPr>
            </a:p>
            <a:p>
              <a:pPr eaLnBrk="0" hangingPunct="0"/>
              <a:endParaRPr lang="pl-PL" sz="3200"/>
            </a:p>
          </p:txBody>
        </p:sp>
        <p:sp>
          <p:nvSpPr>
            <p:cNvPr id="16428" name="Rectangle 44"/>
            <p:cNvSpPr>
              <a:spLocks noChangeArrowheads="1"/>
            </p:cNvSpPr>
            <p:nvPr/>
          </p:nvSpPr>
          <p:spPr bwMode="auto">
            <a:xfrm>
              <a:off x="2220" y="3952"/>
              <a:ext cx="284" cy="518"/>
            </a:xfrm>
            <a:prstGeom prst="rect">
              <a:avLst/>
            </a:prstGeom>
            <a:noFill/>
            <a:ln w="9525">
              <a:noFill/>
              <a:miter lim="800000"/>
              <a:headEnd/>
              <a:tailEnd/>
            </a:ln>
            <a:effectLst/>
          </p:spPr>
          <p:txBody>
            <a:bodyPr/>
            <a:lstStyle/>
            <a:p>
              <a:r>
                <a:rPr lang="pl-PL" sz="1600" b="1">
                  <a:latin typeface="Century Schoolbook" pitchFamily="18" charset="0"/>
                  <a:cs typeface="Times New Roman" charset="0"/>
                </a:rPr>
                <a:t>tak</a:t>
              </a:r>
              <a:endParaRPr lang="pl-PL" sz="1100">
                <a:cs typeface="Times New Roman" charset="0"/>
              </a:endParaRPr>
            </a:p>
            <a:p>
              <a:pPr eaLnBrk="0" hangingPunct="0"/>
              <a:endParaRPr lang="pl-PL" sz="3200"/>
            </a:p>
          </p:txBody>
        </p:sp>
        <p:sp>
          <p:nvSpPr>
            <p:cNvPr id="16429" name="Rectangle 45"/>
            <p:cNvSpPr>
              <a:spLocks noChangeArrowheads="1"/>
            </p:cNvSpPr>
            <p:nvPr/>
          </p:nvSpPr>
          <p:spPr bwMode="auto">
            <a:xfrm>
              <a:off x="28" y="4470"/>
              <a:ext cx="150" cy="403"/>
            </a:xfrm>
            <a:prstGeom prst="rect">
              <a:avLst/>
            </a:prstGeom>
            <a:noFill/>
            <a:ln w="9525">
              <a:noFill/>
              <a:miter lim="800000"/>
              <a:headEnd/>
              <a:tailEnd/>
            </a:ln>
            <a:effectLst/>
          </p:spPr>
          <p:txBody>
            <a:bodyPr/>
            <a:lstStyle/>
            <a:p>
              <a:r>
                <a:rPr lang="pl-PL" sz="1100">
                  <a:cs typeface="Times New Roman" charset="0"/>
                </a:rPr>
                <a:t> </a:t>
              </a:r>
            </a:p>
            <a:p>
              <a:pPr eaLnBrk="0" hangingPunct="0"/>
              <a:endParaRPr lang="pl-PL" sz="3200"/>
            </a:p>
          </p:txBody>
        </p:sp>
        <p:sp>
          <p:nvSpPr>
            <p:cNvPr id="16430" name="Rectangle 46"/>
            <p:cNvSpPr>
              <a:spLocks noChangeArrowheads="1"/>
            </p:cNvSpPr>
            <p:nvPr/>
          </p:nvSpPr>
          <p:spPr bwMode="auto">
            <a:xfrm>
              <a:off x="178" y="4470"/>
              <a:ext cx="170" cy="403"/>
            </a:xfrm>
            <a:prstGeom prst="rect">
              <a:avLst/>
            </a:prstGeom>
            <a:noFill/>
            <a:ln w="9525">
              <a:noFill/>
              <a:miter lim="800000"/>
              <a:headEnd/>
              <a:tailEnd/>
            </a:ln>
            <a:effectLst/>
          </p:spPr>
          <p:txBody>
            <a:bodyPr/>
            <a:lstStyle/>
            <a:p>
              <a:r>
                <a:rPr lang="pl-PL" sz="1100">
                  <a:cs typeface="Times New Roman" charset="0"/>
                </a:rPr>
                <a:t> </a:t>
              </a:r>
            </a:p>
            <a:p>
              <a:pPr eaLnBrk="0" hangingPunct="0"/>
              <a:endParaRPr lang="pl-PL" sz="3200"/>
            </a:p>
          </p:txBody>
        </p:sp>
        <p:sp>
          <p:nvSpPr>
            <p:cNvPr id="16431" name="Rectangle 47"/>
            <p:cNvSpPr>
              <a:spLocks noChangeArrowheads="1"/>
            </p:cNvSpPr>
            <p:nvPr/>
          </p:nvSpPr>
          <p:spPr bwMode="auto">
            <a:xfrm>
              <a:off x="348" y="4470"/>
              <a:ext cx="170" cy="403"/>
            </a:xfrm>
            <a:prstGeom prst="rect">
              <a:avLst/>
            </a:prstGeom>
            <a:noFill/>
            <a:ln w="9525">
              <a:noFill/>
              <a:miter lim="800000"/>
              <a:headEnd/>
              <a:tailEnd/>
            </a:ln>
            <a:effectLst/>
          </p:spPr>
          <p:txBody>
            <a:bodyPr/>
            <a:lstStyle/>
            <a:p>
              <a:r>
                <a:rPr lang="pl-PL" sz="1600">
                  <a:latin typeface="Century Schoolbook" pitchFamily="18" charset="0"/>
                  <a:cs typeface="Times New Roman" charset="0"/>
                </a:rPr>
                <a:t>5</a:t>
              </a:r>
              <a:endParaRPr lang="pl-PL" sz="1100">
                <a:cs typeface="Times New Roman" charset="0"/>
              </a:endParaRPr>
            </a:p>
            <a:p>
              <a:pPr eaLnBrk="0" hangingPunct="0"/>
              <a:endParaRPr lang="pl-PL" sz="3200"/>
            </a:p>
          </p:txBody>
        </p:sp>
        <p:sp>
          <p:nvSpPr>
            <p:cNvPr id="16432" name="Rectangle 48"/>
            <p:cNvSpPr>
              <a:spLocks noChangeArrowheads="1"/>
            </p:cNvSpPr>
            <p:nvPr/>
          </p:nvSpPr>
          <p:spPr bwMode="auto">
            <a:xfrm>
              <a:off x="518" y="4470"/>
              <a:ext cx="1418" cy="403"/>
            </a:xfrm>
            <a:prstGeom prst="rect">
              <a:avLst/>
            </a:prstGeom>
            <a:noFill/>
            <a:ln w="9525">
              <a:noFill/>
              <a:miter lim="800000"/>
              <a:headEnd/>
              <a:tailEnd/>
            </a:ln>
            <a:effectLst/>
          </p:spPr>
          <p:txBody>
            <a:bodyPr/>
            <a:lstStyle/>
            <a:p>
              <a:r>
                <a:rPr lang="pl-PL" sz="1600">
                  <a:latin typeface="Century Schoolbook" pitchFamily="18" charset="0"/>
                  <a:cs typeface="Times New Roman" charset="0"/>
                </a:rPr>
                <a:t>Drażliwość ...</a:t>
              </a:r>
              <a:endParaRPr lang="pl-PL" sz="1100">
                <a:cs typeface="Times New Roman" charset="0"/>
              </a:endParaRPr>
            </a:p>
            <a:p>
              <a:pPr eaLnBrk="0" hangingPunct="0"/>
              <a:endParaRPr lang="pl-PL" sz="3200"/>
            </a:p>
          </p:txBody>
        </p:sp>
        <p:sp>
          <p:nvSpPr>
            <p:cNvPr id="16433" name="Rectangle 49"/>
            <p:cNvSpPr>
              <a:spLocks noChangeArrowheads="1"/>
            </p:cNvSpPr>
            <p:nvPr/>
          </p:nvSpPr>
          <p:spPr bwMode="auto">
            <a:xfrm>
              <a:off x="1936" y="4470"/>
              <a:ext cx="284" cy="403"/>
            </a:xfrm>
            <a:prstGeom prst="rect">
              <a:avLst/>
            </a:prstGeom>
            <a:noFill/>
            <a:ln w="9525">
              <a:noFill/>
              <a:miter lim="800000"/>
              <a:headEnd/>
              <a:tailEnd/>
            </a:ln>
            <a:effectLst/>
          </p:spPr>
          <p:txBody>
            <a:bodyPr/>
            <a:lstStyle/>
            <a:p>
              <a:r>
                <a:rPr lang="pl-PL" sz="1600">
                  <a:latin typeface="Century Schoolbook" pitchFamily="18" charset="0"/>
                  <a:cs typeface="Times New Roman" charset="0"/>
                </a:rPr>
                <a:t>nie</a:t>
              </a:r>
              <a:endParaRPr lang="pl-PL" sz="1100">
                <a:cs typeface="Times New Roman" charset="0"/>
              </a:endParaRPr>
            </a:p>
            <a:p>
              <a:pPr eaLnBrk="0" hangingPunct="0"/>
              <a:endParaRPr lang="pl-PL" sz="3200"/>
            </a:p>
          </p:txBody>
        </p:sp>
        <p:sp>
          <p:nvSpPr>
            <p:cNvPr id="16434" name="Rectangle 50"/>
            <p:cNvSpPr>
              <a:spLocks noChangeArrowheads="1"/>
            </p:cNvSpPr>
            <p:nvPr/>
          </p:nvSpPr>
          <p:spPr bwMode="auto">
            <a:xfrm>
              <a:off x="2220" y="4470"/>
              <a:ext cx="284" cy="403"/>
            </a:xfrm>
            <a:prstGeom prst="rect">
              <a:avLst/>
            </a:prstGeom>
            <a:noFill/>
            <a:ln w="9525">
              <a:noFill/>
              <a:miter lim="800000"/>
              <a:headEnd/>
              <a:tailEnd/>
            </a:ln>
            <a:effectLst/>
          </p:spPr>
          <p:txBody>
            <a:bodyPr/>
            <a:lstStyle/>
            <a:p>
              <a:r>
                <a:rPr lang="pl-PL" sz="1600" b="1">
                  <a:latin typeface="Century Schoolbook" pitchFamily="18" charset="0"/>
                  <a:cs typeface="Times New Roman" charset="0"/>
                </a:rPr>
                <a:t>tak</a:t>
              </a:r>
              <a:endParaRPr lang="pl-PL" sz="1100">
                <a:cs typeface="Times New Roman" charset="0"/>
              </a:endParaRPr>
            </a:p>
            <a:p>
              <a:pPr eaLnBrk="0" hangingPunct="0"/>
              <a:endParaRPr lang="pl-PL" sz="3200"/>
            </a:p>
          </p:txBody>
        </p:sp>
        <p:sp>
          <p:nvSpPr>
            <p:cNvPr id="16435" name="Rectangle 51"/>
            <p:cNvSpPr>
              <a:spLocks noChangeArrowheads="1"/>
            </p:cNvSpPr>
            <p:nvPr/>
          </p:nvSpPr>
          <p:spPr bwMode="auto">
            <a:xfrm>
              <a:off x="28" y="4873"/>
              <a:ext cx="150" cy="403"/>
            </a:xfrm>
            <a:prstGeom prst="rect">
              <a:avLst/>
            </a:prstGeom>
            <a:noFill/>
            <a:ln w="9525">
              <a:noFill/>
              <a:miter lim="800000"/>
              <a:headEnd/>
              <a:tailEnd/>
            </a:ln>
            <a:effectLst/>
          </p:spPr>
          <p:txBody>
            <a:bodyPr/>
            <a:lstStyle/>
            <a:p>
              <a:r>
                <a:rPr lang="pl-PL" sz="1100">
                  <a:cs typeface="Times New Roman" charset="0"/>
                </a:rPr>
                <a:t> </a:t>
              </a:r>
            </a:p>
            <a:p>
              <a:pPr eaLnBrk="0" hangingPunct="0"/>
              <a:endParaRPr lang="pl-PL" sz="3200"/>
            </a:p>
          </p:txBody>
        </p:sp>
        <p:sp>
          <p:nvSpPr>
            <p:cNvPr id="16436" name="Rectangle 52"/>
            <p:cNvSpPr>
              <a:spLocks noChangeArrowheads="1"/>
            </p:cNvSpPr>
            <p:nvPr/>
          </p:nvSpPr>
          <p:spPr bwMode="auto">
            <a:xfrm>
              <a:off x="178" y="4873"/>
              <a:ext cx="170" cy="403"/>
            </a:xfrm>
            <a:prstGeom prst="rect">
              <a:avLst/>
            </a:prstGeom>
            <a:noFill/>
            <a:ln w="9525">
              <a:noFill/>
              <a:miter lim="800000"/>
              <a:headEnd/>
              <a:tailEnd/>
            </a:ln>
            <a:effectLst/>
          </p:spPr>
          <p:txBody>
            <a:bodyPr/>
            <a:lstStyle/>
            <a:p>
              <a:r>
                <a:rPr lang="pl-PL" sz="1100">
                  <a:cs typeface="Times New Roman" charset="0"/>
                </a:rPr>
                <a:t> </a:t>
              </a:r>
            </a:p>
            <a:p>
              <a:pPr eaLnBrk="0" hangingPunct="0"/>
              <a:endParaRPr lang="pl-PL" sz="3200"/>
            </a:p>
          </p:txBody>
        </p:sp>
        <p:sp>
          <p:nvSpPr>
            <p:cNvPr id="16437" name="Rectangle 53"/>
            <p:cNvSpPr>
              <a:spLocks noChangeArrowheads="1"/>
            </p:cNvSpPr>
            <p:nvPr/>
          </p:nvSpPr>
          <p:spPr bwMode="auto">
            <a:xfrm>
              <a:off x="348" y="4873"/>
              <a:ext cx="170" cy="403"/>
            </a:xfrm>
            <a:prstGeom prst="rect">
              <a:avLst/>
            </a:prstGeom>
            <a:noFill/>
            <a:ln w="9525">
              <a:noFill/>
              <a:miter lim="800000"/>
              <a:headEnd/>
              <a:tailEnd/>
            </a:ln>
            <a:effectLst/>
          </p:spPr>
          <p:txBody>
            <a:bodyPr/>
            <a:lstStyle/>
            <a:p>
              <a:r>
                <a:rPr lang="pl-PL" sz="1600">
                  <a:latin typeface="Century Schoolbook" pitchFamily="18" charset="0"/>
                  <a:cs typeface="Times New Roman" charset="0"/>
                </a:rPr>
                <a:t>6</a:t>
              </a:r>
              <a:endParaRPr lang="pl-PL" sz="1100">
                <a:cs typeface="Times New Roman" charset="0"/>
              </a:endParaRPr>
            </a:p>
            <a:p>
              <a:pPr eaLnBrk="0" hangingPunct="0"/>
              <a:endParaRPr lang="pl-PL" sz="3200"/>
            </a:p>
          </p:txBody>
        </p:sp>
        <p:sp>
          <p:nvSpPr>
            <p:cNvPr id="16438" name="Rectangle 54"/>
            <p:cNvSpPr>
              <a:spLocks noChangeArrowheads="1"/>
            </p:cNvSpPr>
            <p:nvPr/>
          </p:nvSpPr>
          <p:spPr bwMode="auto">
            <a:xfrm>
              <a:off x="518" y="4873"/>
              <a:ext cx="1418" cy="403"/>
            </a:xfrm>
            <a:prstGeom prst="rect">
              <a:avLst/>
            </a:prstGeom>
            <a:noFill/>
            <a:ln w="9525">
              <a:noFill/>
              <a:miter lim="800000"/>
              <a:headEnd/>
              <a:tailEnd/>
            </a:ln>
            <a:effectLst/>
          </p:spPr>
          <p:txBody>
            <a:bodyPr/>
            <a:lstStyle/>
            <a:p>
              <a:r>
                <a:rPr lang="pl-PL" sz="1600">
                  <a:latin typeface="Century Schoolbook" pitchFamily="18" charset="0"/>
                  <a:cs typeface="Times New Roman" charset="0"/>
                </a:rPr>
                <a:t>Zaburzenia snu ...</a:t>
              </a:r>
              <a:endParaRPr lang="pl-PL" sz="1100">
                <a:cs typeface="Times New Roman" charset="0"/>
              </a:endParaRPr>
            </a:p>
            <a:p>
              <a:pPr eaLnBrk="0" hangingPunct="0"/>
              <a:endParaRPr lang="pl-PL" sz="3200"/>
            </a:p>
          </p:txBody>
        </p:sp>
        <p:sp>
          <p:nvSpPr>
            <p:cNvPr id="16439" name="Rectangle 55"/>
            <p:cNvSpPr>
              <a:spLocks noChangeArrowheads="1"/>
            </p:cNvSpPr>
            <p:nvPr/>
          </p:nvSpPr>
          <p:spPr bwMode="auto">
            <a:xfrm>
              <a:off x="1936" y="4873"/>
              <a:ext cx="284" cy="403"/>
            </a:xfrm>
            <a:prstGeom prst="rect">
              <a:avLst/>
            </a:prstGeom>
            <a:noFill/>
            <a:ln w="9525">
              <a:noFill/>
              <a:miter lim="800000"/>
              <a:headEnd/>
              <a:tailEnd/>
            </a:ln>
            <a:effectLst/>
          </p:spPr>
          <p:txBody>
            <a:bodyPr/>
            <a:lstStyle/>
            <a:p>
              <a:r>
                <a:rPr lang="pl-PL" sz="1600">
                  <a:latin typeface="Century Schoolbook" pitchFamily="18" charset="0"/>
                  <a:cs typeface="Times New Roman" charset="0"/>
                </a:rPr>
                <a:t>nie</a:t>
              </a:r>
              <a:endParaRPr lang="pl-PL" sz="1100">
                <a:cs typeface="Times New Roman" charset="0"/>
              </a:endParaRPr>
            </a:p>
            <a:p>
              <a:pPr eaLnBrk="0" hangingPunct="0"/>
              <a:endParaRPr lang="pl-PL" sz="3200"/>
            </a:p>
          </p:txBody>
        </p:sp>
        <p:sp>
          <p:nvSpPr>
            <p:cNvPr id="16440" name="Rectangle 56"/>
            <p:cNvSpPr>
              <a:spLocks noChangeArrowheads="1"/>
            </p:cNvSpPr>
            <p:nvPr/>
          </p:nvSpPr>
          <p:spPr bwMode="auto">
            <a:xfrm>
              <a:off x="2220" y="4873"/>
              <a:ext cx="284" cy="403"/>
            </a:xfrm>
            <a:prstGeom prst="rect">
              <a:avLst/>
            </a:prstGeom>
            <a:noFill/>
            <a:ln w="9525">
              <a:noFill/>
              <a:miter lim="800000"/>
              <a:headEnd/>
              <a:tailEnd/>
            </a:ln>
            <a:effectLst/>
          </p:spPr>
          <p:txBody>
            <a:bodyPr/>
            <a:lstStyle/>
            <a:p>
              <a:r>
                <a:rPr lang="pl-PL" sz="1600" b="1">
                  <a:latin typeface="Century Schoolbook" pitchFamily="18" charset="0"/>
                  <a:cs typeface="Times New Roman" charset="0"/>
                </a:rPr>
                <a:t>tak</a:t>
              </a:r>
              <a:endParaRPr lang="pl-PL" sz="1100">
                <a:cs typeface="Times New Roman" charset="0"/>
              </a:endParaRPr>
            </a:p>
            <a:p>
              <a:pPr eaLnBrk="0" hangingPunct="0"/>
              <a:endParaRPr lang="pl-PL" sz="3200"/>
            </a:p>
          </p:txBody>
        </p:sp>
        <p:sp>
          <p:nvSpPr>
            <p:cNvPr id="16441" name="Rectangle 57"/>
            <p:cNvSpPr>
              <a:spLocks noChangeArrowheads="1"/>
            </p:cNvSpPr>
            <p:nvPr/>
          </p:nvSpPr>
          <p:spPr bwMode="auto">
            <a:xfrm>
              <a:off x="28" y="5276"/>
              <a:ext cx="150" cy="1093"/>
            </a:xfrm>
            <a:prstGeom prst="rect">
              <a:avLst/>
            </a:prstGeom>
            <a:noFill/>
            <a:ln w="9525">
              <a:noFill/>
              <a:miter lim="800000"/>
              <a:headEnd/>
              <a:tailEnd/>
            </a:ln>
            <a:effectLst/>
          </p:spPr>
          <p:txBody>
            <a:bodyPr/>
            <a:lstStyle/>
            <a:p>
              <a:r>
                <a:rPr lang="pl-PL" sz="1100">
                  <a:cs typeface="Times New Roman" charset="0"/>
                </a:rPr>
                <a:t> </a:t>
              </a:r>
            </a:p>
            <a:p>
              <a:pPr eaLnBrk="0" hangingPunct="0"/>
              <a:endParaRPr lang="pl-PL" sz="3200"/>
            </a:p>
          </p:txBody>
        </p:sp>
        <p:sp>
          <p:nvSpPr>
            <p:cNvPr id="16442" name="Rectangle 58"/>
            <p:cNvSpPr>
              <a:spLocks noChangeArrowheads="1"/>
            </p:cNvSpPr>
            <p:nvPr/>
          </p:nvSpPr>
          <p:spPr bwMode="auto">
            <a:xfrm>
              <a:off x="178" y="5276"/>
              <a:ext cx="170" cy="1093"/>
            </a:xfrm>
            <a:prstGeom prst="rect">
              <a:avLst/>
            </a:prstGeom>
            <a:noFill/>
            <a:ln w="9525">
              <a:noFill/>
              <a:miter lim="800000"/>
              <a:headEnd/>
              <a:tailEnd/>
            </a:ln>
            <a:effectLst/>
          </p:spPr>
          <p:txBody>
            <a:bodyPr/>
            <a:lstStyle/>
            <a:p>
              <a:r>
                <a:rPr lang="pl-PL" sz="1100">
                  <a:cs typeface="Times New Roman" charset="0"/>
                </a:rPr>
                <a:t> </a:t>
              </a:r>
            </a:p>
            <a:p>
              <a:pPr eaLnBrk="0" hangingPunct="0"/>
              <a:endParaRPr lang="pl-PL" sz="3200"/>
            </a:p>
          </p:txBody>
        </p:sp>
        <p:sp>
          <p:nvSpPr>
            <p:cNvPr id="16443" name="Rectangle 59"/>
            <p:cNvSpPr>
              <a:spLocks noChangeArrowheads="1"/>
            </p:cNvSpPr>
            <p:nvPr/>
          </p:nvSpPr>
          <p:spPr bwMode="auto">
            <a:xfrm>
              <a:off x="348" y="5276"/>
              <a:ext cx="170" cy="1093"/>
            </a:xfrm>
            <a:prstGeom prst="rect">
              <a:avLst/>
            </a:prstGeom>
            <a:noFill/>
            <a:ln w="9525">
              <a:noFill/>
              <a:miter lim="800000"/>
              <a:headEnd/>
              <a:tailEnd/>
            </a:ln>
            <a:effectLst/>
          </p:spPr>
          <p:txBody>
            <a:bodyPr/>
            <a:lstStyle/>
            <a:p>
              <a:r>
                <a:rPr lang="pl-PL" sz="1100">
                  <a:cs typeface="Times New Roman" charset="0"/>
                </a:rPr>
                <a:t> </a:t>
              </a:r>
            </a:p>
            <a:p>
              <a:pPr eaLnBrk="0" hangingPunct="0"/>
              <a:endParaRPr lang="pl-PL" sz="3200"/>
            </a:p>
          </p:txBody>
        </p:sp>
        <p:sp>
          <p:nvSpPr>
            <p:cNvPr id="16444" name="Rectangle 60"/>
            <p:cNvSpPr>
              <a:spLocks noChangeArrowheads="1"/>
            </p:cNvSpPr>
            <p:nvPr/>
          </p:nvSpPr>
          <p:spPr bwMode="auto">
            <a:xfrm>
              <a:off x="518" y="5276"/>
              <a:ext cx="1418" cy="1093"/>
            </a:xfrm>
            <a:prstGeom prst="rect">
              <a:avLst/>
            </a:prstGeom>
            <a:noFill/>
            <a:ln w="9525">
              <a:noFill/>
              <a:miter lim="800000"/>
              <a:headEnd/>
              <a:tailEnd/>
            </a:ln>
            <a:effectLst/>
          </p:spPr>
          <p:txBody>
            <a:bodyPr/>
            <a:lstStyle/>
            <a:p>
              <a:r>
                <a:rPr lang="pl-PL" sz="1600">
                  <a:latin typeface="Century Schoolbook" pitchFamily="18" charset="0"/>
                  <a:cs typeface="Times New Roman" charset="0"/>
                </a:rPr>
                <a:t>Jeśli Ia1 i IA2 tak &amp; 3 lub więcej tak w Ib to rozpoznanie </a:t>
              </a:r>
              <a:r>
                <a:rPr lang="pl-PL" sz="1600" b="1">
                  <a:latin typeface="Century Schoolbook" pitchFamily="18" charset="0"/>
                  <a:cs typeface="Times New Roman" charset="0"/>
                </a:rPr>
                <a:t>– zespół lęku uogólnionego</a:t>
              </a:r>
              <a:r>
                <a:rPr lang="pl-PL" sz="1600">
                  <a:latin typeface="Century Schoolbook" pitchFamily="18" charset="0"/>
                  <a:cs typeface="Times New Roman" charset="0"/>
                </a:rPr>
                <a:t> </a:t>
              </a:r>
              <a:endParaRPr lang="pl-PL" sz="1100">
                <a:cs typeface="Times New Roman" charset="0"/>
              </a:endParaRPr>
            </a:p>
            <a:p>
              <a:pPr eaLnBrk="0" hangingPunct="0"/>
              <a:r>
                <a:rPr lang="pl-PL" sz="1600">
                  <a:latin typeface="Century Schoolbook" pitchFamily="18" charset="0"/>
                  <a:cs typeface="Times New Roman" charset="0"/>
                </a:rPr>
                <a:t>Jeśli + depresja to </a:t>
              </a:r>
              <a:r>
                <a:rPr lang="pl-PL" sz="1600" b="1">
                  <a:latin typeface="Century Schoolbook" pitchFamily="18" charset="0"/>
                  <a:cs typeface="Times New Roman" charset="0"/>
                </a:rPr>
                <a:t>mieszane zaburzenie lękowo-depresyjne F.41.2.</a:t>
              </a:r>
              <a:endParaRPr lang="pl-PL" sz="1100">
                <a:cs typeface="Times New Roman" charset="0"/>
              </a:endParaRPr>
            </a:p>
            <a:p>
              <a:pPr eaLnBrk="0" hangingPunct="0"/>
              <a:endParaRPr lang="pl-PL" sz="3200"/>
            </a:p>
          </p:txBody>
        </p:sp>
        <p:sp>
          <p:nvSpPr>
            <p:cNvPr id="16445" name="Rectangle 61"/>
            <p:cNvSpPr>
              <a:spLocks noChangeArrowheads="1"/>
            </p:cNvSpPr>
            <p:nvPr/>
          </p:nvSpPr>
          <p:spPr bwMode="auto">
            <a:xfrm>
              <a:off x="1936" y="5276"/>
              <a:ext cx="284" cy="1093"/>
            </a:xfrm>
            <a:prstGeom prst="rect">
              <a:avLst/>
            </a:prstGeom>
            <a:noFill/>
            <a:ln w="9525">
              <a:noFill/>
              <a:miter lim="800000"/>
              <a:headEnd/>
              <a:tailEnd/>
            </a:ln>
            <a:effectLst/>
          </p:spPr>
          <p:txBody>
            <a:bodyPr/>
            <a:lstStyle/>
            <a:p>
              <a:r>
                <a:rPr lang="pl-PL" sz="1600">
                  <a:latin typeface="Century Schoolbook" pitchFamily="18" charset="0"/>
                  <a:cs typeface="Times New Roman" charset="0"/>
                </a:rPr>
                <a:t>Nie</a:t>
              </a:r>
              <a:endParaRPr lang="pl-PL" sz="1100">
                <a:cs typeface="Times New Roman" charset="0"/>
              </a:endParaRPr>
            </a:p>
            <a:p>
              <a:pPr eaLnBrk="0" hangingPunct="0"/>
              <a:r>
                <a:rPr lang="pl-PL" sz="1600">
                  <a:latin typeface="Century Schoolbook" pitchFamily="18" charset="0"/>
                  <a:cs typeface="Times New Roman" charset="0"/>
                </a:rPr>
                <a:t> </a:t>
              </a:r>
              <a:endParaRPr lang="pl-PL" sz="1100">
                <a:cs typeface="Times New Roman" charset="0"/>
              </a:endParaRPr>
            </a:p>
            <a:p>
              <a:pPr eaLnBrk="0" hangingPunct="0"/>
              <a:r>
                <a:rPr lang="pl-PL" sz="1600">
                  <a:latin typeface="Century Schoolbook" pitchFamily="18" charset="0"/>
                  <a:cs typeface="Times New Roman" charset="0"/>
                </a:rPr>
                <a:t> </a:t>
              </a:r>
              <a:endParaRPr lang="pl-PL" sz="1100">
                <a:cs typeface="Times New Roman" charset="0"/>
              </a:endParaRPr>
            </a:p>
            <a:p>
              <a:pPr eaLnBrk="0" hangingPunct="0"/>
              <a:r>
                <a:rPr lang="pl-PL" sz="1600">
                  <a:latin typeface="Century Schoolbook" pitchFamily="18" charset="0"/>
                  <a:cs typeface="Times New Roman" charset="0"/>
                </a:rPr>
                <a:t> </a:t>
              </a:r>
              <a:endParaRPr lang="pl-PL" sz="1100">
                <a:cs typeface="Times New Roman" charset="0"/>
              </a:endParaRPr>
            </a:p>
            <a:p>
              <a:pPr eaLnBrk="0" hangingPunct="0"/>
              <a:r>
                <a:rPr lang="pl-PL" sz="1600">
                  <a:latin typeface="Century Schoolbook" pitchFamily="18" charset="0"/>
                  <a:cs typeface="Times New Roman" charset="0"/>
                </a:rPr>
                <a:t>nie</a:t>
              </a:r>
              <a:endParaRPr lang="pl-PL" sz="1100">
                <a:cs typeface="Times New Roman" charset="0"/>
              </a:endParaRPr>
            </a:p>
            <a:p>
              <a:pPr eaLnBrk="0" hangingPunct="0"/>
              <a:endParaRPr lang="pl-PL" sz="3200"/>
            </a:p>
          </p:txBody>
        </p:sp>
        <p:sp>
          <p:nvSpPr>
            <p:cNvPr id="16446" name="Rectangle 62"/>
            <p:cNvSpPr>
              <a:spLocks noChangeArrowheads="1"/>
            </p:cNvSpPr>
            <p:nvPr/>
          </p:nvSpPr>
          <p:spPr bwMode="auto">
            <a:xfrm>
              <a:off x="2220" y="5276"/>
              <a:ext cx="284" cy="1093"/>
            </a:xfrm>
            <a:prstGeom prst="rect">
              <a:avLst/>
            </a:prstGeom>
            <a:noFill/>
            <a:ln w="9525">
              <a:noFill/>
              <a:miter lim="800000"/>
              <a:headEnd/>
              <a:tailEnd/>
            </a:ln>
            <a:effectLst/>
          </p:spPr>
          <p:txBody>
            <a:bodyPr/>
            <a:lstStyle/>
            <a:p>
              <a:r>
                <a:rPr lang="pl-PL" sz="1600" b="1">
                  <a:latin typeface="Century Schoolbook" pitchFamily="18" charset="0"/>
                  <a:cs typeface="Times New Roman" charset="0"/>
                </a:rPr>
                <a:t>Tak</a:t>
              </a:r>
              <a:endParaRPr lang="pl-PL" sz="1100">
                <a:cs typeface="Times New Roman" charset="0"/>
              </a:endParaRPr>
            </a:p>
            <a:p>
              <a:pPr eaLnBrk="0" hangingPunct="0"/>
              <a:r>
                <a:rPr lang="pl-PL" sz="1600" b="1">
                  <a:latin typeface="Century Schoolbook" pitchFamily="18" charset="0"/>
                  <a:cs typeface="Times New Roman" charset="0"/>
                </a:rPr>
                <a:t> </a:t>
              </a:r>
              <a:endParaRPr lang="pl-PL" sz="1100">
                <a:cs typeface="Times New Roman" charset="0"/>
              </a:endParaRPr>
            </a:p>
            <a:p>
              <a:pPr eaLnBrk="0" hangingPunct="0"/>
              <a:r>
                <a:rPr lang="pl-PL" sz="1600" b="1">
                  <a:latin typeface="Century Schoolbook" pitchFamily="18" charset="0"/>
                  <a:cs typeface="Times New Roman" charset="0"/>
                </a:rPr>
                <a:t> </a:t>
              </a:r>
              <a:endParaRPr lang="pl-PL" sz="1100">
                <a:cs typeface="Times New Roman" charset="0"/>
              </a:endParaRPr>
            </a:p>
            <a:p>
              <a:pPr eaLnBrk="0" hangingPunct="0"/>
              <a:r>
                <a:rPr lang="pl-PL" sz="1600" b="1">
                  <a:latin typeface="Century Schoolbook" pitchFamily="18" charset="0"/>
                  <a:cs typeface="Times New Roman" charset="0"/>
                </a:rPr>
                <a:t> </a:t>
              </a:r>
              <a:endParaRPr lang="pl-PL" sz="1100">
                <a:cs typeface="Times New Roman" charset="0"/>
              </a:endParaRPr>
            </a:p>
            <a:p>
              <a:pPr eaLnBrk="0" hangingPunct="0"/>
              <a:r>
                <a:rPr lang="pl-PL" sz="1600" b="1">
                  <a:latin typeface="Century Schoolbook" pitchFamily="18" charset="0"/>
                  <a:cs typeface="Times New Roman" charset="0"/>
                </a:rPr>
                <a:t>tak</a:t>
              </a:r>
              <a:endParaRPr lang="pl-PL" sz="1100">
                <a:cs typeface="Times New Roman" charset="0"/>
              </a:endParaRPr>
            </a:p>
            <a:p>
              <a:pPr eaLnBrk="0" hangingPunct="0"/>
              <a:endParaRPr lang="pl-PL" sz="3200"/>
            </a:p>
          </p:txBody>
        </p:sp>
      </p:grpSp>
      <p:sp>
        <p:nvSpPr>
          <p:cNvPr id="16448" name="Rectangle 64"/>
          <p:cNvSpPr>
            <a:spLocks noChangeArrowheads="1"/>
          </p:cNvSpPr>
          <p:nvPr/>
        </p:nvSpPr>
        <p:spPr bwMode="auto">
          <a:xfrm>
            <a:off x="457200" y="304800"/>
            <a:ext cx="9144000" cy="830997"/>
          </a:xfrm>
          <a:prstGeom prst="rect">
            <a:avLst/>
          </a:prstGeom>
          <a:noFill/>
          <a:ln w="9525">
            <a:noFill/>
            <a:miter lim="800000"/>
            <a:headEnd/>
            <a:tailEnd/>
          </a:ln>
          <a:effectLst/>
        </p:spPr>
        <p:txBody>
          <a:bodyPr>
            <a:spAutoFit/>
          </a:bodyPr>
          <a:lstStyle/>
          <a:p>
            <a:pPr algn="ctr">
              <a:tabLst>
                <a:tab pos="457200" algn="l"/>
              </a:tabLst>
            </a:pPr>
            <a:r>
              <a:rPr lang="pl-PL" sz="1600" b="1" dirty="0">
                <a:solidFill>
                  <a:schemeClr val="tx2"/>
                </a:solidFill>
                <a:latin typeface="Century Schoolbook" pitchFamily="18" charset="0"/>
                <a:cs typeface="Times New Roman" charset="0"/>
              </a:rPr>
              <a:t>I.</a:t>
            </a:r>
            <a:r>
              <a:rPr lang="pl-PL" sz="900" b="1" dirty="0">
                <a:solidFill>
                  <a:schemeClr val="tx2"/>
                </a:solidFill>
                <a:cs typeface="Times New Roman" charset="0"/>
              </a:rPr>
              <a:t>                   </a:t>
            </a:r>
            <a:r>
              <a:rPr lang="pl-PL" sz="1600" b="1" dirty="0">
                <a:solidFill>
                  <a:schemeClr val="tx2"/>
                </a:solidFill>
                <a:latin typeface="Century Schoolbook" pitchFamily="18" charset="0"/>
                <a:cs typeface="Times New Roman" charset="0"/>
              </a:rPr>
              <a:t>Zespół lęku uogólnionego. F.41.1.</a:t>
            </a:r>
            <a:endParaRPr lang="pl-PL" sz="1100" dirty="0">
              <a:solidFill>
                <a:schemeClr val="tx2"/>
              </a:solidFill>
              <a:cs typeface="Times New Roman" charset="0"/>
            </a:endParaRPr>
          </a:p>
          <a:p>
            <a:pPr eaLnBrk="0" hangingPunct="0">
              <a:tabLst>
                <a:tab pos="457200" algn="l"/>
              </a:tabLst>
            </a:pPr>
            <a:endParaRPr lang="pl-PL" sz="3200" dirty="0">
              <a:solidFill>
                <a:schemeClr val="tx2"/>
              </a:solidFill>
            </a:endParaRPr>
          </a:p>
        </p:txBody>
      </p:sp>
    </p:spTree>
  </p:cSld>
  <p:clrMapOvr>
    <a:masterClrMapping/>
  </p:clrMapOvr>
  <p:transition spd="slow">
    <p:wipe dir="u"/>
  </p:transition>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ChangeArrowheads="1"/>
          </p:cNvSpPr>
          <p:nvPr/>
        </p:nvSpPr>
        <p:spPr bwMode="auto">
          <a:xfrm>
            <a:off x="0" y="-6600825"/>
            <a:ext cx="9144000" cy="882650"/>
          </a:xfrm>
          <a:prstGeom prst="rect">
            <a:avLst/>
          </a:prstGeom>
          <a:noFill/>
          <a:ln w="9525">
            <a:noFill/>
            <a:miter lim="800000"/>
            <a:headEnd/>
            <a:tailEnd/>
          </a:ln>
          <a:effectLst/>
        </p:spPr>
        <p:txBody>
          <a:bodyPr>
            <a:spAutoFit/>
          </a:bodyPr>
          <a:lstStyle/>
          <a:p>
            <a:r>
              <a:rPr lang="pl-PL" sz="1400" b="1">
                <a:latin typeface="Century Schoolbook" pitchFamily="18" charset="0"/>
                <a:cs typeface="Times New Roman" charset="0"/>
              </a:rPr>
              <a:t>IS. Zaburzenie somatyzacyjne. </a:t>
            </a:r>
            <a:r>
              <a:rPr lang="en-US" sz="1400" b="1">
                <a:latin typeface="Century Schoolbook" pitchFamily="18" charset="0"/>
                <a:cs typeface="Times New Roman" charset="0"/>
              </a:rPr>
              <a:t>F.45.0</a:t>
            </a:r>
            <a:endParaRPr lang="pl-PL" sz="1000">
              <a:cs typeface="Times New Roman" charset="0"/>
            </a:endParaRPr>
          </a:p>
          <a:p>
            <a:pPr eaLnBrk="0" hangingPunct="0"/>
            <a:r>
              <a:rPr lang="en-US" sz="1400" b="1">
                <a:latin typeface="Century Schoolbook" pitchFamily="18" charset="0"/>
                <a:cs typeface="Times New Roman" charset="0"/>
              </a:rPr>
              <a:t> </a:t>
            </a:r>
            <a:endParaRPr lang="pl-PL" sz="1000">
              <a:cs typeface="Times New Roman" charset="0"/>
            </a:endParaRPr>
          </a:p>
          <a:p>
            <a:pPr eaLnBrk="0" hangingPunct="0"/>
            <a:endParaRPr lang="pl-PL"/>
          </a:p>
        </p:txBody>
      </p:sp>
      <p:grpSp>
        <p:nvGrpSpPr>
          <p:cNvPr id="17525" name="Group 117"/>
          <p:cNvGrpSpPr>
            <a:grpSpLocks/>
          </p:cNvGrpSpPr>
          <p:nvPr/>
        </p:nvGrpSpPr>
        <p:grpSpPr bwMode="auto">
          <a:xfrm>
            <a:off x="0" y="609600"/>
            <a:ext cx="8648700" cy="5776913"/>
            <a:chOff x="28" y="556"/>
            <a:chExt cx="2456" cy="11697"/>
          </a:xfrm>
        </p:grpSpPr>
        <p:sp>
          <p:nvSpPr>
            <p:cNvPr id="17411" name="Rectangle 3"/>
            <p:cNvSpPr>
              <a:spLocks noChangeArrowheads="1"/>
            </p:cNvSpPr>
            <p:nvPr/>
          </p:nvSpPr>
          <p:spPr bwMode="auto">
            <a:xfrm>
              <a:off x="28" y="556"/>
              <a:ext cx="198" cy="1226"/>
            </a:xfrm>
            <a:prstGeom prst="rect">
              <a:avLst/>
            </a:prstGeom>
            <a:noFill/>
            <a:ln w="9525">
              <a:noFill/>
              <a:miter lim="800000"/>
              <a:headEnd/>
              <a:tailEnd/>
            </a:ln>
            <a:effectLst/>
          </p:spPr>
          <p:txBody>
            <a:bodyPr/>
            <a:lstStyle/>
            <a:p>
              <a:r>
                <a:rPr lang="en-US" sz="1400">
                  <a:latin typeface="Century Schoolbook" pitchFamily="18" charset="0"/>
                  <a:cs typeface="Times New Roman" charset="0"/>
                </a:rPr>
                <a:t>IS</a:t>
              </a:r>
              <a:endParaRPr lang="pl-PL" sz="1000">
                <a:cs typeface="Times New Roman" charset="0"/>
              </a:endParaRPr>
            </a:p>
            <a:p>
              <a:pPr eaLnBrk="0" hangingPunct="0"/>
              <a:endParaRPr lang="pl-PL"/>
            </a:p>
          </p:txBody>
        </p:sp>
        <p:sp>
          <p:nvSpPr>
            <p:cNvPr id="17412" name="Rectangle 4"/>
            <p:cNvSpPr>
              <a:spLocks noChangeArrowheads="1"/>
            </p:cNvSpPr>
            <p:nvPr/>
          </p:nvSpPr>
          <p:spPr bwMode="auto">
            <a:xfrm>
              <a:off x="226" y="556"/>
              <a:ext cx="170" cy="1226"/>
            </a:xfrm>
            <a:prstGeom prst="rect">
              <a:avLst/>
            </a:prstGeom>
            <a:noFill/>
            <a:ln w="9525">
              <a:noFill/>
              <a:miter lim="800000"/>
              <a:headEnd/>
              <a:tailEnd/>
            </a:ln>
            <a:effectLst/>
          </p:spPr>
          <p:txBody>
            <a:bodyPr/>
            <a:lstStyle/>
            <a:p>
              <a:r>
                <a:rPr lang="en-US" sz="1400">
                  <a:latin typeface="Century Schoolbook" pitchFamily="18" charset="0"/>
                  <a:cs typeface="Times New Roman" charset="0"/>
                </a:rPr>
                <a:t>a</a:t>
              </a:r>
              <a:endParaRPr lang="pl-PL" sz="1000">
                <a:cs typeface="Times New Roman" charset="0"/>
              </a:endParaRPr>
            </a:p>
            <a:p>
              <a:pPr eaLnBrk="0" hangingPunct="0"/>
              <a:endParaRPr lang="pl-PL"/>
            </a:p>
          </p:txBody>
        </p:sp>
        <p:sp>
          <p:nvSpPr>
            <p:cNvPr id="17413" name="Rectangle 5"/>
            <p:cNvSpPr>
              <a:spLocks noChangeArrowheads="1"/>
            </p:cNvSpPr>
            <p:nvPr/>
          </p:nvSpPr>
          <p:spPr bwMode="auto">
            <a:xfrm>
              <a:off x="396" y="556"/>
              <a:ext cx="170" cy="1226"/>
            </a:xfrm>
            <a:prstGeom prst="rect">
              <a:avLst/>
            </a:prstGeom>
            <a:noFill/>
            <a:ln w="9525">
              <a:noFill/>
              <a:miter lim="800000"/>
              <a:headEnd/>
              <a:tailEnd/>
            </a:ln>
            <a:effectLst/>
          </p:spPr>
          <p:txBody>
            <a:bodyPr/>
            <a:lstStyle/>
            <a:p>
              <a:r>
                <a:rPr lang="pl-PL" sz="1000">
                  <a:cs typeface="Times New Roman" charset="0"/>
                </a:rPr>
                <a:t> </a:t>
              </a:r>
            </a:p>
            <a:p>
              <a:pPr eaLnBrk="0" hangingPunct="0"/>
              <a:endParaRPr lang="pl-PL"/>
            </a:p>
          </p:txBody>
        </p:sp>
        <p:sp>
          <p:nvSpPr>
            <p:cNvPr id="17414" name="Rectangle 6"/>
            <p:cNvSpPr>
              <a:spLocks noChangeArrowheads="1"/>
            </p:cNvSpPr>
            <p:nvPr/>
          </p:nvSpPr>
          <p:spPr bwMode="auto">
            <a:xfrm>
              <a:off x="566" y="556"/>
              <a:ext cx="1304" cy="1226"/>
            </a:xfrm>
            <a:prstGeom prst="rect">
              <a:avLst/>
            </a:prstGeom>
            <a:noFill/>
            <a:ln w="9525">
              <a:noFill/>
              <a:miter lim="800000"/>
              <a:headEnd/>
              <a:tailEnd/>
            </a:ln>
            <a:effectLst/>
          </p:spPr>
          <p:txBody>
            <a:bodyPr/>
            <a:lstStyle/>
            <a:p>
              <a:r>
                <a:rPr lang="pl-PL" sz="1400">
                  <a:latin typeface="Century Schoolbook" pitchFamily="18" charset="0"/>
                  <a:cs typeface="Times New Roman" charset="0"/>
                </a:rPr>
                <a:t>Co najmniej 2-letnia historia różnych dolegliwości fizycznych, nie wyjaśnionych w badaniach somatycznych ...</a:t>
              </a:r>
              <a:endParaRPr lang="pl-PL" sz="1000">
                <a:cs typeface="Times New Roman" charset="0"/>
              </a:endParaRPr>
            </a:p>
            <a:p>
              <a:pPr eaLnBrk="0" hangingPunct="0"/>
              <a:endParaRPr lang="pl-PL"/>
            </a:p>
          </p:txBody>
        </p:sp>
        <p:sp>
          <p:nvSpPr>
            <p:cNvPr id="17415" name="Rectangle 7"/>
            <p:cNvSpPr>
              <a:spLocks noChangeArrowheads="1"/>
            </p:cNvSpPr>
            <p:nvPr/>
          </p:nvSpPr>
          <p:spPr bwMode="auto">
            <a:xfrm>
              <a:off x="1870" y="556"/>
              <a:ext cx="274" cy="1226"/>
            </a:xfrm>
            <a:prstGeom prst="rect">
              <a:avLst/>
            </a:prstGeom>
            <a:noFill/>
            <a:ln w="9525">
              <a:noFill/>
              <a:miter lim="800000"/>
              <a:headEnd/>
              <a:tailEnd/>
            </a:ln>
            <a:effectLst/>
          </p:spPr>
          <p:txBody>
            <a:bodyPr/>
            <a:lstStyle/>
            <a:p>
              <a:r>
                <a:rPr lang="pl-PL" sz="1200">
                  <a:latin typeface="Century Schoolbook" pitchFamily="18" charset="0"/>
                  <a:cs typeface="Times New Roman" charset="0"/>
                </a:rPr>
                <a:t>nie</a:t>
              </a:r>
              <a:endParaRPr lang="pl-PL" sz="1000">
                <a:cs typeface="Times New Roman" charset="0"/>
              </a:endParaRPr>
            </a:p>
            <a:p>
              <a:pPr eaLnBrk="0" hangingPunct="0"/>
              <a:endParaRPr lang="pl-PL"/>
            </a:p>
          </p:txBody>
        </p:sp>
        <p:sp>
          <p:nvSpPr>
            <p:cNvPr id="17416" name="Rectangle 8"/>
            <p:cNvSpPr>
              <a:spLocks noChangeArrowheads="1"/>
            </p:cNvSpPr>
            <p:nvPr/>
          </p:nvSpPr>
          <p:spPr bwMode="auto">
            <a:xfrm>
              <a:off x="2144" y="556"/>
              <a:ext cx="340" cy="1226"/>
            </a:xfrm>
            <a:prstGeom prst="rect">
              <a:avLst/>
            </a:prstGeom>
            <a:noFill/>
            <a:ln w="9525">
              <a:noFill/>
              <a:miter lim="800000"/>
              <a:headEnd/>
              <a:tailEnd/>
            </a:ln>
            <a:effectLst/>
          </p:spPr>
          <p:txBody>
            <a:bodyPr/>
            <a:lstStyle/>
            <a:p>
              <a:r>
                <a:rPr lang="pl-PL" sz="1100" b="1">
                  <a:latin typeface="Century Schoolbook" pitchFamily="18" charset="0"/>
                  <a:cs typeface="Times New Roman" charset="0"/>
                </a:rPr>
                <a:t>tak</a:t>
              </a:r>
              <a:endParaRPr lang="pl-PL" sz="1000">
                <a:cs typeface="Times New Roman" charset="0"/>
              </a:endParaRPr>
            </a:p>
            <a:p>
              <a:pPr eaLnBrk="0" hangingPunct="0"/>
              <a:endParaRPr lang="pl-PL"/>
            </a:p>
          </p:txBody>
        </p:sp>
        <p:sp>
          <p:nvSpPr>
            <p:cNvPr id="17417" name="Rectangle 9"/>
            <p:cNvSpPr>
              <a:spLocks noChangeArrowheads="1"/>
            </p:cNvSpPr>
            <p:nvPr/>
          </p:nvSpPr>
          <p:spPr bwMode="auto">
            <a:xfrm>
              <a:off x="28" y="1782"/>
              <a:ext cx="198" cy="1092"/>
            </a:xfrm>
            <a:prstGeom prst="rect">
              <a:avLst/>
            </a:prstGeom>
            <a:noFill/>
            <a:ln w="9525">
              <a:noFill/>
              <a:miter lim="800000"/>
              <a:headEnd/>
              <a:tailEnd/>
            </a:ln>
            <a:effectLst/>
          </p:spPr>
          <p:txBody>
            <a:bodyPr/>
            <a:lstStyle/>
            <a:p>
              <a:r>
                <a:rPr lang="pl-PL" sz="1000">
                  <a:cs typeface="Times New Roman" charset="0"/>
                </a:rPr>
                <a:t> </a:t>
              </a:r>
            </a:p>
            <a:p>
              <a:pPr eaLnBrk="0" hangingPunct="0"/>
              <a:endParaRPr lang="pl-PL"/>
            </a:p>
          </p:txBody>
        </p:sp>
        <p:sp>
          <p:nvSpPr>
            <p:cNvPr id="17418" name="Rectangle 10"/>
            <p:cNvSpPr>
              <a:spLocks noChangeArrowheads="1"/>
            </p:cNvSpPr>
            <p:nvPr/>
          </p:nvSpPr>
          <p:spPr bwMode="auto">
            <a:xfrm>
              <a:off x="226" y="1782"/>
              <a:ext cx="170" cy="1092"/>
            </a:xfrm>
            <a:prstGeom prst="rect">
              <a:avLst/>
            </a:prstGeom>
            <a:noFill/>
            <a:ln w="9525">
              <a:noFill/>
              <a:miter lim="800000"/>
              <a:headEnd/>
              <a:tailEnd/>
            </a:ln>
            <a:effectLst/>
          </p:spPr>
          <p:txBody>
            <a:bodyPr/>
            <a:lstStyle/>
            <a:p>
              <a:r>
                <a:rPr lang="pl-PL" sz="1400">
                  <a:latin typeface="Century Schoolbook" pitchFamily="18" charset="0"/>
                  <a:cs typeface="Times New Roman" charset="0"/>
                </a:rPr>
                <a:t>b</a:t>
              </a:r>
              <a:endParaRPr lang="pl-PL" sz="1000">
                <a:cs typeface="Times New Roman" charset="0"/>
              </a:endParaRPr>
            </a:p>
            <a:p>
              <a:pPr eaLnBrk="0" hangingPunct="0"/>
              <a:endParaRPr lang="pl-PL"/>
            </a:p>
          </p:txBody>
        </p:sp>
        <p:sp>
          <p:nvSpPr>
            <p:cNvPr id="17419" name="Rectangle 11"/>
            <p:cNvSpPr>
              <a:spLocks noChangeArrowheads="1"/>
            </p:cNvSpPr>
            <p:nvPr/>
          </p:nvSpPr>
          <p:spPr bwMode="auto">
            <a:xfrm>
              <a:off x="396" y="1782"/>
              <a:ext cx="170" cy="1092"/>
            </a:xfrm>
            <a:prstGeom prst="rect">
              <a:avLst/>
            </a:prstGeom>
            <a:noFill/>
            <a:ln w="9525">
              <a:noFill/>
              <a:miter lim="800000"/>
              <a:headEnd/>
              <a:tailEnd/>
            </a:ln>
            <a:effectLst/>
          </p:spPr>
          <p:txBody>
            <a:bodyPr/>
            <a:lstStyle/>
            <a:p>
              <a:r>
                <a:rPr lang="pl-PL" sz="1000">
                  <a:cs typeface="Times New Roman" charset="0"/>
                </a:rPr>
                <a:t> </a:t>
              </a:r>
            </a:p>
            <a:p>
              <a:pPr eaLnBrk="0" hangingPunct="0"/>
              <a:endParaRPr lang="pl-PL"/>
            </a:p>
          </p:txBody>
        </p:sp>
        <p:sp>
          <p:nvSpPr>
            <p:cNvPr id="17420" name="Rectangle 12"/>
            <p:cNvSpPr>
              <a:spLocks noChangeArrowheads="1"/>
            </p:cNvSpPr>
            <p:nvPr/>
          </p:nvSpPr>
          <p:spPr bwMode="auto">
            <a:xfrm>
              <a:off x="566" y="1782"/>
              <a:ext cx="1304" cy="1092"/>
            </a:xfrm>
            <a:prstGeom prst="rect">
              <a:avLst/>
            </a:prstGeom>
            <a:noFill/>
            <a:ln w="9525">
              <a:noFill/>
              <a:miter lim="800000"/>
              <a:headEnd/>
              <a:tailEnd/>
            </a:ln>
            <a:effectLst/>
          </p:spPr>
          <p:txBody>
            <a:bodyPr/>
            <a:lstStyle/>
            <a:p>
              <a:r>
                <a:rPr lang="pl-PL" sz="1400">
                  <a:latin typeface="Century Schoolbook" pitchFamily="18" charset="0"/>
                  <a:cs typeface="Times New Roman" charset="0"/>
                </a:rPr>
                <a:t>Zaangażowanie w dolegliwości, lub poszukiwanie ich przyczyny w licznych konsultacjach lekarskich ...</a:t>
              </a:r>
              <a:endParaRPr lang="pl-PL" sz="1000">
                <a:cs typeface="Times New Roman" charset="0"/>
              </a:endParaRPr>
            </a:p>
            <a:p>
              <a:pPr eaLnBrk="0" hangingPunct="0"/>
              <a:endParaRPr lang="pl-PL"/>
            </a:p>
          </p:txBody>
        </p:sp>
        <p:sp>
          <p:nvSpPr>
            <p:cNvPr id="17421" name="Rectangle 13"/>
            <p:cNvSpPr>
              <a:spLocks noChangeArrowheads="1"/>
            </p:cNvSpPr>
            <p:nvPr/>
          </p:nvSpPr>
          <p:spPr bwMode="auto">
            <a:xfrm>
              <a:off x="1870" y="1782"/>
              <a:ext cx="274" cy="1092"/>
            </a:xfrm>
            <a:prstGeom prst="rect">
              <a:avLst/>
            </a:prstGeom>
            <a:noFill/>
            <a:ln w="9525">
              <a:noFill/>
              <a:miter lim="800000"/>
              <a:headEnd/>
              <a:tailEnd/>
            </a:ln>
            <a:effectLst/>
          </p:spPr>
          <p:txBody>
            <a:bodyPr/>
            <a:lstStyle/>
            <a:p>
              <a:r>
                <a:rPr lang="pl-PL" sz="1200">
                  <a:latin typeface="Century Schoolbook" pitchFamily="18" charset="0"/>
                  <a:cs typeface="Times New Roman" charset="0"/>
                </a:rPr>
                <a:t>nie</a:t>
              </a:r>
              <a:endParaRPr lang="pl-PL" sz="1000">
                <a:cs typeface="Times New Roman" charset="0"/>
              </a:endParaRPr>
            </a:p>
            <a:p>
              <a:pPr eaLnBrk="0" hangingPunct="0"/>
              <a:endParaRPr lang="pl-PL"/>
            </a:p>
          </p:txBody>
        </p:sp>
        <p:sp>
          <p:nvSpPr>
            <p:cNvPr id="17422" name="Rectangle 14"/>
            <p:cNvSpPr>
              <a:spLocks noChangeArrowheads="1"/>
            </p:cNvSpPr>
            <p:nvPr/>
          </p:nvSpPr>
          <p:spPr bwMode="auto">
            <a:xfrm>
              <a:off x="2144" y="1782"/>
              <a:ext cx="340" cy="1092"/>
            </a:xfrm>
            <a:prstGeom prst="rect">
              <a:avLst/>
            </a:prstGeom>
            <a:noFill/>
            <a:ln w="9525">
              <a:noFill/>
              <a:miter lim="800000"/>
              <a:headEnd/>
              <a:tailEnd/>
            </a:ln>
            <a:effectLst/>
          </p:spPr>
          <p:txBody>
            <a:bodyPr/>
            <a:lstStyle/>
            <a:p>
              <a:r>
                <a:rPr lang="pl-PL" sz="1100" b="1">
                  <a:latin typeface="Century Schoolbook" pitchFamily="18" charset="0"/>
                  <a:cs typeface="Times New Roman" charset="0"/>
                </a:rPr>
                <a:t>tak</a:t>
              </a:r>
              <a:endParaRPr lang="pl-PL" sz="1000">
                <a:cs typeface="Times New Roman" charset="0"/>
              </a:endParaRPr>
            </a:p>
            <a:p>
              <a:pPr eaLnBrk="0" hangingPunct="0"/>
              <a:endParaRPr lang="pl-PL"/>
            </a:p>
          </p:txBody>
        </p:sp>
        <p:sp>
          <p:nvSpPr>
            <p:cNvPr id="17423" name="Rectangle 15"/>
            <p:cNvSpPr>
              <a:spLocks noChangeArrowheads="1"/>
            </p:cNvSpPr>
            <p:nvPr/>
          </p:nvSpPr>
          <p:spPr bwMode="auto">
            <a:xfrm>
              <a:off x="28" y="2874"/>
              <a:ext cx="198" cy="824"/>
            </a:xfrm>
            <a:prstGeom prst="rect">
              <a:avLst/>
            </a:prstGeom>
            <a:noFill/>
            <a:ln w="9525">
              <a:noFill/>
              <a:miter lim="800000"/>
              <a:headEnd/>
              <a:tailEnd/>
            </a:ln>
            <a:effectLst/>
          </p:spPr>
          <p:txBody>
            <a:bodyPr/>
            <a:lstStyle/>
            <a:p>
              <a:r>
                <a:rPr lang="pl-PL" sz="1000">
                  <a:cs typeface="Times New Roman" charset="0"/>
                </a:rPr>
                <a:t> </a:t>
              </a:r>
            </a:p>
            <a:p>
              <a:pPr eaLnBrk="0" hangingPunct="0"/>
              <a:endParaRPr lang="pl-PL"/>
            </a:p>
          </p:txBody>
        </p:sp>
        <p:sp>
          <p:nvSpPr>
            <p:cNvPr id="17424" name="Rectangle 16"/>
            <p:cNvSpPr>
              <a:spLocks noChangeArrowheads="1"/>
            </p:cNvSpPr>
            <p:nvPr/>
          </p:nvSpPr>
          <p:spPr bwMode="auto">
            <a:xfrm>
              <a:off x="226" y="2874"/>
              <a:ext cx="170" cy="824"/>
            </a:xfrm>
            <a:prstGeom prst="rect">
              <a:avLst/>
            </a:prstGeom>
            <a:noFill/>
            <a:ln w="9525">
              <a:noFill/>
              <a:miter lim="800000"/>
              <a:headEnd/>
              <a:tailEnd/>
            </a:ln>
            <a:effectLst/>
          </p:spPr>
          <p:txBody>
            <a:bodyPr/>
            <a:lstStyle/>
            <a:p>
              <a:r>
                <a:rPr lang="pl-PL" sz="1400">
                  <a:latin typeface="Century Schoolbook" pitchFamily="18" charset="0"/>
                  <a:cs typeface="Times New Roman" charset="0"/>
                </a:rPr>
                <a:t>c</a:t>
              </a:r>
              <a:endParaRPr lang="pl-PL" sz="1000">
                <a:cs typeface="Times New Roman" charset="0"/>
              </a:endParaRPr>
            </a:p>
            <a:p>
              <a:pPr eaLnBrk="0" hangingPunct="0"/>
              <a:endParaRPr lang="pl-PL"/>
            </a:p>
          </p:txBody>
        </p:sp>
        <p:sp>
          <p:nvSpPr>
            <p:cNvPr id="17425" name="Rectangle 17"/>
            <p:cNvSpPr>
              <a:spLocks noChangeArrowheads="1"/>
            </p:cNvSpPr>
            <p:nvPr/>
          </p:nvSpPr>
          <p:spPr bwMode="auto">
            <a:xfrm>
              <a:off x="396" y="2874"/>
              <a:ext cx="170" cy="824"/>
            </a:xfrm>
            <a:prstGeom prst="rect">
              <a:avLst/>
            </a:prstGeom>
            <a:noFill/>
            <a:ln w="9525">
              <a:noFill/>
              <a:miter lim="800000"/>
              <a:headEnd/>
              <a:tailEnd/>
            </a:ln>
            <a:effectLst/>
          </p:spPr>
          <p:txBody>
            <a:bodyPr/>
            <a:lstStyle/>
            <a:p>
              <a:r>
                <a:rPr lang="pl-PL" sz="1000">
                  <a:cs typeface="Times New Roman" charset="0"/>
                </a:rPr>
                <a:t> </a:t>
              </a:r>
            </a:p>
            <a:p>
              <a:pPr eaLnBrk="0" hangingPunct="0"/>
              <a:endParaRPr lang="pl-PL"/>
            </a:p>
          </p:txBody>
        </p:sp>
        <p:sp>
          <p:nvSpPr>
            <p:cNvPr id="17426" name="Rectangle 18"/>
            <p:cNvSpPr>
              <a:spLocks noChangeArrowheads="1"/>
            </p:cNvSpPr>
            <p:nvPr/>
          </p:nvSpPr>
          <p:spPr bwMode="auto">
            <a:xfrm>
              <a:off x="566" y="2874"/>
              <a:ext cx="1304" cy="824"/>
            </a:xfrm>
            <a:prstGeom prst="rect">
              <a:avLst/>
            </a:prstGeom>
            <a:noFill/>
            <a:ln w="9525">
              <a:noFill/>
              <a:miter lim="800000"/>
              <a:headEnd/>
              <a:tailEnd/>
            </a:ln>
            <a:effectLst/>
          </p:spPr>
          <p:txBody>
            <a:bodyPr/>
            <a:lstStyle/>
            <a:p>
              <a:r>
                <a:rPr lang="pl-PL" sz="1400">
                  <a:latin typeface="Century Schoolbook" pitchFamily="18" charset="0"/>
                  <a:cs typeface="Times New Roman" charset="0"/>
                </a:rPr>
                <a:t>Nieprzyjmowanie  wyjaśnień  psychicznego podłoża dolegliwości ...</a:t>
              </a:r>
              <a:endParaRPr lang="pl-PL" sz="1000">
                <a:cs typeface="Times New Roman" charset="0"/>
              </a:endParaRPr>
            </a:p>
            <a:p>
              <a:pPr eaLnBrk="0" hangingPunct="0"/>
              <a:endParaRPr lang="pl-PL"/>
            </a:p>
          </p:txBody>
        </p:sp>
        <p:sp>
          <p:nvSpPr>
            <p:cNvPr id="17427" name="Rectangle 19"/>
            <p:cNvSpPr>
              <a:spLocks noChangeArrowheads="1"/>
            </p:cNvSpPr>
            <p:nvPr/>
          </p:nvSpPr>
          <p:spPr bwMode="auto">
            <a:xfrm>
              <a:off x="1870" y="2874"/>
              <a:ext cx="274" cy="824"/>
            </a:xfrm>
            <a:prstGeom prst="rect">
              <a:avLst/>
            </a:prstGeom>
            <a:noFill/>
            <a:ln w="9525">
              <a:noFill/>
              <a:miter lim="800000"/>
              <a:headEnd/>
              <a:tailEnd/>
            </a:ln>
            <a:effectLst/>
          </p:spPr>
          <p:txBody>
            <a:bodyPr/>
            <a:lstStyle/>
            <a:p>
              <a:r>
                <a:rPr lang="pl-PL" sz="1200">
                  <a:latin typeface="Century Schoolbook" pitchFamily="18" charset="0"/>
                  <a:cs typeface="Times New Roman" charset="0"/>
                </a:rPr>
                <a:t>nie</a:t>
              </a:r>
              <a:endParaRPr lang="pl-PL" sz="1000">
                <a:cs typeface="Times New Roman" charset="0"/>
              </a:endParaRPr>
            </a:p>
            <a:p>
              <a:pPr eaLnBrk="0" hangingPunct="0"/>
              <a:endParaRPr lang="pl-PL"/>
            </a:p>
          </p:txBody>
        </p:sp>
        <p:sp>
          <p:nvSpPr>
            <p:cNvPr id="17428" name="Rectangle 20"/>
            <p:cNvSpPr>
              <a:spLocks noChangeArrowheads="1"/>
            </p:cNvSpPr>
            <p:nvPr/>
          </p:nvSpPr>
          <p:spPr bwMode="auto">
            <a:xfrm>
              <a:off x="2144" y="2874"/>
              <a:ext cx="340" cy="824"/>
            </a:xfrm>
            <a:prstGeom prst="rect">
              <a:avLst/>
            </a:prstGeom>
            <a:noFill/>
            <a:ln w="9525">
              <a:noFill/>
              <a:miter lim="800000"/>
              <a:headEnd/>
              <a:tailEnd/>
            </a:ln>
            <a:effectLst/>
          </p:spPr>
          <p:txBody>
            <a:bodyPr/>
            <a:lstStyle/>
            <a:p>
              <a:r>
                <a:rPr lang="pl-PL" sz="1100" b="1">
                  <a:latin typeface="Century Schoolbook" pitchFamily="18" charset="0"/>
                  <a:cs typeface="Times New Roman" charset="0"/>
                </a:rPr>
                <a:t>tak</a:t>
              </a:r>
              <a:endParaRPr lang="pl-PL" sz="1000">
                <a:cs typeface="Times New Roman" charset="0"/>
              </a:endParaRPr>
            </a:p>
            <a:p>
              <a:pPr eaLnBrk="0" hangingPunct="0"/>
              <a:endParaRPr lang="pl-PL"/>
            </a:p>
          </p:txBody>
        </p:sp>
        <p:sp>
          <p:nvSpPr>
            <p:cNvPr id="17429" name="Rectangle 21"/>
            <p:cNvSpPr>
              <a:spLocks noChangeArrowheads="1"/>
            </p:cNvSpPr>
            <p:nvPr/>
          </p:nvSpPr>
          <p:spPr bwMode="auto">
            <a:xfrm>
              <a:off x="28" y="3698"/>
              <a:ext cx="198" cy="538"/>
            </a:xfrm>
            <a:prstGeom prst="rect">
              <a:avLst/>
            </a:prstGeom>
            <a:noFill/>
            <a:ln w="9525">
              <a:noFill/>
              <a:miter lim="800000"/>
              <a:headEnd/>
              <a:tailEnd/>
            </a:ln>
            <a:effectLst/>
          </p:spPr>
          <p:txBody>
            <a:bodyPr/>
            <a:lstStyle/>
            <a:p>
              <a:r>
                <a:rPr lang="pl-PL" sz="1000">
                  <a:cs typeface="Times New Roman" charset="0"/>
                </a:rPr>
                <a:t> </a:t>
              </a:r>
            </a:p>
            <a:p>
              <a:pPr eaLnBrk="0" hangingPunct="0"/>
              <a:endParaRPr lang="pl-PL"/>
            </a:p>
          </p:txBody>
        </p:sp>
        <p:sp>
          <p:nvSpPr>
            <p:cNvPr id="17430" name="Rectangle 22"/>
            <p:cNvSpPr>
              <a:spLocks noChangeArrowheads="1"/>
            </p:cNvSpPr>
            <p:nvPr/>
          </p:nvSpPr>
          <p:spPr bwMode="auto">
            <a:xfrm>
              <a:off x="226" y="3698"/>
              <a:ext cx="170" cy="538"/>
            </a:xfrm>
            <a:prstGeom prst="rect">
              <a:avLst/>
            </a:prstGeom>
            <a:noFill/>
            <a:ln w="9525">
              <a:noFill/>
              <a:miter lim="800000"/>
              <a:headEnd/>
              <a:tailEnd/>
            </a:ln>
            <a:effectLst/>
          </p:spPr>
          <p:txBody>
            <a:bodyPr/>
            <a:lstStyle/>
            <a:p>
              <a:r>
                <a:rPr lang="pl-PL" sz="1300">
                  <a:latin typeface="Century Schoolbook" pitchFamily="18" charset="0"/>
                  <a:cs typeface="Times New Roman" charset="0"/>
                </a:rPr>
                <a:t>d</a:t>
              </a:r>
              <a:endParaRPr lang="pl-PL" sz="1000">
                <a:cs typeface="Times New Roman" charset="0"/>
              </a:endParaRPr>
            </a:p>
            <a:p>
              <a:pPr eaLnBrk="0" hangingPunct="0"/>
              <a:endParaRPr lang="pl-PL"/>
            </a:p>
          </p:txBody>
        </p:sp>
        <p:sp>
          <p:nvSpPr>
            <p:cNvPr id="17431" name="Rectangle 23"/>
            <p:cNvSpPr>
              <a:spLocks noChangeArrowheads="1"/>
            </p:cNvSpPr>
            <p:nvPr/>
          </p:nvSpPr>
          <p:spPr bwMode="auto">
            <a:xfrm>
              <a:off x="396" y="3698"/>
              <a:ext cx="170" cy="538"/>
            </a:xfrm>
            <a:prstGeom prst="rect">
              <a:avLst/>
            </a:prstGeom>
            <a:noFill/>
            <a:ln w="9525">
              <a:noFill/>
              <a:miter lim="800000"/>
              <a:headEnd/>
              <a:tailEnd/>
            </a:ln>
            <a:effectLst/>
          </p:spPr>
          <p:txBody>
            <a:bodyPr/>
            <a:lstStyle/>
            <a:p>
              <a:r>
                <a:rPr lang="pl-PL" sz="1000">
                  <a:cs typeface="Times New Roman" charset="0"/>
                </a:rPr>
                <a:t> </a:t>
              </a:r>
            </a:p>
            <a:p>
              <a:pPr eaLnBrk="0" hangingPunct="0"/>
              <a:endParaRPr lang="pl-PL"/>
            </a:p>
          </p:txBody>
        </p:sp>
        <p:sp>
          <p:nvSpPr>
            <p:cNvPr id="17432" name="Rectangle 24"/>
            <p:cNvSpPr>
              <a:spLocks noChangeArrowheads="1"/>
            </p:cNvSpPr>
            <p:nvPr/>
          </p:nvSpPr>
          <p:spPr bwMode="auto">
            <a:xfrm>
              <a:off x="566" y="3698"/>
              <a:ext cx="1304" cy="538"/>
            </a:xfrm>
            <a:prstGeom prst="rect">
              <a:avLst/>
            </a:prstGeom>
            <a:noFill/>
            <a:ln w="9525">
              <a:noFill/>
              <a:miter lim="800000"/>
              <a:headEnd/>
              <a:tailEnd/>
            </a:ln>
            <a:effectLst/>
          </p:spPr>
          <p:txBody>
            <a:bodyPr/>
            <a:lstStyle/>
            <a:p>
              <a:r>
                <a:rPr lang="pl-PL" sz="1300">
                  <a:latin typeface="Century Schoolbook" pitchFamily="18" charset="0"/>
                  <a:cs typeface="Times New Roman" charset="0"/>
                </a:rPr>
                <a:t>Dolegliwości somatyczne:</a:t>
              </a:r>
              <a:endParaRPr lang="pl-PL" sz="1000">
                <a:cs typeface="Times New Roman" charset="0"/>
              </a:endParaRPr>
            </a:p>
            <a:p>
              <a:pPr eaLnBrk="0" hangingPunct="0"/>
              <a:endParaRPr lang="pl-PL"/>
            </a:p>
          </p:txBody>
        </p:sp>
        <p:sp>
          <p:nvSpPr>
            <p:cNvPr id="17433" name="Rectangle 25"/>
            <p:cNvSpPr>
              <a:spLocks noChangeArrowheads="1"/>
            </p:cNvSpPr>
            <p:nvPr/>
          </p:nvSpPr>
          <p:spPr bwMode="auto">
            <a:xfrm>
              <a:off x="1870" y="3698"/>
              <a:ext cx="274" cy="538"/>
            </a:xfrm>
            <a:prstGeom prst="rect">
              <a:avLst/>
            </a:prstGeom>
            <a:noFill/>
            <a:ln w="9525">
              <a:noFill/>
              <a:miter lim="800000"/>
              <a:headEnd/>
              <a:tailEnd/>
            </a:ln>
            <a:effectLst/>
          </p:spPr>
          <p:txBody>
            <a:bodyPr/>
            <a:lstStyle/>
            <a:p>
              <a:r>
                <a:rPr lang="pl-PL" sz="1000">
                  <a:cs typeface="Times New Roman" charset="0"/>
                </a:rPr>
                <a:t> </a:t>
              </a:r>
            </a:p>
            <a:p>
              <a:pPr eaLnBrk="0" hangingPunct="0"/>
              <a:endParaRPr lang="pl-PL"/>
            </a:p>
          </p:txBody>
        </p:sp>
        <p:sp>
          <p:nvSpPr>
            <p:cNvPr id="17434" name="Rectangle 26"/>
            <p:cNvSpPr>
              <a:spLocks noChangeArrowheads="1"/>
            </p:cNvSpPr>
            <p:nvPr/>
          </p:nvSpPr>
          <p:spPr bwMode="auto">
            <a:xfrm>
              <a:off x="2144" y="3698"/>
              <a:ext cx="340" cy="538"/>
            </a:xfrm>
            <a:prstGeom prst="rect">
              <a:avLst/>
            </a:prstGeom>
            <a:noFill/>
            <a:ln w="9525">
              <a:noFill/>
              <a:miter lim="800000"/>
              <a:headEnd/>
              <a:tailEnd/>
            </a:ln>
            <a:effectLst/>
          </p:spPr>
          <p:txBody>
            <a:bodyPr/>
            <a:lstStyle/>
            <a:p>
              <a:r>
                <a:rPr lang="pl-PL" sz="1000">
                  <a:cs typeface="Times New Roman" charset="0"/>
                </a:rPr>
                <a:t> </a:t>
              </a:r>
            </a:p>
            <a:p>
              <a:pPr eaLnBrk="0" hangingPunct="0"/>
              <a:endParaRPr lang="pl-PL"/>
            </a:p>
          </p:txBody>
        </p:sp>
        <p:sp>
          <p:nvSpPr>
            <p:cNvPr id="17435" name="Rectangle 27"/>
            <p:cNvSpPr>
              <a:spLocks noChangeArrowheads="1"/>
            </p:cNvSpPr>
            <p:nvPr/>
          </p:nvSpPr>
          <p:spPr bwMode="auto">
            <a:xfrm>
              <a:off x="28" y="4236"/>
              <a:ext cx="198" cy="413"/>
            </a:xfrm>
            <a:prstGeom prst="rect">
              <a:avLst/>
            </a:prstGeom>
            <a:noFill/>
            <a:ln w="9525">
              <a:noFill/>
              <a:miter lim="800000"/>
              <a:headEnd/>
              <a:tailEnd/>
            </a:ln>
            <a:effectLst/>
          </p:spPr>
          <p:txBody>
            <a:bodyPr/>
            <a:lstStyle/>
            <a:p>
              <a:r>
                <a:rPr lang="pl-PL" sz="1000">
                  <a:cs typeface="Times New Roman" charset="0"/>
                </a:rPr>
                <a:t> </a:t>
              </a:r>
            </a:p>
            <a:p>
              <a:pPr eaLnBrk="0" hangingPunct="0"/>
              <a:endParaRPr lang="pl-PL"/>
            </a:p>
          </p:txBody>
        </p:sp>
        <p:sp>
          <p:nvSpPr>
            <p:cNvPr id="17436" name="Rectangle 28"/>
            <p:cNvSpPr>
              <a:spLocks noChangeArrowheads="1"/>
            </p:cNvSpPr>
            <p:nvPr/>
          </p:nvSpPr>
          <p:spPr bwMode="auto">
            <a:xfrm>
              <a:off x="226" y="4236"/>
              <a:ext cx="170" cy="413"/>
            </a:xfrm>
            <a:prstGeom prst="rect">
              <a:avLst/>
            </a:prstGeom>
            <a:noFill/>
            <a:ln w="9525">
              <a:noFill/>
              <a:miter lim="800000"/>
              <a:headEnd/>
              <a:tailEnd/>
            </a:ln>
            <a:effectLst/>
          </p:spPr>
          <p:txBody>
            <a:bodyPr/>
            <a:lstStyle/>
            <a:p>
              <a:r>
                <a:rPr lang="pl-PL" sz="1000">
                  <a:cs typeface="Times New Roman" charset="0"/>
                </a:rPr>
                <a:t> </a:t>
              </a:r>
            </a:p>
            <a:p>
              <a:pPr eaLnBrk="0" hangingPunct="0"/>
              <a:endParaRPr lang="pl-PL"/>
            </a:p>
          </p:txBody>
        </p:sp>
        <p:sp>
          <p:nvSpPr>
            <p:cNvPr id="17437" name="Rectangle 29"/>
            <p:cNvSpPr>
              <a:spLocks noChangeArrowheads="1"/>
            </p:cNvSpPr>
            <p:nvPr/>
          </p:nvSpPr>
          <p:spPr bwMode="auto">
            <a:xfrm>
              <a:off x="396" y="4236"/>
              <a:ext cx="170" cy="413"/>
            </a:xfrm>
            <a:prstGeom prst="rect">
              <a:avLst/>
            </a:prstGeom>
            <a:noFill/>
            <a:ln w="9525">
              <a:noFill/>
              <a:miter lim="800000"/>
              <a:headEnd/>
              <a:tailEnd/>
            </a:ln>
            <a:effectLst/>
          </p:spPr>
          <p:txBody>
            <a:bodyPr/>
            <a:lstStyle/>
            <a:p>
              <a:pPr>
                <a:tabLst>
                  <a:tab pos="228600" algn="l"/>
                </a:tabLst>
              </a:pPr>
              <a:r>
                <a:rPr lang="pl-PL" sz="1300">
                  <a:latin typeface="Century Schoolbook" pitchFamily="18" charset="0"/>
                  <a:cs typeface="Times New Roman" charset="0"/>
                </a:rPr>
                <a:t>1.</a:t>
              </a:r>
              <a:r>
                <a:rPr lang="pl-PL" sz="700">
                  <a:cs typeface="Times New Roman" charset="0"/>
                </a:rPr>
                <a:t>  </a:t>
              </a:r>
              <a:r>
                <a:rPr lang="pl-PL" sz="1000">
                  <a:cs typeface="Times New Roman" charset="0"/>
                </a:rPr>
                <a:t> </a:t>
              </a:r>
            </a:p>
            <a:p>
              <a:pPr eaLnBrk="0" hangingPunct="0">
                <a:tabLst>
                  <a:tab pos="228600" algn="l"/>
                </a:tabLst>
              </a:pPr>
              <a:endParaRPr lang="pl-PL"/>
            </a:p>
          </p:txBody>
        </p:sp>
        <p:sp>
          <p:nvSpPr>
            <p:cNvPr id="17438" name="Rectangle 30"/>
            <p:cNvSpPr>
              <a:spLocks noChangeArrowheads="1"/>
            </p:cNvSpPr>
            <p:nvPr/>
          </p:nvSpPr>
          <p:spPr bwMode="auto">
            <a:xfrm>
              <a:off x="566" y="4236"/>
              <a:ext cx="1304" cy="413"/>
            </a:xfrm>
            <a:prstGeom prst="rect">
              <a:avLst/>
            </a:prstGeom>
            <a:noFill/>
            <a:ln w="9525">
              <a:noFill/>
              <a:miter lim="800000"/>
              <a:headEnd/>
              <a:tailEnd/>
            </a:ln>
            <a:effectLst/>
          </p:spPr>
          <p:txBody>
            <a:bodyPr/>
            <a:lstStyle/>
            <a:p>
              <a:r>
                <a:rPr lang="pl-PL" sz="1300">
                  <a:latin typeface="Century Schoolbook" pitchFamily="18" charset="0"/>
                  <a:cs typeface="Times New Roman" charset="0"/>
                </a:rPr>
                <a:t>Ból brzucha</a:t>
              </a:r>
              <a:endParaRPr lang="pl-PL" sz="1000">
                <a:cs typeface="Times New Roman" charset="0"/>
              </a:endParaRPr>
            </a:p>
            <a:p>
              <a:pPr eaLnBrk="0" hangingPunct="0"/>
              <a:endParaRPr lang="pl-PL"/>
            </a:p>
          </p:txBody>
        </p:sp>
        <p:sp>
          <p:nvSpPr>
            <p:cNvPr id="17439" name="Rectangle 31"/>
            <p:cNvSpPr>
              <a:spLocks noChangeArrowheads="1"/>
            </p:cNvSpPr>
            <p:nvPr/>
          </p:nvSpPr>
          <p:spPr bwMode="auto">
            <a:xfrm>
              <a:off x="1870" y="4236"/>
              <a:ext cx="274" cy="413"/>
            </a:xfrm>
            <a:prstGeom prst="rect">
              <a:avLst/>
            </a:prstGeom>
            <a:noFill/>
            <a:ln w="9525">
              <a:noFill/>
              <a:miter lim="800000"/>
              <a:headEnd/>
              <a:tailEnd/>
            </a:ln>
            <a:effectLst/>
          </p:spPr>
          <p:txBody>
            <a:bodyPr/>
            <a:lstStyle/>
            <a:p>
              <a:r>
                <a:rPr lang="pl-PL" sz="1200">
                  <a:latin typeface="Century Schoolbook" pitchFamily="18" charset="0"/>
                  <a:cs typeface="Times New Roman" charset="0"/>
                </a:rPr>
                <a:t>nie</a:t>
              </a:r>
              <a:endParaRPr lang="pl-PL" sz="1000">
                <a:cs typeface="Times New Roman" charset="0"/>
              </a:endParaRPr>
            </a:p>
            <a:p>
              <a:pPr eaLnBrk="0" hangingPunct="0"/>
              <a:endParaRPr lang="pl-PL"/>
            </a:p>
          </p:txBody>
        </p:sp>
        <p:sp>
          <p:nvSpPr>
            <p:cNvPr id="17440" name="Rectangle 32"/>
            <p:cNvSpPr>
              <a:spLocks noChangeArrowheads="1"/>
            </p:cNvSpPr>
            <p:nvPr/>
          </p:nvSpPr>
          <p:spPr bwMode="auto">
            <a:xfrm>
              <a:off x="2144" y="4236"/>
              <a:ext cx="340" cy="413"/>
            </a:xfrm>
            <a:prstGeom prst="rect">
              <a:avLst/>
            </a:prstGeom>
            <a:noFill/>
            <a:ln w="9525">
              <a:noFill/>
              <a:miter lim="800000"/>
              <a:headEnd/>
              <a:tailEnd/>
            </a:ln>
            <a:effectLst/>
          </p:spPr>
          <p:txBody>
            <a:bodyPr/>
            <a:lstStyle/>
            <a:p>
              <a:r>
                <a:rPr lang="pl-PL" sz="1100" b="1">
                  <a:latin typeface="Century Schoolbook" pitchFamily="18" charset="0"/>
                  <a:cs typeface="Times New Roman" charset="0"/>
                </a:rPr>
                <a:t>tak</a:t>
              </a:r>
              <a:endParaRPr lang="pl-PL" sz="1000">
                <a:cs typeface="Times New Roman" charset="0"/>
              </a:endParaRPr>
            </a:p>
            <a:p>
              <a:pPr eaLnBrk="0" hangingPunct="0"/>
              <a:endParaRPr lang="pl-PL"/>
            </a:p>
          </p:txBody>
        </p:sp>
        <p:sp>
          <p:nvSpPr>
            <p:cNvPr id="17441" name="Rectangle 33"/>
            <p:cNvSpPr>
              <a:spLocks noChangeArrowheads="1"/>
            </p:cNvSpPr>
            <p:nvPr/>
          </p:nvSpPr>
          <p:spPr bwMode="auto">
            <a:xfrm>
              <a:off x="28" y="4649"/>
              <a:ext cx="198" cy="413"/>
            </a:xfrm>
            <a:prstGeom prst="rect">
              <a:avLst/>
            </a:prstGeom>
            <a:noFill/>
            <a:ln w="9525">
              <a:noFill/>
              <a:miter lim="800000"/>
              <a:headEnd/>
              <a:tailEnd/>
            </a:ln>
            <a:effectLst/>
          </p:spPr>
          <p:txBody>
            <a:bodyPr/>
            <a:lstStyle/>
            <a:p>
              <a:r>
                <a:rPr lang="pl-PL" sz="1000">
                  <a:cs typeface="Times New Roman" charset="0"/>
                </a:rPr>
                <a:t> </a:t>
              </a:r>
            </a:p>
            <a:p>
              <a:pPr eaLnBrk="0" hangingPunct="0"/>
              <a:endParaRPr lang="pl-PL"/>
            </a:p>
          </p:txBody>
        </p:sp>
        <p:sp>
          <p:nvSpPr>
            <p:cNvPr id="17442" name="Rectangle 34"/>
            <p:cNvSpPr>
              <a:spLocks noChangeArrowheads="1"/>
            </p:cNvSpPr>
            <p:nvPr/>
          </p:nvSpPr>
          <p:spPr bwMode="auto">
            <a:xfrm>
              <a:off x="226" y="4649"/>
              <a:ext cx="170" cy="413"/>
            </a:xfrm>
            <a:prstGeom prst="rect">
              <a:avLst/>
            </a:prstGeom>
            <a:noFill/>
            <a:ln w="9525">
              <a:noFill/>
              <a:miter lim="800000"/>
              <a:headEnd/>
              <a:tailEnd/>
            </a:ln>
            <a:effectLst/>
          </p:spPr>
          <p:txBody>
            <a:bodyPr/>
            <a:lstStyle/>
            <a:p>
              <a:r>
                <a:rPr lang="pl-PL" sz="1000">
                  <a:cs typeface="Times New Roman" charset="0"/>
                </a:rPr>
                <a:t> </a:t>
              </a:r>
            </a:p>
            <a:p>
              <a:pPr eaLnBrk="0" hangingPunct="0"/>
              <a:endParaRPr lang="pl-PL"/>
            </a:p>
          </p:txBody>
        </p:sp>
        <p:sp>
          <p:nvSpPr>
            <p:cNvPr id="17443" name="Rectangle 35"/>
            <p:cNvSpPr>
              <a:spLocks noChangeArrowheads="1"/>
            </p:cNvSpPr>
            <p:nvPr/>
          </p:nvSpPr>
          <p:spPr bwMode="auto">
            <a:xfrm>
              <a:off x="396" y="4649"/>
              <a:ext cx="170" cy="413"/>
            </a:xfrm>
            <a:prstGeom prst="rect">
              <a:avLst/>
            </a:prstGeom>
            <a:noFill/>
            <a:ln w="9525">
              <a:noFill/>
              <a:miter lim="800000"/>
              <a:headEnd/>
              <a:tailEnd/>
            </a:ln>
            <a:effectLst/>
          </p:spPr>
          <p:txBody>
            <a:bodyPr/>
            <a:lstStyle/>
            <a:p>
              <a:pPr>
                <a:tabLst>
                  <a:tab pos="228600" algn="l"/>
                </a:tabLst>
              </a:pPr>
              <a:r>
                <a:rPr lang="pl-PL" sz="1300">
                  <a:latin typeface="Century Schoolbook" pitchFamily="18" charset="0"/>
                  <a:cs typeface="Times New Roman" charset="0"/>
                </a:rPr>
                <a:t>2.</a:t>
              </a:r>
              <a:r>
                <a:rPr lang="pl-PL" sz="700">
                  <a:cs typeface="Times New Roman" charset="0"/>
                </a:rPr>
                <a:t>  </a:t>
              </a:r>
              <a:r>
                <a:rPr lang="pl-PL" sz="1000">
                  <a:cs typeface="Times New Roman" charset="0"/>
                </a:rPr>
                <a:t> </a:t>
              </a:r>
            </a:p>
            <a:p>
              <a:pPr eaLnBrk="0" hangingPunct="0">
                <a:tabLst>
                  <a:tab pos="228600" algn="l"/>
                </a:tabLst>
              </a:pPr>
              <a:endParaRPr lang="pl-PL"/>
            </a:p>
          </p:txBody>
        </p:sp>
        <p:sp>
          <p:nvSpPr>
            <p:cNvPr id="17444" name="Rectangle 36"/>
            <p:cNvSpPr>
              <a:spLocks noChangeArrowheads="1"/>
            </p:cNvSpPr>
            <p:nvPr/>
          </p:nvSpPr>
          <p:spPr bwMode="auto">
            <a:xfrm>
              <a:off x="566" y="4649"/>
              <a:ext cx="1304" cy="413"/>
            </a:xfrm>
            <a:prstGeom prst="rect">
              <a:avLst/>
            </a:prstGeom>
            <a:noFill/>
            <a:ln w="9525">
              <a:noFill/>
              <a:miter lim="800000"/>
              <a:headEnd/>
              <a:tailEnd/>
            </a:ln>
            <a:effectLst/>
          </p:spPr>
          <p:txBody>
            <a:bodyPr/>
            <a:lstStyle/>
            <a:p>
              <a:r>
                <a:rPr lang="pl-PL" sz="1300">
                  <a:latin typeface="Century Schoolbook" pitchFamily="18" charset="0"/>
                  <a:cs typeface="Times New Roman" charset="0"/>
                </a:rPr>
                <a:t>Nudności </a:t>
              </a:r>
              <a:endParaRPr lang="pl-PL" sz="1000">
                <a:cs typeface="Times New Roman" charset="0"/>
              </a:endParaRPr>
            </a:p>
            <a:p>
              <a:pPr eaLnBrk="0" hangingPunct="0"/>
              <a:endParaRPr lang="pl-PL"/>
            </a:p>
          </p:txBody>
        </p:sp>
        <p:sp>
          <p:nvSpPr>
            <p:cNvPr id="17445" name="Rectangle 37"/>
            <p:cNvSpPr>
              <a:spLocks noChangeArrowheads="1"/>
            </p:cNvSpPr>
            <p:nvPr/>
          </p:nvSpPr>
          <p:spPr bwMode="auto">
            <a:xfrm>
              <a:off x="1870" y="4649"/>
              <a:ext cx="274" cy="413"/>
            </a:xfrm>
            <a:prstGeom prst="rect">
              <a:avLst/>
            </a:prstGeom>
            <a:noFill/>
            <a:ln w="9525">
              <a:noFill/>
              <a:miter lim="800000"/>
              <a:headEnd/>
              <a:tailEnd/>
            </a:ln>
            <a:effectLst/>
          </p:spPr>
          <p:txBody>
            <a:bodyPr/>
            <a:lstStyle/>
            <a:p>
              <a:r>
                <a:rPr lang="pl-PL" sz="1200">
                  <a:latin typeface="Century Schoolbook" pitchFamily="18" charset="0"/>
                  <a:cs typeface="Times New Roman" charset="0"/>
                </a:rPr>
                <a:t>nie</a:t>
              </a:r>
              <a:endParaRPr lang="pl-PL" sz="1000">
                <a:cs typeface="Times New Roman" charset="0"/>
              </a:endParaRPr>
            </a:p>
            <a:p>
              <a:pPr eaLnBrk="0" hangingPunct="0"/>
              <a:endParaRPr lang="pl-PL"/>
            </a:p>
          </p:txBody>
        </p:sp>
        <p:sp>
          <p:nvSpPr>
            <p:cNvPr id="17446" name="Rectangle 38"/>
            <p:cNvSpPr>
              <a:spLocks noChangeArrowheads="1"/>
            </p:cNvSpPr>
            <p:nvPr/>
          </p:nvSpPr>
          <p:spPr bwMode="auto">
            <a:xfrm>
              <a:off x="2144" y="4649"/>
              <a:ext cx="340" cy="413"/>
            </a:xfrm>
            <a:prstGeom prst="rect">
              <a:avLst/>
            </a:prstGeom>
            <a:noFill/>
            <a:ln w="9525">
              <a:noFill/>
              <a:miter lim="800000"/>
              <a:headEnd/>
              <a:tailEnd/>
            </a:ln>
            <a:effectLst/>
          </p:spPr>
          <p:txBody>
            <a:bodyPr/>
            <a:lstStyle/>
            <a:p>
              <a:r>
                <a:rPr lang="pl-PL" sz="1100" b="1">
                  <a:latin typeface="Century Schoolbook" pitchFamily="18" charset="0"/>
                  <a:cs typeface="Times New Roman" charset="0"/>
                </a:rPr>
                <a:t>tak</a:t>
              </a:r>
              <a:endParaRPr lang="pl-PL" sz="1000">
                <a:cs typeface="Times New Roman" charset="0"/>
              </a:endParaRPr>
            </a:p>
            <a:p>
              <a:pPr eaLnBrk="0" hangingPunct="0"/>
              <a:endParaRPr lang="pl-PL"/>
            </a:p>
          </p:txBody>
        </p:sp>
        <p:sp>
          <p:nvSpPr>
            <p:cNvPr id="17447" name="Rectangle 39"/>
            <p:cNvSpPr>
              <a:spLocks noChangeArrowheads="1"/>
            </p:cNvSpPr>
            <p:nvPr/>
          </p:nvSpPr>
          <p:spPr bwMode="auto">
            <a:xfrm>
              <a:off x="28" y="5062"/>
              <a:ext cx="198" cy="538"/>
            </a:xfrm>
            <a:prstGeom prst="rect">
              <a:avLst/>
            </a:prstGeom>
            <a:noFill/>
            <a:ln w="9525">
              <a:noFill/>
              <a:miter lim="800000"/>
              <a:headEnd/>
              <a:tailEnd/>
            </a:ln>
            <a:effectLst/>
          </p:spPr>
          <p:txBody>
            <a:bodyPr/>
            <a:lstStyle/>
            <a:p>
              <a:r>
                <a:rPr lang="pl-PL" sz="1000">
                  <a:cs typeface="Times New Roman" charset="0"/>
                </a:rPr>
                <a:t> </a:t>
              </a:r>
            </a:p>
            <a:p>
              <a:pPr eaLnBrk="0" hangingPunct="0"/>
              <a:endParaRPr lang="pl-PL"/>
            </a:p>
          </p:txBody>
        </p:sp>
        <p:sp>
          <p:nvSpPr>
            <p:cNvPr id="17448" name="Rectangle 40"/>
            <p:cNvSpPr>
              <a:spLocks noChangeArrowheads="1"/>
            </p:cNvSpPr>
            <p:nvPr/>
          </p:nvSpPr>
          <p:spPr bwMode="auto">
            <a:xfrm>
              <a:off x="226" y="5062"/>
              <a:ext cx="170" cy="538"/>
            </a:xfrm>
            <a:prstGeom prst="rect">
              <a:avLst/>
            </a:prstGeom>
            <a:noFill/>
            <a:ln w="9525">
              <a:noFill/>
              <a:miter lim="800000"/>
              <a:headEnd/>
              <a:tailEnd/>
            </a:ln>
            <a:effectLst/>
          </p:spPr>
          <p:txBody>
            <a:bodyPr/>
            <a:lstStyle/>
            <a:p>
              <a:r>
                <a:rPr lang="pl-PL" sz="1000">
                  <a:cs typeface="Times New Roman" charset="0"/>
                </a:rPr>
                <a:t> </a:t>
              </a:r>
            </a:p>
            <a:p>
              <a:pPr eaLnBrk="0" hangingPunct="0"/>
              <a:endParaRPr lang="pl-PL"/>
            </a:p>
          </p:txBody>
        </p:sp>
        <p:sp>
          <p:nvSpPr>
            <p:cNvPr id="17449" name="Rectangle 41"/>
            <p:cNvSpPr>
              <a:spLocks noChangeArrowheads="1"/>
            </p:cNvSpPr>
            <p:nvPr/>
          </p:nvSpPr>
          <p:spPr bwMode="auto">
            <a:xfrm>
              <a:off x="396" y="5062"/>
              <a:ext cx="170" cy="538"/>
            </a:xfrm>
            <a:prstGeom prst="rect">
              <a:avLst/>
            </a:prstGeom>
            <a:noFill/>
            <a:ln w="9525">
              <a:noFill/>
              <a:miter lim="800000"/>
              <a:headEnd/>
              <a:tailEnd/>
            </a:ln>
            <a:effectLst/>
          </p:spPr>
          <p:txBody>
            <a:bodyPr/>
            <a:lstStyle/>
            <a:p>
              <a:pPr>
                <a:tabLst>
                  <a:tab pos="228600" algn="l"/>
                </a:tabLst>
              </a:pPr>
              <a:r>
                <a:rPr lang="pl-PL" sz="1300">
                  <a:latin typeface="Century Schoolbook" pitchFamily="18" charset="0"/>
                  <a:cs typeface="Times New Roman" charset="0"/>
                </a:rPr>
                <a:t>3.</a:t>
              </a:r>
              <a:r>
                <a:rPr lang="pl-PL" sz="700">
                  <a:cs typeface="Times New Roman" charset="0"/>
                </a:rPr>
                <a:t>  </a:t>
              </a:r>
              <a:r>
                <a:rPr lang="pl-PL" sz="1000">
                  <a:cs typeface="Times New Roman" charset="0"/>
                </a:rPr>
                <a:t> </a:t>
              </a:r>
            </a:p>
            <a:p>
              <a:pPr eaLnBrk="0" hangingPunct="0">
                <a:tabLst>
                  <a:tab pos="228600" algn="l"/>
                </a:tabLst>
              </a:pPr>
              <a:endParaRPr lang="pl-PL"/>
            </a:p>
          </p:txBody>
        </p:sp>
        <p:sp>
          <p:nvSpPr>
            <p:cNvPr id="17450" name="Rectangle 42"/>
            <p:cNvSpPr>
              <a:spLocks noChangeArrowheads="1"/>
            </p:cNvSpPr>
            <p:nvPr/>
          </p:nvSpPr>
          <p:spPr bwMode="auto">
            <a:xfrm>
              <a:off x="566" y="5062"/>
              <a:ext cx="1304" cy="538"/>
            </a:xfrm>
            <a:prstGeom prst="rect">
              <a:avLst/>
            </a:prstGeom>
            <a:noFill/>
            <a:ln w="9525">
              <a:noFill/>
              <a:miter lim="800000"/>
              <a:headEnd/>
              <a:tailEnd/>
            </a:ln>
            <a:effectLst/>
          </p:spPr>
          <p:txBody>
            <a:bodyPr/>
            <a:lstStyle/>
            <a:p>
              <a:r>
                <a:rPr lang="pl-PL" sz="1300">
                  <a:latin typeface="Century Schoolbook" pitchFamily="18" charset="0"/>
                  <a:cs typeface="Times New Roman" charset="0"/>
                </a:rPr>
                <a:t>Uczucie pełności w brzuchu lub wzdęcia </a:t>
              </a:r>
              <a:endParaRPr lang="pl-PL" sz="1000">
                <a:cs typeface="Times New Roman" charset="0"/>
              </a:endParaRPr>
            </a:p>
            <a:p>
              <a:pPr eaLnBrk="0" hangingPunct="0"/>
              <a:endParaRPr lang="pl-PL"/>
            </a:p>
          </p:txBody>
        </p:sp>
        <p:sp>
          <p:nvSpPr>
            <p:cNvPr id="17451" name="Rectangle 43"/>
            <p:cNvSpPr>
              <a:spLocks noChangeArrowheads="1"/>
            </p:cNvSpPr>
            <p:nvPr/>
          </p:nvSpPr>
          <p:spPr bwMode="auto">
            <a:xfrm>
              <a:off x="1870" y="5062"/>
              <a:ext cx="274" cy="538"/>
            </a:xfrm>
            <a:prstGeom prst="rect">
              <a:avLst/>
            </a:prstGeom>
            <a:noFill/>
            <a:ln w="9525">
              <a:noFill/>
              <a:miter lim="800000"/>
              <a:headEnd/>
              <a:tailEnd/>
            </a:ln>
            <a:effectLst/>
          </p:spPr>
          <p:txBody>
            <a:bodyPr/>
            <a:lstStyle/>
            <a:p>
              <a:r>
                <a:rPr lang="pl-PL" sz="1200">
                  <a:latin typeface="Century Schoolbook" pitchFamily="18" charset="0"/>
                  <a:cs typeface="Times New Roman" charset="0"/>
                </a:rPr>
                <a:t>nie</a:t>
              </a:r>
              <a:endParaRPr lang="pl-PL" sz="1000">
                <a:cs typeface="Times New Roman" charset="0"/>
              </a:endParaRPr>
            </a:p>
            <a:p>
              <a:pPr eaLnBrk="0" hangingPunct="0"/>
              <a:endParaRPr lang="pl-PL"/>
            </a:p>
          </p:txBody>
        </p:sp>
        <p:sp>
          <p:nvSpPr>
            <p:cNvPr id="17452" name="Rectangle 44"/>
            <p:cNvSpPr>
              <a:spLocks noChangeArrowheads="1"/>
            </p:cNvSpPr>
            <p:nvPr/>
          </p:nvSpPr>
          <p:spPr bwMode="auto">
            <a:xfrm>
              <a:off x="2144" y="5062"/>
              <a:ext cx="340" cy="538"/>
            </a:xfrm>
            <a:prstGeom prst="rect">
              <a:avLst/>
            </a:prstGeom>
            <a:noFill/>
            <a:ln w="9525">
              <a:noFill/>
              <a:miter lim="800000"/>
              <a:headEnd/>
              <a:tailEnd/>
            </a:ln>
            <a:effectLst/>
          </p:spPr>
          <p:txBody>
            <a:bodyPr/>
            <a:lstStyle/>
            <a:p>
              <a:r>
                <a:rPr lang="pl-PL" sz="1100" b="1">
                  <a:latin typeface="Century Schoolbook" pitchFamily="18" charset="0"/>
                  <a:cs typeface="Times New Roman" charset="0"/>
                </a:rPr>
                <a:t>tak</a:t>
              </a:r>
              <a:endParaRPr lang="pl-PL" sz="1000">
                <a:cs typeface="Times New Roman" charset="0"/>
              </a:endParaRPr>
            </a:p>
            <a:p>
              <a:pPr eaLnBrk="0" hangingPunct="0"/>
              <a:endParaRPr lang="pl-PL"/>
            </a:p>
          </p:txBody>
        </p:sp>
        <p:sp>
          <p:nvSpPr>
            <p:cNvPr id="17453" name="Rectangle 45"/>
            <p:cNvSpPr>
              <a:spLocks noChangeArrowheads="1"/>
            </p:cNvSpPr>
            <p:nvPr/>
          </p:nvSpPr>
          <p:spPr bwMode="auto">
            <a:xfrm>
              <a:off x="28" y="5600"/>
              <a:ext cx="198" cy="413"/>
            </a:xfrm>
            <a:prstGeom prst="rect">
              <a:avLst/>
            </a:prstGeom>
            <a:noFill/>
            <a:ln w="9525">
              <a:noFill/>
              <a:miter lim="800000"/>
              <a:headEnd/>
              <a:tailEnd/>
            </a:ln>
            <a:effectLst/>
          </p:spPr>
          <p:txBody>
            <a:bodyPr/>
            <a:lstStyle/>
            <a:p>
              <a:r>
                <a:rPr lang="pl-PL" sz="1000">
                  <a:cs typeface="Times New Roman" charset="0"/>
                </a:rPr>
                <a:t> </a:t>
              </a:r>
            </a:p>
            <a:p>
              <a:pPr eaLnBrk="0" hangingPunct="0"/>
              <a:endParaRPr lang="pl-PL"/>
            </a:p>
          </p:txBody>
        </p:sp>
        <p:sp>
          <p:nvSpPr>
            <p:cNvPr id="17454" name="Rectangle 46"/>
            <p:cNvSpPr>
              <a:spLocks noChangeArrowheads="1"/>
            </p:cNvSpPr>
            <p:nvPr/>
          </p:nvSpPr>
          <p:spPr bwMode="auto">
            <a:xfrm>
              <a:off x="226" y="5600"/>
              <a:ext cx="170" cy="413"/>
            </a:xfrm>
            <a:prstGeom prst="rect">
              <a:avLst/>
            </a:prstGeom>
            <a:noFill/>
            <a:ln w="9525">
              <a:noFill/>
              <a:miter lim="800000"/>
              <a:headEnd/>
              <a:tailEnd/>
            </a:ln>
            <a:effectLst/>
          </p:spPr>
          <p:txBody>
            <a:bodyPr/>
            <a:lstStyle/>
            <a:p>
              <a:r>
                <a:rPr lang="pl-PL" sz="1000">
                  <a:cs typeface="Times New Roman" charset="0"/>
                </a:rPr>
                <a:t> </a:t>
              </a:r>
            </a:p>
            <a:p>
              <a:pPr eaLnBrk="0" hangingPunct="0"/>
              <a:endParaRPr lang="pl-PL"/>
            </a:p>
          </p:txBody>
        </p:sp>
        <p:sp>
          <p:nvSpPr>
            <p:cNvPr id="17455" name="Rectangle 47"/>
            <p:cNvSpPr>
              <a:spLocks noChangeArrowheads="1"/>
            </p:cNvSpPr>
            <p:nvPr/>
          </p:nvSpPr>
          <p:spPr bwMode="auto">
            <a:xfrm>
              <a:off x="396" y="5600"/>
              <a:ext cx="170" cy="413"/>
            </a:xfrm>
            <a:prstGeom prst="rect">
              <a:avLst/>
            </a:prstGeom>
            <a:noFill/>
            <a:ln w="9525">
              <a:noFill/>
              <a:miter lim="800000"/>
              <a:headEnd/>
              <a:tailEnd/>
            </a:ln>
            <a:effectLst/>
          </p:spPr>
          <p:txBody>
            <a:bodyPr/>
            <a:lstStyle/>
            <a:p>
              <a:pPr>
                <a:tabLst>
                  <a:tab pos="228600" algn="l"/>
                </a:tabLst>
              </a:pPr>
              <a:r>
                <a:rPr lang="pl-PL" sz="1300">
                  <a:latin typeface="Century Schoolbook" pitchFamily="18" charset="0"/>
                  <a:cs typeface="Times New Roman" charset="0"/>
                </a:rPr>
                <a:t>4.</a:t>
              </a:r>
              <a:r>
                <a:rPr lang="pl-PL" sz="700">
                  <a:cs typeface="Times New Roman" charset="0"/>
                </a:rPr>
                <a:t>  </a:t>
              </a:r>
              <a:r>
                <a:rPr lang="pl-PL" sz="1000">
                  <a:cs typeface="Times New Roman" charset="0"/>
                </a:rPr>
                <a:t> </a:t>
              </a:r>
            </a:p>
            <a:p>
              <a:pPr eaLnBrk="0" hangingPunct="0">
                <a:tabLst>
                  <a:tab pos="228600" algn="l"/>
                </a:tabLst>
              </a:pPr>
              <a:endParaRPr lang="pl-PL"/>
            </a:p>
          </p:txBody>
        </p:sp>
        <p:sp>
          <p:nvSpPr>
            <p:cNvPr id="17456" name="Rectangle 48"/>
            <p:cNvSpPr>
              <a:spLocks noChangeArrowheads="1"/>
            </p:cNvSpPr>
            <p:nvPr/>
          </p:nvSpPr>
          <p:spPr bwMode="auto">
            <a:xfrm>
              <a:off x="566" y="5600"/>
              <a:ext cx="1304" cy="413"/>
            </a:xfrm>
            <a:prstGeom prst="rect">
              <a:avLst/>
            </a:prstGeom>
            <a:noFill/>
            <a:ln w="9525">
              <a:noFill/>
              <a:miter lim="800000"/>
              <a:headEnd/>
              <a:tailEnd/>
            </a:ln>
            <a:effectLst/>
          </p:spPr>
          <p:txBody>
            <a:bodyPr/>
            <a:lstStyle/>
            <a:p>
              <a:r>
                <a:rPr lang="pl-PL" sz="1300">
                  <a:latin typeface="Century Schoolbook" pitchFamily="18" charset="0"/>
                  <a:cs typeface="Times New Roman" charset="0"/>
                </a:rPr>
                <a:t>Wymioty lub zgaga</a:t>
              </a:r>
              <a:endParaRPr lang="pl-PL" sz="1000">
                <a:cs typeface="Times New Roman" charset="0"/>
              </a:endParaRPr>
            </a:p>
            <a:p>
              <a:pPr eaLnBrk="0" hangingPunct="0"/>
              <a:endParaRPr lang="pl-PL"/>
            </a:p>
          </p:txBody>
        </p:sp>
        <p:sp>
          <p:nvSpPr>
            <p:cNvPr id="17457" name="Rectangle 49"/>
            <p:cNvSpPr>
              <a:spLocks noChangeArrowheads="1"/>
            </p:cNvSpPr>
            <p:nvPr/>
          </p:nvSpPr>
          <p:spPr bwMode="auto">
            <a:xfrm>
              <a:off x="1870" y="5600"/>
              <a:ext cx="274" cy="413"/>
            </a:xfrm>
            <a:prstGeom prst="rect">
              <a:avLst/>
            </a:prstGeom>
            <a:noFill/>
            <a:ln w="9525">
              <a:noFill/>
              <a:miter lim="800000"/>
              <a:headEnd/>
              <a:tailEnd/>
            </a:ln>
            <a:effectLst/>
          </p:spPr>
          <p:txBody>
            <a:bodyPr/>
            <a:lstStyle/>
            <a:p>
              <a:r>
                <a:rPr lang="pl-PL" sz="1200">
                  <a:latin typeface="Century Schoolbook" pitchFamily="18" charset="0"/>
                  <a:cs typeface="Times New Roman" charset="0"/>
                </a:rPr>
                <a:t>nie</a:t>
              </a:r>
              <a:endParaRPr lang="pl-PL" sz="1000">
                <a:cs typeface="Times New Roman" charset="0"/>
              </a:endParaRPr>
            </a:p>
            <a:p>
              <a:pPr eaLnBrk="0" hangingPunct="0"/>
              <a:endParaRPr lang="pl-PL"/>
            </a:p>
          </p:txBody>
        </p:sp>
        <p:sp>
          <p:nvSpPr>
            <p:cNvPr id="17458" name="Rectangle 50"/>
            <p:cNvSpPr>
              <a:spLocks noChangeArrowheads="1"/>
            </p:cNvSpPr>
            <p:nvPr/>
          </p:nvSpPr>
          <p:spPr bwMode="auto">
            <a:xfrm>
              <a:off x="2144" y="5600"/>
              <a:ext cx="340" cy="413"/>
            </a:xfrm>
            <a:prstGeom prst="rect">
              <a:avLst/>
            </a:prstGeom>
            <a:noFill/>
            <a:ln w="9525">
              <a:noFill/>
              <a:miter lim="800000"/>
              <a:headEnd/>
              <a:tailEnd/>
            </a:ln>
            <a:effectLst/>
          </p:spPr>
          <p:txBody>
            <a:bodyPr/>
            <a:lstStyle/>
            <a:p>
              <a:r>
                <a:rPr lang="pl-PL" sz="1100" b="1">
                  <a:latin typeface="Century Schoolbook" pitchFamily="18" charset="0"/>
                  <a:cs typeface="Times New Roman" charset="0"/>
                </a:rPr>
                <a:t>tak</a:t>
              </a:r>
              <a:endParaRPr lang="pl-PL" sz="1000">
                <a:cs typeface="Times New Roman" charset="0"/>
              </a:endParaRPr>
            </a:p>
            <a:p>
              <a:pPr eaLnBrk="0" hangingPunct="0"/>
              <a:endParaRPr lang="pl-PL"/>
            </a:p>
          </p:txBody>
        </p:sp>
        <p:sp>
          <p:nvSpPr>
            <p:cNvPr id="17459" name="Rectangle 51"/>
            <p:cNvSpPr>
              <a:spLocks noChangeArrowheads="1"/>
            </p:cNvSpPr>
            <p:nvPr/>
          </p:nvSpPr>
          <p:spPr bwMode="auto">
            <a:xfrm>
              <a:off x="28" y="6013"/>
              <a:ext cx="198" cy="538"/>
            </a:xfrm>
            <a:prstGeom prst="rect">
              <a:avLst/>
            </a:prstGeom>
            <a:noFill/>
            <a:ln w="9525">
              <a:noFill/>
              <a:miter lim="800000"/>
              <a:headEnd/>
              <a:tailEnd/>
            </a:ln>
            <a:effectLst/>
          </p:spPr>
          <p:txBody>
            <a:bodyPr/>
            <a:lstStyle/>
            <a:p>
              <a:r>
                <a:rPr lang="pl-PL" sz="1000">
                  <a:cs typeface="Times New Roman" charset="0"/>
                </a:rPr>
                <a:t> </a:t>
              </a:r>
            </a:p>
            <a:p>
              <a:pPr eaLnBrk="0" hangingPunct="0"/>
              <a:endParaRPr lang="pl-PL"/>
            </a:p>
          </p:txBody>
        </p:sp>
        <p:sp>
          <p:nvSpPr>
            <p:cNvPr id="17460" name="Rectangle 52"/>
            <p:cNvSpPr>
              <a:spLocks noChangeArrowheads="1"/>
            </p:cNvSpPr>
            <p:nvPr/>
          </p:nvSpPr>
          <p:spPr bwMode="auto">
            <a:xfrm>
              <a:off x="226" y="6013"/>
              <a:ext cx="170" cy="538"/>
            </a:xfrm>
            <a:prstGeom prst="rect">
              <a:avLst/>
            </a:prstGeom>
            <a:noFill/>
            <a:ln w="9525">
              <a:noFill/>
              <a:miter lim="800000"/>
              <a:headEnd/>
              <a:tailEnd/>
            </a:ln>
            <a:effectLst/>
          </p:spPr>
          <p:txBody>
            <a:bodyPr/>
            <a:lstStyle/>
            <a:p>
              <a:r>
                <a:rPr lang="pl-PL" sz="1000">
                  <a:cs typeface="Times New Roman" charset="0"/>
                </a:rPr>
                <a:t> </a:t>
              </a:r>
            </a:p>
            <a:p>
              <a:pPr eaLnBrk="0" hangingPunct="0"/>
              <a:endParaRPr lang="pl-PL"/>
            </a:p>
          </p:txBody>
        </p:sp>
        <p:sp>
          <p:nvSpPr>
            <p:cNvPr id="17461" name="Rectangle 53"/>
            <p:cNvSpPr>
              <a:spLocks noChangeArrowheads="1"/>
            </p:cNvSpPr>
            <p:nvPr/>
          </p:nvSpPr>
          <p:spPr bwMode="auto">
            <a:xfrm>
              <a:off x="396" y="6013"/>
              <a:ext cx="170" cy="538"/>
            </a:xfrm>
            <a:prstGeom prst="rect">
              <a:avLst/>
            </a:prstGeom>
            <a:noFill/>
            <a:ln w="9525">
              <a:noFill/>
              <a:miter lim="800000"/>
              <a:headEnd/>
              <a:tailEnd/>
            </a:ln>
            <a:effectLst/>
          </p:spPr>
          <p:txBody>
            <a:bodyPr/>
            <a:lstStyle/>
            <a:p>
              <a:pPr>
                <a:tabLst>
                  <a:tab pos="228600" algn="l"/>
                </a:tabLst>
              </a:pPr>
              <a:r>
                <a:rPr lang="pl-PL" sz="1300">
                  <a:latin typeface="Century Schoolbook" pitchFamily="18" charset="0"/>
                  <a:cs typeface="Times New Roman" charset="0"/>
                </a:rPr>
                <a:t>5.</a:t>
              </a:r>
              <a:r>
                <a:rPr lang="pl-PL" sz="700">
                  <a:cs typeface="Times New Roman" charset="0"/>
                </a:rPr>
                <a:t>  </a:t>
              </a:r>
              <a:r>
                <a:rPr lang="pl-PL" sz="1000">
                  <a:cs typeface="Times New Roman" charset="0"/>
                </a:rPr>
                <a:t> </a:t>
              </a:r>
            </a:p>
            <a:p>
              <a:pPr eaLnBrk="0" hangingPunct="0">
                <a:tabLst>
                  <a:tab pos="228600" algn="l"/>
                </a:tabLst>
              </a:pPr>
              <a:endParaRPr lang="pl-PL"/>
            </a:p>
          </p:txBody>
        </p:sp>
        <p:sp>
          <p:nvSpPr>
            <p:cNvPr id="17462" name="Rectangle 54"/>
            <p:cNvSpPr>
              <a:spLocks noChangeArrowheads="1"/>
            </p:cNvSpPr>
            <p:nvPr/>
          </p:nvSpPr>
          <p:spPr bwMode="auto">
            <a:xfrm>
              <a:off x="566" y="6013"/>
              <a:ext cx="1304" cy="538"/>
            </a:xfrm>
            <a:prstGeom prst="rect">
              <a:avLst/>
            </a:prstGeom>
            <a:noFill/>
            <a:ln w="9525">
              <a:noFill/>
              <a:miter lim="800000"/>
              <a:headEnd/>
              <a:tailEnd/>
            </a:ln>
            <a:effectLst/>
          </p:spPr>
          <p:txBody>
            <a:bodyPr/>
            <a:lstStyle/>
            <a:p>
              <a:r>
                <a:rPr lang="pl-PL" sz="1300">
                  <a:latin typeface="Century Schoolbook" pitchFamily="18" charset="0"/>
                  <a:cs typeface="Times New Roman" charset="0"/>
                </a:rPr>
                <a:t>Uczucie przelewania w brzuchu</a:t>
              </a:r>
              <a:endParaRPr lang="pl-PL" sz="1000">
                <a:cs typeface="Times New Roman" charset="0"/>
              </a:endParaRPr>
            </a:p>
            <a:p>
              <a:pPr eaLnBrk="0" hangingPunct="0"/>
              <a:endParaRPr lang="pl-PL"/>
            </a:p>
          </p:txBody>
        </p:sp>
        <p:sp>
          <p:nvSpPr>
            <p:cNvPr id="17463" name="Rectangle 55"/>
            <p:cNvSpPr>
              <a:spLocks noChangeArrowheads="1"/>
            </p:cNvSpPr>
            <p:nvPr/>
          </p:nvSpPr>
          <p:spPr bwMode="auto">
            <a:xfrm>
              <a:off x="1870" y="6013"/>
              <a:ext cx="274" cy="538"/>
            </a:xfrm>
            <a:prstGeom prst="rect">
              <a:avLst/>
            </a:prstGeom>
            <a:noFill/>
            <a:ln w="9525">
              <a:noFill/>
              <a:miter lim="800000"/>
              <a:headEnd/>
              <a:tailEnd/>
            </a:ln>
            <a:effectLst/>
          </p:spPr>
          <p:txBody>
            <a:bodyPr/>
            <a:lstStyle/>
            <a:p>
              <a:r>
                <a:rPr lang="pl-PL" sz="1200">
                  <a:latin typeface="Century Schoolbook" pitchFamily="18" charset="0"/>
                  <a:cs typeface="Times New Roman" charset="0"/>
                </a:rPr>
                <a:t>nie</a:t>
              </a:r>
              <a:endParaRPr lang="pl-PL" sz="1000">
                <a:cs typeface="Times New Roman" charset="0"/>
              </a:endParaRPr>
            </a:p>
            <a:p>
              <a:pPr eaLnBrk="0" hangingPunct="0"/>
              <a:endParaRPr lang="pl-PL"/>
            </a:p>
          </p:txBody>
        </p:sp>
        <p:sp>
          <p:nvSpPr>
            <p:cNvPr id="17464" name="Rectangle 56"/>
            <p:cNvSpPr>
              <a:spLocks noChangeArrowheads="1"/>
            </p:cNvSpPr>
            <p:nvPr/>
          </p:nvSpPr>
          <p:spPr bwMode="auto">
            <a:xfrm>
              <a:off x="2144" y="6013"/>
              <a:ext cx="340" cy="538"/>
            </a:xfrm>
            <a:prstGeom prst="rect">
              <a:avLst/>
            </a:prstGeom>
            <a:noFill/>
            <a:ln w="9525">
              <a:noFill/>
              <a:miter lim="800000"/>
              <a:headEnd/>
              <a:tailEnd/>
            </a:ln>
            <a:effectLst/>
          </p:spPr>
          <p:txBody>
            <a:bodyPr/>
            <a:lstStyle/>
            <a:p>
              <a:r>
                <a:rPr lang="pl-PL" sz="1100" b="1">
                  <a:latin typeface="Century Schoolbook" pitchFamily="18" charset="0"/>
                  <a:cs typeface="Times New Roman" charset="0"/>
                </a:rPr>
                <a:t>tak</a:t>
              </a:r>
              <a:endParaRPr lang="pl-PL" sz="1000">
                <a:cs typeface="Times New Roman" charset="0"/>
              </a:endParaRPr>
            </a:p>
            <a:p>
              <a:pPr eaLnBrk="0" hangingPunct="0"/>
              <a:endParaRPr lang="pl-PL"/>
            </a:p>
          </p:txBody>
        </p:sp>
        <p:sp>
          <p:nvSpPr>
            <p:cNvPr id="17465" name="Rectangle 57"/>
            <p:cNvSpPr>
              <a:spLocks noChangeArrowheads="1"/>
            </p:cNvSpPr>
            <p:nvPr/>
          </p:nvSpPr>
          <p:spPr bwMode="auto">
            <a:xfrm>
              <a:off x="28" y="6551"/>
              <a:ext cx="198" cy="413"/>
            </a:xfrm>
            <a:prstGeom prst="rect">
              <a:avLst/>
            </a:prstGeom>
            <a:noFill/>
            <a:ln w="9525">
              <a:noFill/>
              <a:miter lim="800000"/>
              <a:headEnd/>
              <a:tailEnd/>
            </a:ln>
            <a:effectLst/>
          </p:spPr>
          <p:txBody>
            <a:bodyPr/>
            <a:lstStyle/>
            <a:p>
              <a:r>
                <a:rPr lang="pl-PL" sz="1000">
                  <a:cs typeface="Times New Roman" charset="0"/>
                </a:rPr>
                <a:t> </a:t>
              </a:r>
            </a:p>
            <a:p>
              <a:pPr eaLnBrk="0" hangingPunct="0"/>
              <a:endParaRPr lang="pl-PL"/>
            </a:p>
          </p:txBody>
        </p:sp>
        <p:sp>
          <p:nvSpPr>
            <p:cNvPr id="17466" name="Rectangle 58"/>
            <p:cNvSpPr>
              <a:spLocks noChangeArrowheads="1"/>
            </p:cNvSpPr>
            <p:nvPr/>
          </p:nvSpPr>
          <p:spPr bwMode="auto">
            <a:xfrm>
              <a:off x="226" y="6551"/>
              <a:ext cx="170" cy="413"/>
            </a:xfrm>
            <a:prstGeom prst="rect">
              <a:avLst/>
            </a:prstGeom>
            <a:noFill/>
            <a:ln w="9525">
              <a:noFill/>
              <a:miter lim="800000"/>
              <a:headEnd/>
              <a:tailEnd/>
            </a:ln>
            <a:effectLst/>
          </p:spPr>
          <p:txBody>
            <a:bodyPr/>
            <a:lstStyle/>
            <a:p>
              <a:r>
                <a:rPr lang="pl-PL" sz="1000">
                  <a:cs typeface="Times New Roman" charset="0"/>
                </a:rPr>
                <a:t> </a:t>
              </a:r>
            </a:p>
            <a:p>
              <a:pPr eaLnBrk="0" hangingPunct="0"/>
              <a:endParaRPr lang="pl-PL"/>
            </a:p>
          </p:txBody>
        </p:sp>
        <p:sp>
          <p:nvSpPr>
            <p:cNvPr id="17467" name="Rectangle 59"/>
            <p:cNvSpPr>
              <a:spLocks noChangeArrowheads="1"/>
            </p:cNvSpPr>
            <p:nvPr/>
          </p:nvSpPr>
          <p:spPr bwMode="auto">
            <a:xfrm>
              <a:off x="396" y="6551"/>
              <a:ext cx="170" cy="413"/>
            </a:xfrm>
            <a:prstGeom prst="rect">
              <a:avLst/>
            </a:prstGeom>
            <a:noFill/>
            <a:ln w="9525">
              <a:noFill/>
              <a:miter lim="800000"/>
              <a:headEnd/>
              <a:tailEnd/>
            </a:ln>
            <a:effectLst/>
          </p:spPr>
          <p:txBody>
            <a:bodyPr/>
            <a:lstStyle/>
            <a:p>
              <a:pPr>
                <a:tabLst>
                  <a:tab pos="228600" algn="l"/>
                </a:tabLst>
              </a:pPr>
              <a:r>
                <a:rPr lang="pl-PL" sz="1300">
                  <a:latin typeface="Century Schoolbook" pitchFamily="18" charset="0"/>
                  <a:cs typeface="Times New Roman" charset="0"/>
                </a:rPr>
                <a:t>6.</a:t>
              </a:r>
              <a:r>
                <a:rPr lang="pl-PL" sz="700">
                  <a:cs typeface="Times New Roman" charset="0"/>
                </a:rPr>
                <a:t>  </a:t>
              </a:r>
              <a:r>
                <a:rPr lang="pl-PL" sz="1000">
                  <a:cs typeface="Times New Roman" charset="0"/>
                </a:rPr>
                <a:t> </a:t>
              </a:r>
            </a:p>
            <a:p>
              <a:pPr eaLnBrk="0" hangingPunct="0">
                <a:tabLst>
                  <a:tab pos="228600" algn="l"/>
                </a:tabLst>
              </a:pPr>
              <a:endParaRPr lang="pl-PL"/>
            </a:p>
          </p:txBody>
        </p:sp>
        <p:sp>
          <p:nvSpPr>
            <p:cNvPr id="17468" name="Rectangle 60"/>
            <p:cNvSpPr>
              <a:spLocks noChangeArrowheads="1"/>
            </p:cNvSpPr>
            <p:nvPr/>
          </p:nvSpPr>
          <p:spPr bwMode="auto">
            <a:xfrm>
              <a:off x="566" y="6551"/>
              <a:ext cx="1304" cy="413"/>
            </a:xfrm>
            <a:prstGeom prst="rect">
              <a:avLst/>
            </a:prstGeom>
            <a:noFill/>
            <a:ln w="9525">
              <a:noFill/>
              <a:miter lim="800000"/>
              <a:headEnd/>
              <a:tailEnd/>
            </a:ln>
            <a:effectLst/>
          </p:spPr>
          <p:txBody>
            <a:bodyPr/>
            <a:lstStyle/>
            <a:p>
              <a:r>
                <a:rPr lang="pl-PL" sz="1300">
                  <a:latin typeface="Century Schoolbook" pitchFamily="18" charset="0"/>
                  <a:cs typeface="Times New Roman" charset="0"/>
                </a:rPr>
                <a:t>Duszność</a:t>
              </a:r>
              <a:endParaRPr lang="pl-PL" sz="1000">
                <a:cs typeface="Times New Roman" charset="0"/>
              </a:endParaRPr>
            </a:p>
            <a:p>
              <a:pPr eaLnBrk="0" hangingPunct="0"/>
              <a:endParaRPr lang="pl-PL"/>
            </a:p>
          </p:txBody>
        </p:sp>
        <p:sp>
          <p:nvSpPr>
            <p:cNvPr id="17469" name="Rectangle 61"/>
            <p:cNvSpPr>
              <a:spLocks noChangeArrowheads="1"/>
            </p:cNvSpPr>
            <p:nvPr/>
          </p:nvSpPr>
          <p:spPr bwMode="auto">
            <a:xfrm>
              <a:off x="1870" y="6551"/>
              <a:ext cx="274" cy="413"/>
            </a:xfrm>
            <a:prstGeom prst="rect">
              <a:avLst/>
            </a:prstGeom>
            <a:noFill/>
            <a:ln w="9525">
              <a:noFill/>
              <a:miter lim="800000"/>
              <a:headEnd/>
              <a:tailEnd/>
            </a:ln>
            <a:effectLst/>
          </p:spPr>
          <p:txBody>
            <a:bodyPr/>
            <a:lstStyle/>
            <a:p>
              <a:r>
                <a:rPr lang="pl-PL" sz="1200">
                  <a:latin typeface="Century Schoolbook" pitchFamily="18" charset="0"/>
                  <a:cs typeface="Times New Roman" charset="0"/>
                </a:rPr>
                <a:t>nie</a:t>
              </a:r>
              <a:endParaRPr lang="pl-PL" sz="1000">
                <a:cs typeface="Times New Roman" charset="0"/>
              </a:endParaRPr>
            </a:p>
            <a:p>
              <a:pPr eaLnBrk="0" hangingPunct="0"/>
              <a:endParaRPr lang="pl-PL"/>
            </a:p>
          </p:txBody>
        </p:sp>
        <p:sp>
          <p:nvSpPr>
            <p:cNvPr id="17470" name="Rectangle 62"/>
            <p:cNvSpPr>
              <a:spLocks noChangeArrowheads="1"/>
            </p:cNvSpPr>
            <p:nvPr/>
          </p:nvSpPr>
          <p:spPr bwMode="auto">
            <a:xfrm>
              <a:off x="2144" y="6551"/>
              <a:ext cx="340" cy="413"/>
            </a:xfrm>
            <a:prstGeom prst="rect">
              <a:avLst/>
            </a:prstGeom>
            <a:noFill/>
            <a:ln w="9525">
              <a:noFill/>
              <a:miter lim="800000"/>
              <a:headEnd/>
              <a:tailEnd/>
            </a:ln>
            <a:effectLst/>
          </p:spPr>
          <p:txBody>
            <a:bodyPr/>
            <a:lstStyle/>
            <a:p>
              <a:r>
                <a:rPr lang="pl-PL" sz="1100" b="1">
                  <a:latin typeface="Century Schoolbook" pitchFamily="18" charset="0"/>
                  <a:cs typeface="Times New Roman" charset="0"/>
                </a:rPr>
                <a:t>tak</a:t>
              </a:r>
              <a:endParaRPr lang="pl-PL" sz="1000">
                <a:cs typeface="Times New Roman" charset="0"/>
              </a:endParaRPr>
            </a:p>
            <a:p>
              <a:pPr eaLnBrk="0" hangingPunct="0"/>
              <a:endParaRPr lang="pl-PL"/>
            </a:p>
          </p:txBody>
        </p:sp>
        <p:sp>
          <p:nvSpPr>
            <p:cNvPr id="17471" name="Rectangle 63"/>
            <p:cNvSpPr>
              <a:spLocks noChangeArrowheads="1"/>
            </p:cNvSpPr>
            <p:nvPr/>
          </p:nvSpPr>
          <p:spPr bwMode="auto">
            <a:xfrm>
              <a:off x="28" y="6964"/>
              <a:ext cx="198" cy="413"/>
            </a:xfrm>
            <a:prstGeom prst="rect">
              <a:avLst/>
            </a:prstGeom>
            <a:noFill/>
            <a:ln w="9525">
              <a:noFill/>
              <a:miter lim="800000"/>
              <a:headEnd/>
              <a:tailEnd/>
            </a:ln>
            <a:effectLst/>
          </p:spPr>
          <p:txBody>
            <a:bodyPr/>
            <a:lstStyle/>
            <a:p>
              <a:r>
                <a:rPr lang="pl-PL" sz="1000">
                  <a:cs typeface="Times New Roman" charset="0"/>
                </a:rPr>
                <a:t> </a:t>
              </a:r>
            </a:p>
            <a:p>
              <a:pPr eaLnBrk="0" hangingPunct="0"/>
              <a:endParaRPr lang="pl-PL"/>
            </a:p>
          </p:txBody>
        </p:sp>
        <p:sp>
          <p:nvSpPr>
            <p:cNvPr id="17472" name="Rectangle 64"/>
            <p:cNvSpPr>
              <a:spLocks noChangeArrowheads="1"/>
            </p:cNvSpPr>
            <p:nvPr/>
          </p:nvSpPr>
          <p:spPr bwMode="auto">
            <a:xfrm>
              <a:off x="226" y="6964"/>
              <a:ext cx="170" cy="413"/>
            </a:xfrm>
            <a:prstGeom prst="rect">
              <a:avLst/>
            </a:prstGeom>
            <a:noFill/>
            <a:ln w="9525">
              <a:noFill/>
              <a:miter lim="800000"/>
              <a:headEnd/>
              <a:tailEnd/>
            </a:ln>
            <a:effectLst/>
          </p:spPr>
          <p:txBody>
            <a:bodyPr/>
            <a:lstStyle/>
            <a:p>
              <a:r>
                <a:rPr lang="pl-PL" sz="1000">
                  <a:cs typeface="Times New Roman" charset="0"/>
                </a:rPr>
                <a:t> </a:t>
              </a:r>
            </a:p>
            <a:p>
              <a:pPr eaLnBrk="0" hangingPunct="0"/>
              <a:endParaRPr lang="pl-PL"/>
            </a:p>
          </p:txBody>
        </p:sp>
        <p:sp>
          <p:nvSpPr>
            <p:cNvPr id="17473" name="Rectangle 65"/>
            <p:cNvSpPr>
              <a:spLocks noChangeArrowheads="1"/>
            </p:cNvSpPr>
            <p:nvPr/>
          </p:nvSpPr>
          <p:spPr bwMode="auto">
            <a:xfrm>
              <a:off x="396" y="6964"/>
              <a:ext cx="170" cy="413"/>
            </a:xfrm>
            <a:prstGeom prst="rect">
              <a:avLst/>
            </a:prstGeom>
            <a:noFill/>
            <a:ln w="9525">
              <a:noFill/>
              <a:miter lim="800000"/>
              <a:headEnd/>
              <a:tailEnd/>
            </a:ln>
            <a:effectLst/>
          </p:spPr>
          <p:txBody>
            <a:bodyPr/>
            <a:lstStyle/>
            <a:p>
              <a:pPr>
                <a:tabLst>
                  <a:tab pos="228600" algn="l"/>
                </a:tabLst>
              </a:pPr>
              <a:r>
                <a:rPr lang="pl-PL" sz="1300">
                  <a:latin typeface="Century Schoolbook" pitchFamily="18" charset="0"/>
                  <a:cs typeface="Times New Roman" charset="0"/>
                </a:rPr>
                <a:t>7.</a:t>
              </a:r>
              <a:r>
                <a:rPr lang="pl-PL" sz="700">
                  <a:cs typeface="Times New Roman" charset="0"/>
                </a:rPr>
                <a:t>  </a:t>
              </a:r>
              <a:r>
                <a:rPr lang="pl-PL" sz="1000">
                  <a:cs typeface="Times New Roman" charset="0"/>
                </a:rPr>
                <a:t> </a:t>
              </a:r>
            </a:p>
            <a:p>
              <a:pPr eaLnBrk="0" hangingPunct="0">
                <a:tabLst>
                  <a:tab pos="228600" algn="l"/>
                </a:tabLst>
              </a:pPr>
              <a:endParaRPr lang="pl-PL"/>
            </a:p>
          </p:txBody>
        </p:sp>
        <p:sp>
          <p:nvSpPr>
            <p:cNvPr id="17474" name="Rectangle 66"/>
            <p:cNvSpPr>
              <a:spLocks noChangeArrowheads="1"/>
            </p:cNvSpPr>
            <p:nvPr/>
          </p:nvSpPr>
          <p:spPr bwMode="auto">
            <a:xfrm>
              <a:off x="566" y="6964"/>
              <a:ext cx="1304" cy="413"/>
            </a:xfrm>
            <a:prstGeom prst="rect">
              <a:avLst/>
            </a:prstGeom>
            <a:noFill/>
            <a:ln w="9525">
              <a:noFill/>
              <a:miter lim="800000"/>
              <a:headEnd/>
              <a:tailEnd/>
            </a:ln>
            <a:effectLst/>
          </p:spPr>
          <p:txBody>
            <a:bodyPr/>
            <a:lstStyle/>
            <a:p>
              <a:r>
                <a:rPr lang="pl-PL" sz="1300">
                  <a:latin typeface="Century Schoolbook" pitchFamily="18" charset="0"/>
                  <a:cs typeface="Times New Roman" charset="0"/>
                </a:rPr>
                <a:t>Ból w klatce piersiowej</a:t>
              </a:r>
              <a:endParaRPr lang="pl-PL" sz="1000">
                <a:cs typeface="Times New Roman" charset="0"/>
              </a:endParaRPr>
            </a:p>
            <a:p>
              <a:pPr eaLnBrk="0" hangingPunct="0"/>
              <a:endParaRPr lang="pl-PL"/>
            </a:p>
          </p:txBody>
        </p:sp>
        <p:sp>
          <p:nvSpPr>
            <p:cNvPr id="17475" name="Rectangle 67"/>
            <p:cNvSpPr>
              <a:spLocks noChangeArrowheads="1"/>
            </p:cNvSpPr>
            <p:nvPr/>
          </p:nvSpPr>
          <p:spPr bwMode="auto">
            <a:xfrm>
              <a:off x="1870" y="6964"/>
              <a:ext cx="274" cy="413"/>
            </a:xfrm>
            <a:prstGeom prst="rect">
              <a:avLst/>
            </a:prstGeom>
            <a:noFill/>
            <a:ln w="9525">
              <a:noFill/>
              <a:miter lim="800000"/>
              <a:headEnd/>
              <a:tailEnd/>
            </a:ln>
            <a:effectLst/>
          </p:spPr>
          <p:txBody>
            <a:bodyPr/>
            <a:lstStyle/>
            <a:p>
              <a:r>
                <a:rPr lang="pl-PL" sz="1200">
                  <a:latin typeface="Century Schoolbook" pitchFamily="18" charset="0"/>
                  <a:cs typeface="Times New Roman" charset="0"/>
                </a:rPr>
                <a:t>nie</a:t>
              </a:r>
              <a:endParaRPr lang="pl-PL" sz="1000">
                <a:cs typeface="Times New Roman" charset="0"/>
              </a:endParaRPr>
            </a:p>
            <a:p>
              <a:pPr eaLnBrk="0" hangingPunct="0"/>
              <a:endParaRPr lang="pl-PL"/>
            </a:p>
          </p:txBody>
        </p:sp>
        <p:sp>
          <p:nvSpPr>
            <p:cNvPr id="17476" name="Rectangle 68"/>
            <p:cNvSpPr>
              <a:spLocks noChangeArrowheads="1"/>
            </p:cNvSpPr>
            <p:nvPr/>
          </p:nvSpPr>
          <p:spPr bwMode="auto">
            <a:xfrm>
              <a:off x="2144" y="6964"/>
              <a:ext cx="340" cy="413"/>
            </a:xfrm>
            <a:prstGeom prst="rect">
              <a:avLst/>
            </a:prstGeom>
            <a:noFill/>
            <a:ln w="9525">
              <a:noFill/>
              <a:miter lim="800000"/>
              <a:headEnd/>
              <a:tailEnd/>
            </a:ln>
            <a:effectLst/>
          </p:spPr>
          <p:txBody>
            <a:bodyPr/>
            <a:lstStyle/>
            <a:p>
              <a:r>
                <a:rPr lang="pl-PL" sz="1100" b="1">
                  <a:latin typeface="Century Schoolbook" pitchFamily="18" charset="0"/>
                  <a:cs typeface="Times New Roman" charset="0"/>
                </a:rPr>
                <a:t>tak</a:t>
              </a:r>
              <a:endParaRPr lang="pl-PL" sz="1000">
                <a:cs typeface="Times New Roman" charset="0"/>
              </a:endParaRPr>
            </a:p>
            <a:p>
              <a:pPr eaLnBrk="0" hangingPunct="0"/>
              <a:endParaRPr lang="pl-PL"/>
            </a:p>
          </p:txBody>
        </p:sp>
        <p:sp>
          <p:nvSpPr>
            <p:cNvPr id="17477" name="Rectangle 69"/>
            <p:cNvSpPr>
              <a:spLocks noChangeArrowheads="1"/>
            </p:cNvSpPr>
            <p:nvPr/>
          </p:nvSpPr>
          <p:spPr bwMode="auto">
            <a:xfrm>
              <a:off x="28" y="7377"/>
              <a:ext cx="198" cy="538"/>
            </a:xfrm>
            <a:prstGeom prst="rect">
              <a:avLst/>
            </a:prstGeom>
            <a:noFill/>
            <a:ln w="9525">
              <a:noFill/>
              <a:miter lim="800000"/>
              <a:headEnd/>
              <a:tailEnd/>
            </a:ln>
            <a:effectLst/>
          </p:spPr>
          <p:txBody>
            <a:bodyPr/>
            <a:lstStyle/>
            <a:p>
              <a:r>
                <a:rPr lang="pl-PL" sz="1000">
                  <a:cs typeface="Times New Roman" charset="0"/>
                </a:rPr>
                <a:t> </a:t>
              </a:r>
            </a:p>
            <a:p>
              <a:pPr eaLnBrk="0" hangingPunct="0"/>
              <a:endParaRPr lang="pl-PL"/>
            </a:p>
          </p:txBody>
        </p:sp>
        <p:sp>
          <p:nvSpPr>
            <p:cNvPr id="17478" name="Rectangle 70"/>
            <p:cNvSpPr>
              <a:spLocks noChangeArrowheads="1"/>
            </p:cNvSpPr>
            <p:nvPr/>
          </p:nvSpPr>
          <p:spPr bwMode="auto">
            <a:xfrm>
              <a:off x="226" y="7377"/>
              <a:ext cx="170" cy="538"/>
            </a:xfrm>
            <a:prstGeom prst="rect">
              <a:avLst/>
            </a:prstGeom>
            <a:noFill/>
            <a:ln w="9525">
              <a:noFill/>
              <a:miter lim="800000"/>
              <a:headEnd/>
              <a:tailEnd/>
            </a:ln>
            <a:effectLst/>
          </p:spPr>
          <p:txBody>
            <a:bodyPr/>
            <a:lstStyle/>
            <a:p>
              <a:r>
                <a:rPr lang="pl-PL" sz="1000">
                  <a:cs typeface="Times New Roman" charset="0"/>
                </a:rPr>
                <a:t> </a:t>
              </a:r>
            </a:p>
            <a:p>
              <a:pPr eaLnBrk="0" hangingPunct="0"/>
              <a:endParaRPr lang="pl-PL"/>
            </a:p>
          </p:txBody>
        </p:sp>
        <p:sp>
          <p:nvSpPr>
            <p:cNvPr id="17479" name="Rectangle 71"/>
            <p:cNvSpPr>
              <a:spLocks noChangeArrowheads="1"/>
            </p:cNvSpPr>
            <p:nvPr/>
          </p:nvSpPr>
          <p:spPr bwMode="auto">
            <a:xfrm>
              <a:off x="396" y="7377"/>
              <a:ext cx="170" cy="538"/>
            </a:xfrm>
            <a:prstGeom prst="rect">
              <a:avLst/>
            </a:prstGeom>
            <a:noFill/>
            <a:ln w="9525">
              <a:noFill/>
              <a:miter lim="800000"/>
              <a:headEnd/>
              <a:tailEnd/>
            </a:ln>
            <a:effectLst/>
          </p:spPr>
          <p:txBody>
            <a:bodyPr/>
            <a:lstStyle/>
            <a:p>
              <a:pPr>
                <a:tabLst>
                  <a:tab pos="228600" algn="l"/>
                </a:tabLst>
              </a:pPr>
              <a:r>
                <a:rPr lang="pl-PL" sz="1300">
                  <a:latin typeface="Century Schoolbook" pitchFamily="18" charset="0"/>
                  <a:cs typeface="Times New Roman" charset="0"/>
                </a:rPr>
                <a:t>8.</a:t>
              </a:r>
              <a:r>
                <a:rPr lang="pl-PL" sz="700">
                  <a:cs typeface="Times New Roman" charset="0"/>
                </a:rPr>
                <a:t>  </a:t>
              </a:r>
              <a:r>
                <a:rPr lang="pl-PL" sz="1000">
                  <a:cs typeface="Times New Roman" charset="0"/>
                </a:rPr>
                <a:t> </a:t>
              </a:r>
            </a:p>
            <a:p>
              <a:pPr eaLnBrk="0" hangingPunct="0">
                <a:tabLst>
                  <a:tab pos="228600" algn="l"/>
                </a:tabLst>
              </a:pPr>
              <a:endParaRPr lang="pl-PL"/>
            </a:p>
          </p:txBody>
        </p:sp>
        <p:sp>
          <p:nvSpPr>
            <p:cNvPr id="17480" name="Rectangle 72"/>
            <p:cNvSpPr>
              <a:spLocks noChangeArrowheads="1"/>
            </p:cNvSpPr>
            <p:nvPr/>
          </p:nvSpPr>
          <p:spPr bwMode="auto">
            <a:xfrm>
              <a:off x="566" y="7377"/>
              <a:ext cx="1304" cy="538"/>
            </a:xfrm>
            <a:prstGeom prst="rect">
              <a:avLst/>
            </a:prstGeom>
            <a:noFill/>
            <a:ln w="9525">
              <a:noFill/>
              <a:miter lim="800000"/>
              <a:headEnd/>
              <a:tailEnd/>
            </a:ln>
            <a:effectLst/>
          </p:spPr>
          <p:txBody>
            <a:bodyPr/>
            <a:lstStyle/>
            <a:p>
              <a:r>
                <a:rPr lang="pl-PL" sz="1300">
                  <a:latin typeface="Century Schoolbook" pitchFamily="18" charset="0"/>
                  <a:cs typeface="Times New Roman" charset="0"/>
                </a:rPr>
                <a:t>Dysuria, częste parcie na pęcherz</a:t>
              </a:r>
              <a:endParaRPr lang="pl-PL" sz="1000">
                <a:cs typeface="Times New Roman" charset="0"/>
              </a:endParaRPr>
            </a:p>
            <a:p>
              <a:pPr eaLnBrk="0" hangingPunct="0"/>
              <a:endParaRPr lang="pl-PL"/>
            </a:p>
          </p:txBody>
        </p:sp>
        <p:sp>
          <p:nvSpPr>
            <p:cNvPr id="17481" name="Rectangle 73"/>
            <p:cNvSpPr>
              <a:spLocks noChangeArrowheads="1"/>
            </p:cNvSpPr>
            <p:nvPr/>
          </p:nvSpPr>
          <p:spPr bwMode="auto">
            <a:xfrm>
              <a:off x="1870" y="7377"/>
              <a:ext cx="274" cy="538"/>
            </a:xfrm>
            <a:prstGeom prst="rect">
              <a:avLst/>
            </a:prstGeom>
            <a:noFill/>
            <a:ln w="9525">
              <a:noFill/>
              <a:miter lim="800000"/>
              <a:headEnd/>
              <a:tailEnd/>
            </a:ln>
            <a:effectLst/>
          </p:spPr>
          <p:txBody>
            <a:bodyPr/>
            <a:lstStyle/>
            <a:p>
              <a:r>
                <a:rPr lang="pl-PL" sz="1200">
                  <a:latin typeface="Century Schoolbook" pitchFamily="18" charset="0"/>
                  <a:cs typeface="Times New Roman" charset="0"/>
                </a:rPr>
                <a:t>nie</a:t>
              </a:r>
              <a:endParaRPr lang="pl-PL" sz="1000">
                <a:cs typeface="Times New Roman" charset="0"/>
              </a:endParaRPr>
            </a:p>
            <a:p>
              <a:pPr eaLnBrk="0" hangingPunct="0"/>
              <a:endParaRPr lang="pl-PL"/>
            </a:p>
          </p:txBody>
        </p:sp>
        <p:sp>
          <p:nvSpPr>
            <p:cNvPr id="17482" name="Rectangle 74"/>
            <p:cNvSpPr>
              <a:spLocks noChangeArrowheads="1"/>
            </p:cNvSpPr>
            <p:nvPr/>
          </p:nvSpPr>
          <p:spPr bwMode="auto">
            <a:xfrm>
              <a:off x="2144" y="7377"/>
              <a:ext cx="340" cy="538"/>
            </a:xfrm>
            <a:prstGeom prst="rect">
              <a:avLst/>
            </a:prstGeom>
            <a:noFill/>
            <a:ln w="9525">
              <a:noFill/>
              <a:miter lim="800000"/>
              <a:headEnd/>
              <a:tailEnd/>
            </a:ln>
            <a:effectLst/>
          </p:spPr>
          <p:txBody>
            <a:bodyPr/>
            <a:lstStyle/>
            <a:p>
              <a:r>
                <a:rPr lang="pl-PL" sz="1100" b="1">
                  <a:latin typeface="Century Schoolbook" pitchFamily="18" charset="0"/>
                  <a:cs typeface="Times New Roman" charset="0"/>
                </a:rPr>
                <a:t>tak</a:t>
              </a:r>
              <a:endParaRPr lang="pl-PL" sz="1000">
                <a:cs typeface="Times New Roman" charset="0"/>
              </a:endParaRPr>
            </a:p>
            <a:p>
              <a:pPr eaLnBrk="0" hangingPunct="0"/>
              <a:endParaRPr lang="pl-PL"/>
            </a:p>
          </p:txBody>
        </p:sp>
        <p:sp>
          <p:nvSpPr>
            <p:cNvPr id="17483" name="Rectangle 75"/>
            <p:cNvSpPr>
              <a:spLocks noChangeArrowheads="1"/>
            </p:cNvSpPr>
            <p:nvPr/>
          </p:nvSpPr>
          <p:spPr bwMode="auto">
            <a:xfrm>
              <a:off x="28" y="7915"/>
              <a:ext cx="198" cy="538"/>
            </a:xfrm>
            <a:prstGeom prst="rect">
              <a:avLst/>
            </a:prstGeom>
            <a:noFill/>
            <a:ln w="9525">
              <a:noFill/>
              <a:miter lim="800000"/>
              <a:headEnd/>
              <a:tailEnd/>
            </a:ln>
            <a:effectLst/>
          </p:spPr>
          <p:txBody>
            <a:bodyPr/>
            <a:lstStyle/>
            <a:p>
              <a:r>
                <a:rPr lang="pl-PL" sz="1000">
                  <a:cs typeface="Times New Roman" charset="0"/>
                </a:rPr>
                <a:t> </a:t>
              </a:r>
            </a:p>
            <a:p>
              <a:pPr eaLnBrk="0" hangingPunct="0"/>
              <a:endParaRPr lang="pl-PL"/>
            </a:p>
          </p:txBody>
        </p:sp>
        <p:sp>
          <p:nvSpPr>
            <p:cNvPr id="17484" name="Rectangle 76"/>
            <p:cNvSpPr>
              <a:spLocks noChangeArrowheads="1"/>
            </p:cNvSpPr>
            <p:nvPr/>
          </p:nvSpPr>
          <p:spPr bwMode="auto">
            <a:xfrm>
              <a:off x="226" y="7915"/>
              <a:ext cx="170" cy="538"/>
            </a:xfrm>
            <a:prstGeom prst="rect">
              <a:avLst/>
            </a:prstGeom>
            <a:noFill/>
            <a:ln w="9525">
              <a:noFill/>
              <a:miter lim="800000"/>
              <a:headEnd/>
              <a:tailEnd/>
            </a:ln>
            <a:effectLst/>
          </p:spPr>
          <p:txBody>
            <a:bodyPr/>
            <a:lstStyle/>
            <a:p>
              <a:r>
                <a:rPr lang="pl-PL" sz="1000">
                  <a:cs typeface="Times New Roman" charset="0"/>
                </a:rPr>
                <a:t> </a:t>
              </a:r>
            </a:p>
            <a:p>
              <a:pPr eaLnBrk="0" hangingPunct="0"/>
              <a:endParaRPr lang="pl-PL"/>
            </a:p>
          </p:txBody>
        </p:sp>
        <p:sp>
          <p:nvSpPr>
            <p:cNvPr id="17485" name="Rectangle 77"/>
            <p:cNvSpPr>
              <a:spLocks noChangeArrowheads="1"/>
            </p:cNvSpPr>
            <p:nvPr/>
          </p:nvSpPr>
          <p:spPr bwMode="auto">
            <a:xfrm>
              <a:off x="396" y="7915"/>
              <a:ext cx="170" cy="538"/>
            </a:xfrm>
            <a:prstGeom prst="rect">
              <a:avLst/>
            </a:prstGeom>
            <a:noFill/>
            <a:ln w="9525">
              <a:noFill/>
              <a:miter lim="800000"/>
              <a:headEnd/>
              <a:tailEnd/>
            </a:ln>
            <a:effectLst/>
          </p:spPr>
          <p:txBody>
            <a:bodyPr/>
            <a:lstStyle/>
            <a:p>
              <a:pPr>
                <a:tabLst>
                  <a:tab pos="228600" algn="l"/>
                </a:tabLst>
              </a:pPr>
              <a:r>
                <a:rPr lang="pl-PL" sz="1300">
                  <a:latin typeface="Century Schoolbook" pitchFamily="18" charset="0"/>
                  <a:cs typeface="Times New Roman" charset="0"/>
                </a:rPr>
                <a:t>9.</a:t>
              </a:r>
              <a:r>
                <a:rPr lang="pl-PL" sz="700">
                  <a:cs typeface="Times New Roman" charset="0"/>
                </a:rPr>
                <a:t>  </a:t>
              </a:r>
              <a:r>
                <a:rPr lang="pl-PL" sz="1000">
                  <a:cs typeface="Times New Roman" charset="0"/>
                </a:rPr>
                <a:t> </a:t>
              </a:r>
            </a:p>
            <a:p>
              <a:pPr eaLnBrk="0" hangingPunct="0">
                <a:tabLst>
                  <a:tab pos="228600" algn="l"/>
                </a:tabLst>
              </a:pPr>
              <a:endParaRPr lang="pl-PL"/>
            </a:p>
          </p:txBody>
        </p:sp>
        <p:sp>
          <p:nvSpPr>
            <p:cNvPr id="17486" name="Rectangle 78"/>
            <p:cNvSpPr>
              <a:spLocks noChangeArrowheads="1"/>
            </p:cNvSpPr>
            <p:nvPr/>
          </p:nvSpPr>
          <p:spPr bwMode="auto">
            <a:xfrm>
              <a:off x="566" y="7915"/>
              <a:ext cx="1304" cy="538"/>
            </a:xfrm>
            <a:prstGeom prst="rect">
              <a:avLst/>
            </a:prstGeom>
            <a:noFill/>
            <a:ln w="9525">
              <a:noFill/>
              <a:miter lim="800000"/>
              <a:headEnd/>
              <a:tailEnd/>
            </a:ln>
            <a:effectLst/>
          </p:spPr>
          <p:txBody>
            <a:bodyPr/>
            <a:lstStyle/>
            <a:p>
              <a:r>
                <a:rPr lang="pl-PL" sz="1300">
                  <a:latin typeface="Century Schoolbook" pitchFamily="18" charset="0"/>
                  <a:cs typeface="Times New Roman" charset="0"/>
                </a:rPr>
                <a:t>Nieprzyjemne odczucia w okolicy genitaliów</a:t>
              </a:r>
              <a:endParaRPr lang="pl-PL" sz="1000">
                <a:cs typeface="Times New Roman" charset="0"/>
              </a:endParaRPr>
            </a:p>
            <a:p>
              <a:pPr eaLnBrk="0" hangingPunct="0"/>
              <a:endParaRPr lang="pl-PL"/>
            </a:p>
          </p:txBody>
        </p:sp>
        <p:sp>
          <p:nvSpPr>
            <p:cNvPr id="17487" name="Rectangle 79"/>
            <p:cNvSpPr>
              <a:spLocks noChangeArrowheads="1"/>
            </p:cNvSpPr>
            <p:nvPr/>
          </p:nvSpPr>
          <p:spPr bwMode="auto">
            <a:xfrm>
              <a:off x="1870" y="7915"/>
              <a:ext cx="274" cy="538"/>
            </a:xfrm>
            <a:prstGeom prst="rect">
              <a:avLst/>
            </a:prstGeom>
            <a:noFill/>
            <a:ln w="9525">
              <a:noFill/>
              <a:miter lim="800000"/>
              <a:headEnd/>
              <a:tailEnd/>
            </a:ln>
            <a:effectLst/>
          </p:spPr>
          <p:txBody>
            <a:bodyPr/>
            <a:lstStyle/>
            <a:p>
              <a:r>
                <a:rPr lang="pl-PL" sz="1200">
                  <a:latin typeface="Century Schoolbook" pitchFamily="18" charset="0"/>
                  <a:cs typeface="Times New Roman" charset="0"/>
                </a:rPr>
                <a:t>nie</a:t>
              </a:r>
              <a:endParaRPr lang="pl-PL" sz="1000">
                <a:cs typeface="Times New Roman" charset="0"/>
              </a:endParaRPr>
            </a:p>
            <a:p>
              <a:pPr eaLnBrk="0" hangingPunct="0"/>
              <a:endParaRPr lang="pl-PL"/>
            </a:p>
          </p:txBody>
        </p:sp>
        <p:sp>
          <p:nvSpPr>
            <p:cNvPr id="17488" name="Rectangle 80"/>
            <p:cNvSpPr>
              <a:spLocks noChangeArrowheads="1"/>
            </p:cNvSpPr>
            <p:nvPr/>
          </p:nvSpPr>
          <p:spPr bwMode="auto">
            <a:xfrm>
              <a:off x="2144" y="7915"/>
              <a:ext cx="340" cy="538"/>
            </a:xfrm>
            <a:prstGeom prst="rect">
              <a:avLst/>
            </a:prstGeom>
            <a:noFill/>
            <a:ln w="9525">
              <a:noFill/>
              <a:miter lim="800000"/>
              <a:headEnd/>
              <a:tailEnd/>
            </a:ln>
            <a:effectLst/>
          </p:spPr>
          <p:txBody>
            <a:bodyPr/>
            <a:lstStyle/>
            <a:p>
              <a:r>
                <a:rPr lang="pl-PL" sz="1100" b="1">
                  <a:latin typeface="Century Schoolbook" pitchFamily="18" charset="0"/>
                  <a:cs typeface="Times New Roman" charset="0"/>
                </a:rPr>
                <a:t>tak</a:t>
              </a:r>
              <a:endParaRPr lang="pl-PL" sz="1000">
                <a:cs typeface="Times New Roman" charset="0"/>
              </a:endParaRPr>
            </a:p>
            <a:p>
              <a:pPr eaLnBrk="0" hangingPunct="0"/>
              <a:endParaRPr lang="pl-PL"/>
            </a:p>
          </p:txBody>
        </p:sp>
        <p:sp>
          <p:nvSpPr>
            <p:cNvPr id="17489" name="Rectangle 81"/>
            <p:cNvSpPr>
              <a:spLocks noChangeArrowheads="1"/>
            </p:cNvSpPr>
            <p:nvPr/>
          </p:nvSpPr>
          <p:spPr bwMode="auto">
            <a:xfrm>
              <a:off x="28" y="8453"/>
              <a:ext cx="198" cy="538"/>
            </a:xfrm>
            <a:prstGeom prst="rect">
              <a:avLst/>
            </a:prstGeom>
            <a:noFill/>
            <a:ln w="9525">
              <a:noFill/>
              <a:miter lim="800000"/>
              <a:headEnd/>
              <a:tailEnd/>
            </a:ln>
            <a:effectLst/>
          </p:spPr>
          <p:txBody>
            <a:bodyPr/>
            <a:lstStyle/>
            <a:p>
              <a:r>
                <a:rPr lang="pl-PL" sz="1000">
                  <a:cs typeface="Times New Roman" charset="0"/>
                </a:rPr>
                <a:t> </a:t>
              </a:r>
            </a:p>
            <a:p>
              <a:pPr eaLnBrk="0" hangingPunct="0"/>
              <a:endParaRPr lang="pl-PL"/>
            </a:p>
          </p:txBody>
        </p:sp>
        <p:sp>
          <p:nvSpPr>
            <p:cNvPr id="17490" name="Rectangle 82"/>
            <p:cNvSpPr>
              <a:spLocks noChangeArrowheads="1"/>
            </p:cNvSpPr>
            <p:nvPr/>
          </p:nvSpPr>
          <p:spPr bwMode="auto">
            <a:xfrm>
              <a:off x="226" y="8453"/>
              <a:ext cx="170" cy="538"/>
            </a:xfrm>
            <a:prstGeom prst="rect">
              <a:avLst/>
            </a:prstGeom>
            <a:noFill/>
            <a:ln w="9525">
              <a:noFill/>
              <a:miter lim="800000"/>
              <a:headEnd/>
              <a:tailEnd/>
            </a:ln>
            <a:effectLst/>
          </p:spPr>
          <p:txBody>
            <a:bodyPr/>
            <a:lstStyle/>
            <a:p>
              <a:r>
                <a:rPr lang="pl-PL" sz="1000">
                  <a:cs typeface="Times New Roman" charset="0"/>
                </a:rPr>
                <a:t> </a:t>
              </a:r>
            </a:p>
            <a:p>
              <a:pPr eaLnBrk="0" hangingPunct="0"/>
              <a:endParaRPr lang="pl-PL"/>
            </a:p>
          </p:txBody>
        </p:sp>
        <p:sp>
          <p:nvSpPr>
            <p:cNvPr id="17491" name="Rectangle 83"/>
            <p:cNvSpPr>
              <a:spLocks noChangeArrowheads="1"/>
            </p:cNvSpPr>
            <p:nvPr/>
          </p:nvSpPr>
          <p:spPr bwMode="auto">
            <a:xfrm>
              <a:off x="396" y="8453"/>
              <a:ext cx="170" cy="538"/>
            </a:xfrm>
            <a:prstGeom prst="rect">
              <a:avLst/>
            </a:prstGeom>
            <a:noFill/>
            <a:ln w="9525">
              <a:noFill/>
              <a:miter lim="800000"/>
              <a:headEnd/>
              <a:tailEnd/>
            </a:ln>
            <a:effectLst/>
          </p:spPr>
          <p:txBody>
            <a:bodyPr/>
            <a:lstStyle/>
            <a:p>
              <a:pPr>
                <a:tabLst>
                  <a:tab pos="228600" algn="l"/>
                </a:tabLst>
              </a:pPr>
              <a:r>
                <a:rPr lang="pl-PL" sz="1300">
                  <a:latin typeface="Century Schoolbook" pitchFamily="18" charset="0"/>
                  <a:cs typeface="Times New Roman" charset="0"/>
                </a:rPr>
                <a:t>10.</a:t>
              </a:r>
              <a:r>
                <a:rPr lang="pl-PL" sz="700">
                  <a:cs typeface="Times New Roman" charset="0"/>
                </a:rPr>
                <a:t> </a:t>
              </a:r>
              <a:r>
                <a:rPr lang="pl-PL" sz="1000">
                  <a:cs typeface="Times New Roman" charset="0"/>
                </a:rPr>
                <a:t> </a:t>
              </a:r>
            </a:p>
            <a:p>
              <a:pPr eaLnBrk="0" hangingPunct="0">
                <a:tabLst>
                  <a:tab pos="228600" algn="l"/>
                </a:tabLst>
              </a:pPr>
              <a:endParaRPr lang="pl-PL"/>
            </a:p>
          </p:txBody>
        </p:sp>
        <p:sp>
          <p:nvSpPr>
            <p:cNvPr id="17492" name="Rectangle 84"/>
            <p:cNvSpPr>
              <a:spLocks noChangeArrowheads="1"/>
            </p:cNvSpPr>
            <p:nvPr/>
          </p:nvSpPr>
          <p:spPr bwMode="auto">
            <a:xfrm>
              <a:off x="566" y="8453"/>
              <a:ext cx="1304" cy="538"/>
            </a:xfrm>
            <a:prstGeom prst="rect">
              <a:avLst/>
            </a:prstGeom>
            <a:noFill/>
            <a:ln w="9525">
              <a:noFill/>
              <a:miter lim="800000"/>
              <a:headEnd/>
              <a:tailEnd/>
            </a:ln>
            <a:effectLst/>
          </p:spPr>
          <p:txBody>
            <a:bodyPr/>
            <a:lstStyle/>
            <a:p>
              <a:r>
                <a:rPr lang="pl-PL" sz="1300">
                  <a:latin typeface="Century Schoolbook" pitchFamily="18" charset="0"/>
                  <a:cs typeface="Times New Roman" charset="0"/>
                </a:rPr>
                <a:t>Skargi na nieprzyjemne odczucia z pochwy</a:t>
              </a:r>
              <a:endParaRPr lang="pl-PL" sz="1000">
                <a:cs typeface="Times New Roman" charset="0"/>
              </a:endParaRPr>
            </a:p>
            <a:p>
              <a:pPr eaLnBrk="0" hangingPunct="0"/>
              <a:endParaRPr lang="pl-PL"/>
            </a:p>
          </p:txBody>
        </p:sp>
        <p:sp>
          <p:nvSpPr>
            <p:cNvPr id="17493" name="Rectangle 85"/>
            <p:cNvSpPr>
              <a:spLocks noChangeArrowheads="1"/>
            </p:cNvSpPr>
            <p:nvPr/>
          </p:nvSpPr>
          <p:spPr bwMode="auto">
            <a:xfrm>
              <a:off x="1870" y="8453"/>
              <a:ext cx="274" cy="538"/>
            </a:xfrm>
            <a:prstGeom prst="rect">
              <a:avLst/>
            </a:prstGeom>
            <a:noFill/>
            <a:ln w="9525">
              <a:noFill/>
              <a:miter lim="800000"/>
              <a:headEnd/>
              <a:tailEnd/>
            </a:ln>
            <a:effectLst/>
          </p:spPr>
          <p:txBody>
            <a:bodyPr/>
            <a:lstStyle/>
            <a:p>
              <a:r>
                <a:rPr lang="pl-PL" sz="1200">
                  <a:latin typeface="Century Schoolbook" pitchFamily="18" charset="0"/>
                  <a:cs typeface="Times New Roman" charset="0"/>
                </a:rPr>
                <a:t>nie</a:t>
              </a:r>
              <a:endParaRPr lang="pl-PL" sz="1000">
                <a:cs typeface="Times New Roman" charset="0"/>
              </a:endParaRPr>
            </a:p>
            <a:p>
              <a:pPr eaLnBrk="0" hangingPunct="0"/>
              <a:endParaRPr lang="pl-PL"/>
            </a:p>
          </p:txBody>
        </p:sp>
        <p:sp>
          <p:nvSpPr>
            <p:cNvPr id="17494" name="Rectangle 86"/>
            <p:cNvSpPr>
              <a:spLocks noChangeArrowheads="1"/>
            </p:cNvSpPr>
            <p:nvPr/>
          </p:nvSpPr>
          <p:spPr bwMode="auto">
            <a:xfrm>
              <a:off x="2144" y="8453"/>
              <a:ext cx="340" cy="538"/>
            </a:xfrm>
            <a:prstGeom prst="rect">
              <a:avLst/>
            </a:prstGeom>
            <a:noFill/>
            <a:ln w="9525">
              <a:noFill/>
              <a:miter lim="800000"/>
              <a:headEnd/>
              <a:tailEnd/>
            </a:ln>
            <a:effectLst/>
          </p:spPr>
          <p:txBody>
            <a:bodyPr/>
            <a:lstStyle/>
            <a:p>
              <a:r>
                <a:rPr lang="pl-PL" sz="1100" b="1">
                  <a:latin typeface="Century Schoolbook" pitchFamily="18" charset="0"/>
                  <a:cs typeface="Times New Roman" charset="0"/>
                </a:rPr>
                <a:t>tak</a:t>
              </a:r>
              <a:endParaRPr lang="pl-PL" sz="1000">
                <a:cs typeface="Times New Roman" charset="0"/>
              </a:endParaRPr>
            </a:p>
            <a:p>
              <a:pPr eaLnBrk="0" hangingPunct="0"/>
              <a:endParaRPr lang="pl-PL"/>
            </a:p>
          </p:txBody>
        </p:sp>
        <p:sp>
          <p:nvSpPr>
            <p:cNvPr id="17495" name="Rectangle 87"/>
            <p:cNvSpPr>
              <a:spLocks noChangeArrowheads="1"/>
            </p:cNvSpPr>
            <p:nvPr/>
          </p:nvSpPr>
          <p:spPr bwMode="auto">
            <a:xfrm>
              <a:off x="28" y="8991"/>
              <a:ext cx="198" cy="538"/>
            </a:xfrm>
            <a:prstGeom prst="rect">
              <a:avLst/>
            </a:prstGeom>
            <a:noFill/>
            <a:ln w="9525">
              <a:noFill/>
              <a:miter lim="800000"/>
              <a:headEnd/>
              <a:tailEnd/>
            </a:ln>
            <a:effectLst/>
          </p:spPr>
          <p:txBody>
            <a:bodyPr/>
            <a:lstStyle/>
            <a:p>
              <a:r>
                <a:rPr lang="pl-PL" sz="1000">
                  <a:cs typeface="Times New Roman" charset="0"/>
                </a:rPr>
                <a:t> </a:t>
              </a:r>
            </a:p>
            <a:p>
              <a:pPr eaLnBrk="0" hangingPunct="0"/>
              <a:endParaRPr lang="pl-PL"/>
            </a:p>
          </p:txBody>
        </p:sp>
        <p:sp>
          <p:nvSpPr>
            <p:cNvPr id="17496" name="Rectangle 88"/>
            <p:cNvSpPr>
              <a:spLocks noChangeArrowheads="1"/>
            </p:cNvSpPr>
            <p:nvPr/>
          </p:nvSpPr>
          <p:spPr bwMode="auto">
            <a:xfrm>
              <a:off x="226" y="8991"/>
              <a:ext cx="170" cy="538"/>
            </a:xfrm>
            <a:prstGeom prst="rect">
              <a:avLst/>
            </a:prstGeom>
            <a:noFill/>
            <a:ln w="9525">
              <a:noFill/>
              <a:miter lim="800000"/>
              <a:headEnd/>
              <a:tailEnd/>
            </a:ln>
            <a:effectLst/>
          </p:spPr>
          <p:txBody>
            <a:bodyPr/>
            <a:lstStyle/>
            <a:p>
              <a:r>
                <a:rPr lang="pl-PL" sz="1000">
                  <a:cs typeface="Times New Roman" charset="0"/>
                </a:rPr>
                <a:t> </a:t>
              </a:r>
            </a:p>
            <a:p>
              <a:pPr eaLnBrk="0" hangingPunct="0"/>
              <a:endParaRPr lang="pl-PL"/>
            </a:p>
          </p:txBody>
        </p:sp>
        <p:sp>
          <p:nvSpPr>
            <p:cNvPr id="17497" name="Rectangle 89"/>
            <p:cNvSpPr>
              <a:spLocks noChangeArrowheads="1"/>
            </p:cNvSpPr>
            <p:nvPr/>
          </p:nvSpPr>
          <p:spPr bwMode="auto">
            <a:xfrm>
              <a:off x="396" y="8991"/>
              <a:ext cx="170" cy="538"/>
            </a:xfrm>
            <a:prstGeom prst="rect">
              <a:avLst/>
            </a:prstGeom>
            <a:noFill/>
            <a:ln w="9525">
              <a:noFill/>
              <a:miter lim="800000"/>
              <a:headEnd/>
              <a:tailEnd/>
            </a:ln>
            <a:effectLst/>
          </p:spPr>
          <p:txBody>
            <a:bodyPr/>
            <a:lstStyle/>
            <a:p>
              <a:pPr>
                <a:tabLst>
                  <a:tab pos="228600" algn="l"/>
                </a:tabLst>
              </a:pPr>
              <a:r>
                <a:rPr lang="pl-PL" sz="1300">
                  <a:latin typeface="Century Schoolbook" pitchFamily="18" charset="0"/>
                  <a:cs typeface="Times New Roman" charset="0"/>
                </a:rPr>
                <a:t>11.</a:t>
              </a:r>
              <a:r>
                <a:rPr lang="pl-PL" sz="700">
                  <a:cs typeface="Times New Roman" charset="0"/>
                </a:rPr>
                <a:t> </a:t>
              </a:r>
              <a:r>
                <a:rPr lang="pl-PL" sz="1000">
                  <a:cs typeface="Times New Roman" charset="0"/>
                </a:rPr>
                <a:t> </a:t>
              </a:r>
            </a:p>
            <a:p>
              <a:pPr eaLnBrk="0" hangingPunct="0">
                <a:tabLst>
                  <a:tab pos="228600" algn="l"/>
                </a:tabLst>
              </a:pPr>
              <a:endParaRPr lang="pl-PL"/>
            </a:p>
          </p:txBody>
        </p:sp>
        <p:sp>
          <p:nvSpPr>
            <p:cNvPr id="17498" name="Rectangle 90"/>
            <p:cNvSpPr>
              <a:spLocks noChangeArrowheads="1"/>
            </p:cNvSpPr>
            <p:nvPr/>
          </p:nvSpPr>
          <p:spPr bwMode="auto">
            <a:xfrm>
              <a:off x="566" y="8991"/>
              <a:ext cx="1304" cy="538"/>
            </a:xfrm>
            <a:prstGeom prst="rect">
              <a:avLst/>
            </a:prstGeom>
            <a:noFill/>
            <a:ln w="9525">
              <a:noFill/>
              <a:miter lim="800000"/>
              <a:headEnd/>
              <a:tailEnd/>
            </a:ln>
            <a:effectLst/>
          </p:spPr>
          <p:txBody>
            <a:bodyPr/>
            <a:lstStyle/>
            <a:p>
              <a:r>
                <a:rPr lang="pl-PL" sz="1300">
                  <a:latin typeface="Century Schoolbook" pitchFamily="18" charset="0"/>
                  <a:cs typeface="Times New Roman" charset="0"/>
                </a:rPr>
                <a:t>rumień lub blednięcie skóry</a:t>
              </a:r>
              <a:endParaRPr lang="pl-PL" sz="1000">
                <a:cs typeface="Times New Roman" charset="0"/>
              </a:endParaRPr>
            </a:p>
            <a:p>
              <a:pPr eaLnBrk="0" hangingPunct="0"/>
              <a:endParaRPr lang="pl-PL"/>
            </a:p>
          </p:txBody>
        </p:sp>
        <p:sp>
          <p:nvSpPr>
            <p:cNvPr id="17499" name="Rectangle 91"/>
            <p:cNvSpPr>
              <a:spLocks noChangeArrowheads="1"/>
            </p:cNvSpPr>
            <p:nvPr/>
          </p:nvSpPr>
          <p:spPr bwMode="auto">
            <a:xfrm>
              <a:off x="1870" y="8991"/>
              <a:ext cx="274" cy="538"/>
            </a:xfrm>
            <a:prstGeom prst="rect">
              <a:avLst/>
            </a:prstGeom>
            <a:noFill/>
            <a:ln w="9525">
              <a:noFill/>
              <a:miter lim="800000"/>
              <a:headEnd/>
              <a:tailEnd/>
            </a:ln>
            <a:effectLst/>
          </p:spPr>
          <p:txBody>
            <a:bodyPr/>
            <a:lstStyle/>
            <a:p>
              <a:r>
                <a:rPr lang="pl-PL" sz="1200">
                  <a:latin typeface="Century Schoolbook" pitchFamily="18" charset="0"/>
                  <a:cs typeface="Times New Roman" charset="0"/>
                </a:rPr>
                <a:t>nie</a:t>
              </a:r>
              <a:endParaRPr lang="pl-PL" sz="1000">
                <a:cs typeface="Times New Roman" charset="0"/>
              </a:endParaRPr>
            </a:p>
            <a:p>
              <a:pPr eaLnBrk="0" hangingPunct="0"/>
              <a:endParaRPr lang="pl-PL"/>
            </a:p>
          </p:txBody>
        </p:sp>
        <p:sp>
          <p:nvSpPr>
            <p:cNvPr id="17500" name="Rectangle 92"/>
            <p:cNvSpPr>
              <a:spLocks noChangeArrowheads="1"/>
            </p:cNvSpPr>
            <p:nvPr/>
          </p:nvSpPr>
          <p:spPr bwMode="auto">
            <a:xfrm>
              <a:off x="2144" y="8991"/>
              <a:ext cx="340" cy="538"/>
            </a:xfrm>
            <a:prstGeom prst="rect">
              <a:avLst/>
            </a:prstGeom>
            <a:noFill/>
            <a:ln w="9525">
              <a:noFill/>
              <a:miter lim="800000"/>
              <a:headEnd/>
              <a:tailEnd/>
            </a:ln>
            <a:effectLst/>
          </p:spPr>
          <p:txBody>
            <a:bodyPr/>
            <a:lstStyle/>
            <a:p>
              <a:r>
                <a:rPr lang="pl-PL" sz="1100" b="1">
                  <a:latin typeface="Century Schoolbook" pitchFamily="18" charset="0"/>
                  <a:cs typeface="Times New Roman" charset="0"/>
                </a:rPr>
                <a:t>tak</a:t>
              </a:r>
              <a:endParaRPr lang="pl-PL" sz="1000">
                <a:cs typeface="Times New Roman" charset="0"/>
              </a:endParaRPr>
            </a:p>
            <a:p>
              <a:pPr eaLnBrk="0" hangingPunct="0"/>
              <a:endParaRPr lang="pl-PL"/>
            </a:p>
          </p:txBody>
        </p:sp>
        <p:sp>
          <p:nvSpPr>
            <p:cNvPr id="17501" name="Rectangle 93"/>
            <p:cNvSpPr>
              <a:spLocks noChangeArrowheads="1"/>
            </p:cNvSpPr>
            <p:nvPr/>
          </p:nvSpPr>
          <p:spPr bwMode="auto">
            <a:xfrm>
              <a:off x="28" y="9529"/>
              <a:ext cx="198" cy="538"/>
            </a:xfrm>
            <a:prstGeom prst="rect">
              <a:avLst/>
            </a:prstGeom>
            <a:noFill/>
            <a:ln w="9525">
              <a:noFill/>
              <a:miter lim="800000"/>
              <a:headEnd/>
              <a:tailEnd/>
            </a:ln>
            <a:effectLst/>
          </p:spPr>
          <p:txBody>
            <a:bodyPr/>
            <a:lstStyle/>
            <a:p>
              <a:r>
                <a:rPr lang="pl-PL" sz="1000">
                  <a:cs typeface="Times New Roman" charset="0"/>
                </a:rPr>
                <a:t> </a:t>
              </a:r>
            </a:p>
            <a:p>
              <a:pPr eaLnBrk="0" hangingPunct="0"/>
              <a:endParaRPr lang="pl-PL"/>
            </a:p>
          </p:txBody>
        </p:sp>
        <p:sp>
          <p:nvSpPr>
            <p:cNvPr id="17502" name="Rectangle 94"/>
            <p:cNvSpPr>
              <a:spLocks noChangeArrowheads="1"/>
            </p:cNvSpPr>
            <p:nvPr/>
          </p:nvSpPr>
          <p:spPr bwMode="auto">
            <a:xfrm>
              <a:off x="226" y="9529"/>
              <a:ext cx="170" cy="538"/>
            </a:xfrm>
            <a:prstGeom prst="rect">
              <a:avLst/>
            </a:prstGeom>
            <a:noFill/>
            <a:ln w="9525">
              <a:noFill/>
              <a:miter lim="800000"/>
              <a:headEnd/>
              <a:tailEnd/>
            </a:ln>
            <a:effectLst/>
          </p:spPr>
          <p:txBody>
            <a:bodyPr/>
            <a:lstStyle/>
            <a:p>
              <a:r>
                <a:rPr lang="pl-PL" sz="1000">
                  <a:cs typeface="Times New Roman" charset="0"/>
                </a:rPr>
                <a:t> </a:t>
              </a:r>
            </a:p>
            <a:p>
              <a:pPr eaLnBrk="0" hangingPunct="0"/>
              <a:endParaRPr lang="pl-PL"/>
            </a:p>
          </p:txBody>
        </p:sp>
        <p:sp>
          <p:nvSpPr>
            <p:cNvPr id="17503" name="Rectangle 95"/>
            <p:cNvSpPr>
              <a:spLocks noChangeArrowheads="1"/>
            </p:cNvSpPr>
            <p:nvPr/>
          </p:nvSpPr>
          <p:spPr bwMode="auto">
            <a:xfrm>
              <a:off x="396" y="9529"/>
              <a:ext cx="170" cy="538"/>
            </a:xfrm>
            <a:prstGeom prst="rect">
              <a:avLst/>
            </a:prstGeom>
            <a:noFill/>
            <a:ln w="9525">
              <a:noFill/>
              <a:miter lim="800000"/>
              <a:headEnd/>
              <a:tailEnd/>
            </a:ln>
            <a:effectLst/>
          </p:spPr>
          <p:txBody>
            <a:bodyPr/>
            <a:lstStyle/>
            <a:p>
              <a:pPr>
                <a:tabLst>
                  <a:tab pos="228600" algn="l"/>
                </a:tabLst>
              </a:pPr>
              <a:r>
                <a:rPr lang="pl-PL" sz="1300">
                  <a:latin typeface="Century Schoolbook" pitchFamily="18" charset="0"/>
                  <a:cs typeface="Times New Roman" charset="0"/>
                </a:rPr>
                <a:t>12.</a:t>
              </a:r>
              <a:r>
                <a:rPr lang="pl-PL" sz="700">
                  <a:cs typeface="Times New Roman" charset="0"/>
                </a:rPr>
                <a:t> </a:t>
              </a:r>
              <a:r>
                <a:rPr lang="pl-PL" sz="1000">
                  <a:cs typeface="Times New Roman" charset="0"/>
                </a:rPr>
                <a:t> </a:t>
              </a:r>
            </a:p>
            <a:p>
              <a:pPr eaLnBrk="0" hangingPunct="0">
                <a:tabLst>
                  <a:tab pos="228600" algn="l"/>
                </a:tabLst>
              </a:pPr>
              <a:endParaRPr lang="pl-PL"/>
            </a:p>
          </p:txBody>
        </p:sp>
        <p:sp>
          <p:nvSpPr>
            <p:cNvPr id="17504" name="Rectangle 96"/>
            <p:cNvSpPr>
              <a:spLocks noChangeArrowheads="1"/>
            </p:cNvSpPr>
            <p:nvPr/>
          </p:nvSpPr>
          <p:spPr bwMode="auto">
            <a:xfrm>
              <a:off x="566" y="9529"/>
              <a:ext cx="1304" cy="538"/>
            </a:xfrm>
            <a:prstGeom prst="rect">
              <a:avLst/>
            </a:prstGeom>
            <a:noFill/>
            <a:ln w="9525">
              <a:noFill/>
              <a:miter lim="800000"/>
              <a:headEnd/>
              <a:tailEnd/>
            </a:ln>
            <a:effectLst/>
          </p:spPr>
          <p:txBody>
            <a:bodyPr/>
            <a:lstStyle/>
            <a:p>
              <a:r>
                <a:rPr lang="pl-PL" sz="1300">
                  <a:latin typeface="Century Schoolbook" pitchFamily="18" charset="0"/>
                  <a:cs typeface="Times New Roman" charset="0"/>
                </a:rPr>
                <a:t>Bóle kończyn lub stawów</a:t>
              </a:r>
              <a:endParaRPr lang="pl-PL" sz="1000">
                <a:cs typeface="Times New Roman" charset="0"/>
              </a:endParaRPr>
            </a:p>
            <a:p>
              <a:pPr eaLnBrk="0" hangingPunct="0"/>
              <a:endParaRPr lang="pl-PL"/>
            </a:p>
          </p:txBody>
        </p:sp>
        <p:sp>
          <p:nvSpPr>
            <p:cNvPr id="17505" name="Rectangle 97"/>
            <p:cNvSpPr>
              <a:spLocks noChangeArrowheads="1"/>
            </p:cNvSpPr>
            <p:nvPr/>
          </p:nvSpPr>
          <p:spPr bwMode="auto">
            <a:xfrm>
              <a:off x="1870" y="9529"/>
              <a:ext cx="274" cy="538"/>
            </a:xfrm>
            <a:prstGeom prst="rect">
              <a:avLst/>
            </a:prstGeom>
            <a:noFill/>
            <a:ln w="9525">
              <a:noFill/>
              <a:miter lim="800000"/>
              <a:headEnd/>
              <a:tailEnd/>
            </a:ln>
            <a:effectLst/>
          </p:spPr>
          <p:txBody>
            <a:bodyPr/>
            <a:lstStyle/>
            <a:p>
              <a:r>
                <a:rPr lang="pl-PL" sz="1200">
                  <a:latin typeface="Century Schoolbook" pitchFamily="18" charset="0"/>
                  <a:cs typeface="Times New Roman" charset="0"/>
                </a:rPr>
                <a:t>nie</a:t>
              </a:r>
              <a:endParaRPr lang="pl-PL" sz="1000">
                <a:cs typeface="Times New Roman" charset="0"/>
              </a:endParaRPr>
            </a:p>
            <a:p>
              <a:pPr eaLnBrk="0" hangingPunct="0"/>
              <a:endParaRPr lang="pl-PL"/>
            </a:p>
          </p:txBody>
        </p:sp>
        <p:sp>
          <p:nvSpPr>
            <p:cNvPr id="17506" name="Rectangle 98"/>
            <p:cNvSpPr>
              <a:spLocks noChangeArrowheads="1"/>
            </p:cNvSpPr>
            <p:nvPr/>
          </p:nvSpPr>
          <p:spPr bwMode="auto">
            <a:xfrm>
              <a:off x="2144" y="9529"/>
              <a:ext cx="340" cy="538"/>
            </a:xfrm>
            <a:prstGeom prst="rect">
              <a:avLst/>
            </a:prstGeom>
            <a:noFill/>
            <a:ln w="9525">
              <a:noFill/>
              <a:miter lim="800000"/>
              <a:headEnd/>
              <a:tailEnd/>
            </a:ln>
            <a:effectLst/>
          </p:spPr>
          <p:txBody>
            <a:bodyPr/>
            <a:lstStyle/>
            <a:p>
              <a:r>
                <a:rPr lang="pl-PL" sz="1100" b="1">
                  <a:latin typeface="Century Schoolbook" pitchFamily="18" charset="0"/>
                  <a:cs typeface="Times New Roman" charset="0"/>
                </a:rPr>
                <a:t>tak</a:t>
              </a:r>
              <a:endParaRPr lang="pl-PL" sz="1000">
                <a:cs typeface="Times New Roman" charset="0"/>
              </a:endParaRPr>
            </a:p>
            <a:p>
              <a:pPr eaLnBrk="0" hangingPunct="0"/>
              <a:endParaRPr lang="pl-PL"/>
            </a:p>
          </p:txBody>
        </p:sp>
        <p:sp>
          <p:nvSpPr>
            <p:cNvPr id="17507" name="Rectangle 99"/>
            <p:cNvSpPr>
              <a:spLocks noChangeArrowheads="1"/>
            </p:cNvSpPr>
            <p:nvPr/>
          </p:nvSpPr>
          <p:spPr bwMode="auto">
            <a:xfrm>
              <a:off x="28" y="10067"/>
              <a:ext cx="198" cy="538"/>
            </a:xfrm>
            <a:prstGeom prst="rect">
              <a:avLst/>
            </a:prstGeom>
            <a:noFill/>
            <a:ln w="9525">
              <a:noFill/>
              <a:miter lim="800000"/>
              <a:headEnd/>
              <a:tailEnd/>
            </a:ln>
            <a:effectLst/>
          </p:spPr>
          <p:txBody>
            <a:bodyPr/>
            <a:lstStyle/>
            <a:p>
              <a:r>
                <a:rPr lang="pl-PL" sz="1000">
                  <a:cs typeface="Times New Roman" charset="0"/>
                </a:rPr>
                <a:t> </a:t>
              </a:r>
            </a:p>
            <a:p>
              <a:pPr eaLnBrk="0" hangingPunct="0"/>
              <a:endParaRPr lang="pl-PL"/>
            </a:p>
          </p:txBody>
        </p:sp>
        <p:sp>
          <p:nvSpPr>
            <p:cNvPr id="17508" name="Rectangle 100"/>
            <p:cNvSpPr>
              <a:spLocks noChangeArrowheads="1"/>
            </p:cNvSpPr>
            <p:nvPr/>
          </p:nvSpPr>
          <p:spPr bwMode="auto">
            <a:xfrm>
              <a:off x="226" y="10067"/>
              <a:ext cx="170" cy="538"/>
            </a:xfrm>
            <a:prstGeom prst="rect">
              <a:avLst/>
            </a:prstGeom>
            <a:noFill/>
            <a:ln w="9525">
              <a:noFill/>
              <a:miter lim="800000"/>
              <a:headEnd/>
              <a:tailEnd/>
            </a:ln>
            <a:effectLst/>
          </p:spPr>
          <p:txBody>
            <a:bodyPr/>
            <a:lstStyle/>
            <a:p>
              <a:r>
                <a:rPr lang="pl-PL" sz="1000">
                  <a:cs typeface="Times New Roman" charset="0"/>
                </a:rPr>
                <a:t> </a:t>
              </a:r>
            </a:p>
            <a:p>
              <a:pPr eaLnBrk="0" hangingPunct="0"/>
              <a:endParaRPr lang="pl-PL"/>
            </a:p>
          </p:txBody>
        </p:sp>
        <p:sp>
          <p:nvSpPr>
            <p:cNvPr id="17509" name="Rectangle 101"/>
            <p:cNvSpPr>
              <a:spLocks noChangeArrowheads="1"/>
            </p:cNvSpPr>
            <p:nvPr/>
          </p:nvSpPr>
          <p:spPr bwMode="auto">
            <a:xfrm>
              <a:off x="396" y="10067"/>
              <a:ext cx="170" cy="538"/>
            </a:xfrm>
            <a:prstGeom prst="rect">
              <a:avLst/>
            </a:prstGeom>
            <a:noFill/>
            <a:ln w="9525">
              <a:noFill/>
              <a:miter lim="800000"/>
              <a:headEnd/>
              <a:tailEnd/>
            </a:ln>
            <a:effectLst/>
          </p:spPr>
          <p:txBody>
            <a:bodyPr/>
            <a:lstStyle/>
            <a:p>
              <a:pPr>
                <a:tabLst>
                  <a:tab pos="228600" algn="l"/>
                </a:tabLst>
              </a:pPr>
              <a:r>
                <a:rPr lang="pl-PL" sz="1300">
                  <a:latin typeface="Century Schoolbook" pitchFamily="18" charset="0"/>
                  <a:cs typeface="Times New Roman" charset="0"/>
                </a:rPr>
                <a:t>13.</a:t>
              </a:r>
              <a:r>
                <a:rPr lang="pl-PL" sz="700">
                  <a:cs typeface="Times New Roman" charset="0"/>
                </a:rPr>
                <a:t> </a:t>
              </a:r>
              <a:r>
                <a:rPr lang="pl-PL" sz="1000">
                  <a:cs typeface="Times New Roman" charset="0"/>
                </a:rPr>
                <a:t> </a:t>
              </a:r>
            </a:p>
            <a:p>
              <a:pPr eaLnBrk="0" hangingPunct="0">
                <a:tabLst>
                  <a:tab pos="228600" algn="l"/>
                </a:tabLst>
              </a:pPr>
              <a:endParaRPr lang="pl-PL"/>
            </a:p>
          </p:txBody>
        </p:sp>
        <p:sp>
          <p:nvSpPr>
            <p:cNvPr id="17510" name="Rectangle 102"/>
            <p:cNvSpPr>
              <a:spLocks noChangeArrowheads="1"/>
            </p:cNvSpPr>
            <p:nvPr/>
          </p:nvSpPr>
          <p:spPr bwMode="auto">
            <a:xfrm>
              <a:off x="566" y="10067"/>
              <a:ext cx="1304" cy="538"/>
            </a:xfrm>
            <a:prstGeom prst="rect">
              <a:avLst/>
            </a:prstGeom>
            <a:noFill/>
            <a:ln w="9525">
              <a:noFill/>
              <a:miter lim="800000"/>
              <a:headEnd/>
              <a:tailEnd/>
            </a:ln>
            <a:effectLst/>
          </p:spPr>
          <p:txBody>
            <a:bodyPr/>
            <a:lstStyle/>
            <a:p>
              <a:r>
                <a:rPr lang="pl-PL" sz="1300">
                  <a:latin typeface="Century Schoolbook" pitchFamily="18" charset="0"/>
                  <a:cs typeface="Times New Roman" charset="0"/>
                </a:rPr>
                <a:t>Uczucie drętwienia lub mrowienia</a:t>
              </a:r>
              <a:endParaRPr lang="pl-PL" sz="1000">
                <a:cs typeface="Times New Roman" charset="0"/>
              </a:endParaRPr>
            </a:p>
            <a:p>
              <a:pPr eaLnBrk="0" hangingPunct="0"/>
              <a:endParaRPr lang="pl-PL"/>
            </a:p>
          </p:txBody>
        </p:sp>
        <p:sp>
          <p:nvSpPr>
            <p:cNvPr id="17511" name="Rectangle 103"/>
            <p:cNvSpPr>
              <a:spLocks noChangeArrowheads="1"/>
            </p:cNvSpPr>
            <p:nvPr/>
          </p:nvSpPr>
          <p:spPr bwMode="auto">
            <a:xfrm>
              <a:off x="1870" y="10067"/>
              <a:ext cx="274" cy="538"/>
            </a:xfrm>
            <a:prstGeom prst="rect">
              <a:avLst/>
            </a:prstGeom>
            <a:noFill/>
            <a:ln w="9525">
              <a:noFill/>
              <a:miter lim="800000"/>
              <a:headEnd/>
              <a:tailEnd/>
            </a:ln>
            <a:effectLst/>
          </p:spPr>
          <p:txBody>
            <a:bodyPr/>
            <a:lstStyle/>
            <a:p>
              <a:r>
                <a:rPr lang="pl-PL" sz="1200">
                  <a:latin typeface="Century Schoolbook" pitchFamily="18" charset="0"/>
                  <a:cs typeface="Times New Roman" charset="0"/>
                </a:rPr>
                <a:t>nie</a:t>
              </a:r>
              <a:endParaRPr lang="pl-PL" sz="1000">
                <a:cs typeface="Times New Roman" charset="0"/>
              </a:endParaRPr>
            </a:p>
            <a:p>
              <a:pPr eaLnBrk="0" hangingPunct="0"/>
              <a:endParaRPr lang="pl-PL"/>
            </a:p>
          </p:txBody>
        </p:sp>
        <p:sp>
          <p:nvSpPr>
            <p:cNvPr id="17512" name="Rectangle 104"/>
            <p:cNvSpPr>
              <a:spLocks noChangeArrowheads="1"/>
            </p:cNvSpPr>
            <p:nvPr/>
          </p:nvSpPr>
          <p:spPr bwMode="auto">
            <a:xfrm>
              <a:off x="2144" y="10067"/>
              <a:ext cx="340" cy="538"/>
            </a:xfrm>
            <a:prstGeom prst="rect">
              <a:avLst/>
            </a:prstGeom>
            <a:noFill/>
            <a:ln w="9525">
              <a:noFill/>
              <a:miter lim="800000"/>
              <a:headEnd/>
              <a:tailEnd/>
            </a:ln>
            <a:effectLst/>
          </p:spPr>
          <p:txBody>
            <a:bodyPr/>
            <a:lstStyle/>
            <a:p>
              <a:r>
                <a:rPr lang="pl-PL" sz="1100" b="1">
                  <a:latin typeface="Century Schoolbook" pitchFamily="18" charset="0"/>
                  <a:cs typeface="Times New Roman" charset="0"/>
                </a:rPr>
                <a:t>tak</a:t>
              </a:r>
              <a:endParaRPr lang="pl-PL" sz="1000">
                <a:cs typeface="Times New Roman" charset="0"/>
              </a:endParaRPr>
            </a:p>
            <a:p>
              <a:pPr eaLnBrk="0" hangingPunct="0"/>
              <a:endParaRPr lang="pl-PL"/>
            </a:p>
          </p:txBody>
        </p:sp>
        <p:sp>
          <p:nvSpPr>
            <p:cNvPr id="17513" name="Rectangle 105"/>
            <p:cNvSpPr>
              <a:spLocks noChangeArrowheads="1"/>
            </p:cNvSpPr>
            <p:nvPr/>
          </p:nvSpPr>
          <p:spPr bwMode="auto">
            <a:xfrm>
              <a:off x="28" y="10605"/>
              <a:ext cx="198" cy="690"/>
            </a:xfrm>
            <a:prstGeom prst="rect">
              <a:avLst/>
            </a:prstGeom>
            <a:noFill/>
            <a:ln w="9525">
              <a:noFill/>
              <a:miter lim="800000"/>
              <a:headEnd/>
              <a:tailEnd/>
            </a:ln>
            <a:effectLst/>
          </p:spPr>
          <p:txBody>
            <a:bodyPr/>
            <a:lstStyle/>
            <a:p>
              <a:r>
                <a:rPr lang="pl-PL" sz="1000">
                  <a:cs typeface="Times New Roman" charset="0"/>
                </a:rPr>
                <a:t> </a:t>
              </a:r>
            </a:p>
            <a:p>
              <a:pPr eaLnBrk="0" hangingPunct="0"/>
              <a:endParaRPr lang="pl-PL"/>
            </a:p>
          </p:txBody>
        </p:sp>
        <p:sp>
          <p:nvSpPr>
            <p:cNvPr id="17514" name="Rectangle 106"/>
            <p:cNvSpPr>
              <a:spLocks noChangeArrowheads="1"/>
            </p:cNvSpPr>
            <p:nvPr/>
          </p:nvSpPr>
          <p:spPr bwMode="auto">
            <a:xfrm>
              <a:off x="226" y="10605"/>
              <a:ext cx="170" cy="690"/>
            </a:xfrm>
            <a:prstGeom prst="rect">
              <a:avLst/>
            </a:prstGeom>
            <a:noFill/>
            <a:ln w="9525">
              <a:noFill/>
              <a:miter lim="800000"/>
              <a:headEnd/>
              <a:tailEnd/>
            </a:ln>
            <a:effectLst/>
          </p:spPr>
          <p:txBody>
            <a:bodyPr/>
            <a:lstStyle/>
            <a:p>
              <a:r>
                <a:rPr lang="pl-PL" sz="1000">
                  <a:cs typeface="Times New Roman" charset="0"/>
                </a:rPr>
                <a:t> </a:t>
              </a:r>
            </a:p>
            <a:p>
              <a:pPr eaLnBrk="0" hangingPunct="0"/>
              <a:endParaRPr lang="pl-PL"/>
            </a:p>
          </p:txBody>
        </p:sp>
        <p:sp>
          <p:nvSpPr>
            <p:cNvPr id="17515" name="Rectangle 107"/>
            <p:cNvSpPr>
              <a:spLocks noChangeArrowheads="1"/>
            </p:cNvSpPr>
            <p:nvPr/>
          </p:nvSpPr>
          <p:spPr bwMode="auto">
            <a:xfrm>
              <a:off x="396" y="10605"/>
              <a:ext cx="170" cy="690"/>
            </a:xfrm>
            <a:prstGeom prst="rect">
              <a:avLst/>
            </a:prstGeom>
            <a:noFill/>
            <a:ln w="9525">
              <a:noFill/>
              <a:miter lim="800000"/>
              <a:headEnd/>
              <a:tailEnd/>
            </a:ln>
            <a:effectLst/>
          </p:spPr>
          <p:txBody>
            <a:bodyPr/>
            <a:lstStyle/>
            <a:p>
              <a:r>
                <a:rPr lang="pl-PL" sz="1000">
                  <a:cs typeface="Times New Roman" charset="0"/>
                </a:rPr>
                <a:t> </a:t>
              </a:r>
            </a:p>
            <a:p>
              <a:pPr eaLnBrk="0" hangingPunct="0"/>
              <a:endParaRPr lang="pl-PL"/>
            </a:p>
          </p:txBody>
        </p:sp>
        <p:sp>
          <p:nvSpPr>
            <p:cNvPr id="17516" name="Rectangle 108"/>
            <p:cNvSpPr>
              <a:spLocks noChangeArrowheads="1"/>
            </p:cNvSpPr>
            <p:nvPr/>
          </p:nvSpPr>
          <p:spPr bwMode="auto">
            <a:xfrm>
              <a:off x="566" y="10605"/>
              <a:ext cx="1304" cy="690"/>
            </a:xfrm>
            <a:prstGeom prst="rect">
              <a:avLst/>
            </a:prstGeom>
            <a:noFill/>
            <a:ln w="9525">
              <a:noFill/>
              <a:miter lim="800000"/>
              <a:headEnd/>
              <a:tailEnd/>
            </a:ln>
            <a:effectLst/>
          </p:spPr>
          <p:txBody>
            <a:bodyPr/>
            <a:lstStyle/>
            <a:p>
              <a:r>
                <a:rPr lang="pl-PL" sz="1400">
                  <a:latin typeface="Century Schoolbook" pitchFamily="18" charset="0"/>
                  <a:cs typeface="Times New Roman" charset="0"/>
                </a:rPr>
                <a:t>Podsumowanie ISd: Co najmniej 6 </a:t>
              </a:r>
              <a:r>
                <a:rPr lang="pl-PL" sz="1400" i="1">
                  <a:latin typeface="Century Schoolbook" pitchFamily="18" charset="0"/>
                  <a:cs typeface="Times New Roman" charset="0"/>
                </a:rPr>
                <a:t>tak</a:t>
              </a:r>
              <a:r>
                <a:rPr lang="pl-PL" sz="1400">
                  <a:latin typeface="Century Schoolbook" pitchFamily="18" charset="0"/>
                  <a:cs typeface="Times New Roman" charset="0"/>
                </a:rPr>
                <a:t> z objawów ISd</a:t>
              </a:r>
              <a:endParaRPr lang="pl-PL" sz="1000">
                <a:cs typeface="Times New Roman" charset="0"/>
              </a:endParaRPr>
            </a:p>
            <a:p>
              <a:pPr eaLnBrk="0" hangingPunct="0"/>
              <a:endParaRPr lang="pl-PL"/>
            </a:p>
          </p:txBody>
        </p:sp>
        <p:sp>
          <p:nvSpPr>
            <p:cNvPr id="17517" name="Rectangle 109"/>
            <p:cNvSpPr>
              <a:spLocks noChangeArrowheads="1"/>
            </p:cNvSpPr>
            <p:nvPr/>
          </p:nvSpPr>
          <p:spPr bwMode="auto">
            <a:xfrm>
              <a:off x="1870" y="10605"/>
              <a:ext cx="274" cy="690"/>
            </a:xfrm>
            <a:prstGeom prst="rect">
              <a:avLst/>
            </a:prstGeom>
            <a:noFill/>
            <a:ln w="9525">
              <a:noFill/>
              <a:miter lim="800000"/>
              <a:headEnd/>
              <a:tailEnd/>
            </a:ln>
            <a:effectLst/>
          </p:spPr>
          <p:txBody>
            <a:bodyPr/>
            <a:lstStyle/>
            <a:p>
              <a:r>
                <a:rPr lang="pl-PL" sz="1200">
                  <a:latin typeface="Century Schoolbook" pitchFamily="18" charset="0"/>
                  <a:cs typeface="Times New Roman" charset="0"/>
                </a:rPr>
                <a:t>nie</a:t>
              </a:r>
              <a:endParaRPr lang="pl-PL" sz="1000">
                <a:cs typeface="Times New Roman" charset="0"/>
              </a:endParaRPr>
            </a:p>
            <a:p>
              <a:pPr eaLnBrk="0" hangingPunct="0"/>
              <a:endParaRPr lang="pl-PL"/>
            </a:p>
          </p:txBody>
        </p:sp>
        <p:sp>
          <p:nvSpPr>
            <p:cNvPr id="17518" name="Rectangle 110"/>
            <p:cNvSpPr>
              <a:spLocks noChangeArrowheads="1"/>
            </p:cNvSpPr>
            <p:nvPr/>
          </p:nvSpPr>
          <p:spPr bwMode="auto">
            <a:xfrm>
              <a:off x="2144" y="10605"/>
              <a:ext cx="340" cy="690"/>
            </a:xfrm>
            <a:prstGeom prst="rect">
              <a:avLst/>
            </a:prstGeom>
            <a:noFill/>
            <a:ln w="9525">
              <a:noFill/>
              <a:miter lim="800000"/>
              <a:headEnd/>
              <a:tailEnd/>
            </a:ln>
            <a:effectLst/>
          </p:spPr>
          <p:txBody>
            <a:bodyPr/>
            <a:lstStyle/>
            <a:p>
              <a:r>
                <a:rPr lang="pl-PL" sz="1100" b="1">
                  <a:latin typeface="Century Schoolbook" pitchFamily="18" charset="0"/>
                  <a:cs typeface="Times New Roman" charset="0"/>
                </a:rPr>
                <a:t>tak</a:t>
              </a:r>
              <a:endParaRPr lang="pl-PL" sz="1000">
                <a:cs typeface="Times New Roman" charset="0"/>
              </a:endParaRPr>
            </a:p>
            <a:p>
              <a:pPr eaLnBrk="0" hangingPunct="0"/>
              <a:endParaRPr lang="pl-PL"/>
            </a:p>
          </p:txBody>
        </p:sp>
        <p:sp>
          <p:nvSpPr>
            <p:cNvPr id="17519" name="Rectangle 111"/>
            <p:cNvSpPr>
              <a:spLocks noChangeArrowheads="1"/>
            </p:cNvSpPr>
            <p:nvPr/>
          </p:nvSpPr>
          <p:spPr bwMode="auto">
            <a:xfrm>
              <a:off x="28" y="11295"/>
              <a:ext cx="198" cy="958"/>
            </a:xfrm>
            <a:prstGeom prst="rect">
              <a:avLst/>
            </a:prstGeom>
            <a:noFill/>
            <a:ln w="9525">
              <a:noFill/>
              <a:miter lim="800000"/>
              <a:headEnd/>
              <a:tailEnd/>
            </a:ln>
            <a:effectLst/>
          </p:spPr>
          <p:txBody>
            <a:bodyPr/>
            <a:lstStyle/>
            <a:p>
              <a:r>
                <a:rPr lang="pl-PL" sz="1000">
                  <a:cs typeface="Times New Roman" charset="0"/>
                </a:rPr>
                <a:t> </a:t>
              </a:r>
            </a:p>
            <a:p>
              <a:pPr eaLnBrk="0" hangingPunct="0"/>
              <a:endParaRPr lang="pl-PL"/>
            </a:p>
          </p:txBody>
        </p:sp>
        <p:sp>
          <p:nvSpPr>
            <p:cNvPr id="17520" name="Rectangle 112"/>
            <p:cNvSpPr>
              <a:spLocks noChangeArrowheads="1"/>
            </p:cNvSpPr>
            <p:nvPr/>
          </p:nvSpPr>
          <p:spPr bwMode="auto">
            <a:xfrm>
              <a:off x="226" y="11295"/>
              <a:ext cx="170" cy="958"/>
            </a:xfrm>
            <a:prstGeom prst="rect">
              <a:avLst/>
            </a:prstGeom>
            <a:noFill/>
            <a:ln w="9525">
              <a:noFill/>
              <a:miter lim="800000"/>
              <a:headEnd/>
              <a:tailEnd/>
            </a:ln>
            <a:effectLst/>
          </p:spPr>
          <p:txBody>
            <a:bodyPr/>
            <a:lstStyle/>
            <a:p>
              <a:r>
                <a:rPr lang="pl-PL" sz="1000">
                  <a:cs typeface="Times New Roman" charset="0"/>
                </a:rPr>
                <a:t> </a:t>
              </a:r>
            </a:p>
            <a:p>
              <a:pPr eaLnBrk="0" hangingPunct="0"/>
              <a:endParaRPr lang="pl-PL"/>
            </a:p>
          </p:txBody>
        </p:sp>
        <p:sp>
          <p:nvSpPr>
            <p:cNvPr id="17521" name="Rectangle 113"/>
            <p:cNvSpPr>
              <a:spLocks noChangeArrowheads="1"/>
            </p:cNvSpPr>
            <p:nvPr/>
          </p:nvSpPr>
          <p:spPr bwMode="auto">
            <a:xfrm>
              <a:off x="396" y="11295"/>
              <a:ext cx="170" cy="958"/>
            </a:xfrm>
            <a:prstGeom prst="rect">
              <a:avLst/>
            </a:prstGeom>
            <a:noFill/>
            <a:ln w="9525">
              <a:noFill/>
              <a:miter lim="800000"/>
              <a:headEnd/>
              <a:tailEnd/>
            </a:ln>
            <a:effectLst/>
          </p:spPr>
          <p:txBody>
            <a:bodyPr/>
            <a:lstStyle/>
            <a:p>
              <a:r>
                <a:rPr lang="pl-PL" sz="1000">
                  <a:cs typeface="Times New Roman" charset="0"/>
                </a:rPr>
                <a:t> </a:t>
              </a:r>
            </a:p>
            <a:p>
              <a:pPr eaLnBrk="0" hangingPunct="0"/>
              <a:endParaRPr lang="pl-PL"/>
            </a:p>
          </p:txBody>
        </p:sp>
        <p:sp>
          <p:nvSpPr>
            <p:cNvPr id="17522" name="Rectangle 114"/>
            <p:cNvSpPr>
              <a:spLocks noChangeArrowheads="1"/>
            </p:cNvSpPr>
            <p:nvPr/>
          </p:nvSpPr>
          <p:spPr bwMode="auto">
            <a:xfrm>
              <a:off x="566" y="11295"/>
              <a:ext cx="1304" cy="958"/>
            </a:xfrm>
            <a:prstGeom prst="rect">
              <a:avLst/>
            </a:prstGeom>
            <a:noFill/>
            <a:ln w="9525">
              <a:noFill/>
              <a:miter lim="800000"/>
              <a:headEnd/>
              <a:tailEnd/>
            </a:ln>
            <a:effectLst/>
          </p:spPr>
          <p:txBody>
            <a:bodyPr/>
            <a:lstStyle/>
            <a:p>
              <a:r>
                <a:rPr lang="pl-PL" sz="1400">
                  <a:latin typeface="Century Schoolbook" pitchFamily="18" charset="0"/>
                  <a:cs typeface="Times New Roman" charset="0"/>
                </a:rPr>
                <a:t>Jeśli ISa&amp;b&amp;c i podsumowanie ISd – rozpoznanie </a:t>
              </a:r>
              <a:r>
                <a:rPr lang="pl-PL" sz="1400" b="1">
                  <a:latin typeface="Century Schoolbook" pitchFamily="18" charset="0"/>
                  <a:cs typeface="Times New Roman" charset="0"/>
                </a:rPr>
                <a:t>– zaburzenie somatyzacyjne</a:t>
              </a:r>
              <a:r>
                <a:rPr lang="pl-PL" sz="1400">
                  <a:latin typeface="Century Schoolbook" pitchFamily="18" charset="0"/>
                  <a:cs typeface="Times New Roman" charset="0"/>
                </a:rPr>
                <a:t> </a:t>
              </a:r>
              <a:endParaRPr lang="pl-PL" sz="1000">
                <a:cs typeface="Times New Roman" charset="0"/>
              </a:endParaRPr>
            </a:p>
            <a:p>
              <a:pPr eaLnBrk="0" hangingPunct="0"/>
              <a:endParaRPr lang="pl-PL"/>
            </a:p>
          </p:txBody>
        </p:sp>
        <p:sp>
          <p:nvSpPr>
            <p:cNvPr id="17523" name="Rectangle 115"/>
            <p:cNvSpPr>
              <a:spLocks noChangeArrowheads="1"/>
            </p:cNvSpPr>
            <p:nvPr/>
          </p:nvSpPr>
          <p:spPr bwMode="auto">
            <a:xfrm>
              <a:off x="1870" y="11295"/>
              <a:ext cx="274" cy="958"/>
            </a:xfrm>
            <a:prstGeom prst="rect">
              <a:avLst/>
            </a:prstGeom>
            <a:noFill/>
            <a:ln w="9525">
              <a:noFill/>
              <a:miter lim="800000"/>
              <a:headEnd/>
              <a:tailEnd/>
            </a:ln>
            <a:effectLst/>
          </p:spPr>
          <p:txBody>
            <a:bodyPr/>
            <a:lstStyle/>
            <a:p>
              <a:r>
                <a:rPr lang="pl-PL" sz="1200">
                  <a:latin typeface="Century Schoolbook" pitchFamily="18" charset="0"/>
                  <a:cs typeface="Times New Roman" charset="0"/>
                </a:rPr>
                <a:t>nie</a:t>
              </a:r>
              <a:endParaRPr lang="pl-PL" sz="1000">
                <a:cs typeface="Times New Roman" charset="0"/>
              </a:endParaRPr>
            </a:p>
            <a:p>
              <a:pPr eaLnBrk="0" hangingPunct="0"/>
              <a:endParaRPr lang="pl-PL"/>
            </a:p>
          </p:txBody>
        </p:sp>
        <p:sp>
          <p:nvSpPr>
            <p:cNvPr id="17524" name="Rectangle 116"/>
            <p:cNvSpPr>
              <a:spLocks noChangeArrowheads="1"/>
            </p:cNvSpPr>
            <p:nvPr/>
          </p:nvSpPr>
          <p:spPr bwMode="auto">
            <a:xfrm>
              <a:off x="2144" y="11295"/>
              <a:ext cx="340" cy="958"/>
            </a:xfrm>
            <a:prstGeom prst="rect">
              <a:avLst/>
            </a:prstGeom>
            <a:noFill/>
            <a:ln w="9525">
              <a:noFill/>
              <a:miter lim="800000"/>
              <a:headEnd/>
              <a:tailEnd/>
            </a:ln>
            <a:effectLst/>
          </p:spPr>
          <p:txBody>
            <a:bodyPr/>
            <a:lstStyle/>
            <a:p>
              <a:r>
                <a:rPr lang="pl-PL" sz="1100" b="1">
                  <a:latin typeface="Century Schoolbook" pitchFamily="18" charset="0"/>
                  <a:cs typeface="Times New Roman" charset="0"/>
                </a:rPr>
                <a:t>tak</a:t>
              </a:r>
              <a:endParaRPr lang="pl-PL" sz="1000">
                <a:cs typeface="Times New Roman" charset="0"/>
              </a:endParaRPr>
            </a:p>
            <a:p>
              <a:pPr eaLnBrk="0" hangingPunct="0"/>
              <a:endParaRPr lang="pl-PL"/>
            </a:p>
          </p:txBody>
        </p:sp>
      </p:grpSp>
      <p:sp>
        <p:nvSpPr>
          <p:cNvPr id="17526" name="Rectangle 118"/>
          <p:cNvSpPr>
            <a:spLocks noChangeArrowheads="1"/>
          </p:cNvSpPr>
          <p:nvPr/>
        </p:nvSpPr>
        <p:spPr bwMode="auto">
          <a:xfrm>
            <a:off x="0" y="12850813"/>
            <a:ext cx="9144000" cy="609600"/>
          </a:xfrm>
          <a:prstGeom prst="rect">
            <a:avLst/>
          </a:prstGeom>
          <a:noFill/>
          <a:ln w="9525">
            <a:noFill/>
            <a:miter lim="800000"/>
            <a:headEnd/>
            <a:tailEnd/>
          </a:ln>
          <a:effectLst/>
        </p:spPr>
        <p:txBody>
          <a:bodyPr>
            <a:spAutoFit/>
          </a:bodyPr>
          <a:lstStyle/>
          <a:p>
            <a:r>
              <a:rPr lang="pl-PL" sz="1000">
                <a:cs typeface="Times New Roman" charset="0"/>
              </a:rPr>
              <a:t> </a:t>
            </a:r>
          </a:p>
          <a:p>
            <a:pPr eaLnBrk="0" hangingPunct="0"/>
            <a:endParaRPr lang="pl-PL"/>
          </a:p>
        </p:txBody>
      </p:sp>
      <p:sp>
        <p:nvSpPr>
          <p:cNvPr id="17527" name="Rectangle 119"/>
          <p:cNvSpPr>
            <a:spLocks noChangeArrowheads="1"/>
          </p:cNvSpPr>
          <p:nvPr/>
        </p:nvSpPr>
        <p:spPr bwMode="auto">
          <a:xfrm>
            <a:off x="0" y="304800"/>
            <a:ext cx="9144000" cy="669925"/>
          </a:xfrm>
          <a:prstGeom prst="rect">
            <a:avLst/>
          </a:prstGeom>
          <a:noFill/>
          <a:ln w="9525">
            <a:noFill/>
            <a:miter lim="800000"/>
            <a:headEnd/>
            <a:tailEnd/>
          </a:ln>
          <a:effectLst/>
        </p:spPr>
        <p:txBody>
          <a:bodyPr>
            <a:spAutoFit/>
          </a:bodyPr>
          <a:lstStyle/>
          <a:p>
            <a:r>
              <a:rPr lang="pl-PL" sz="1400" b="1">
                <a:solidFill>
                  <a:schemeClr val="tx2"/>
                </a:solidFill>
                <a:latin typeface="Century Schoolbook" pitchFamily="18" charset="0"/>
                <a:cs typeface="Times New Roman" charset="0"/>
              </a:rPr>
              <a:t>IS. Zaburzenie somatyzacyjne. </a:t>
            </a:r>
            <a:r>
              <a:rPr lang="en-US" sz="1400" b="1">
                <a:solidFill>
                  <a:schemeClr val="tx2"/>
                </a:solidFill>
                <a:latin typeface="Century Schoolbook" pitchFamily="18" charset="0"/>
                <a:cs typeface="Times New Roman" charset="0"/>
              </a:rPr>
              <a:t>F.45.0</a:t>
            </a:r>
            <a:endParaRPr lang="pl-PL" sz="1000">
              <a:solidFill>
                <a:schemeClr val="tx2"/>
              </a:solidFill>
              <a:cs typeface="Times New Roman" charset="0"/>
            </a:endParaRPr>
          </a:p>
          <a:p>
            <a:pPr eaLnBrk="0" hangingPunct="0"/>
            <a:endParaRPr lang="pl-PL"/>
          </a:p>
        </p:txBody>
      </p:sp>
    </p:spTree>
  </p:cSld>
  <p:clrMapOvr>
    <a:masterClrMapping/>
  </p:clrMapOvr>
  <p:transition spd="slow">
    <p:wipe dir="u"/>
  </p:transition>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ChangeArrowheads="1"/>
          </p:cNvSpPr>
          <p:nvPr/>
        </p:nvSpPr>
        <p:spPr bwMode="auto">
          <a:xfrm>
            <a:off x="0" y="-1914525"/>
            <a:ext cx="9144000" cy="830997"/>
          </a:xfrm>
          <a:prstGeom prst="rect">
            <a:avLst/>
          </a:prstGeom>
          <a:noFill/>
          <a:ln w="9525">
            <a:noFill/>
            <a:miter lim="800000"/>
            <a:headEnd/>
            <a:tailEnd/>
          </a:ln>
          <a:effectLst/>
        </p:spPr>
        <p:txBody>
          <a:bodyPr>
            <a:spAutoFit/>
          </a:bodyPr>
          <a:lstStyle/>
          <a:p>
            <a:r>
              <a:rPr lang="pl-PL" sz="1600" b="1">
                <a:cs typeface="Times New Roman" charset="0"/>
              </a:rPr>
              <a:t>J. Uzależnienie od alkoholu. F.10.2.</a:t>
            </a:r>
            <a:endParaRPr lang="pl-PL" sz="1100">
              <a:cs typeface="Times New Roman" charset="0"/>
            </a:endParaRPr>
          </a:p>
          <a:p>
            <a:pPr eaLnBrk="0" hangingPunct="0"/>
            <a:endParaRPr lang="pl-PL" sz="3200"/>
          </a:p>
        </p:txBody>
      </p:sp>
      <p:grpSp>
        <p:nvGrpSpPr>
          <p:cNvPr id="18495" name="Group 63"/>
          <p:cNvGrpSpPr>
            <a:grpSpLocks/>
          </p:cNvGrpSpPr>
          <p:nvPr/>
        </p:nvGrpSpPr>
        <p:grpSpPr bwMode="auto">
          <a:xfrm>
            <a:off x="0" y="838200"/>
            <a:ext cx="8666163" cy="5765800"/>
            <a:chOff x="28" y="403"/>
            <a:chExt cx="2511" cy="6330"/>
          </a:xfrm>
        </p:grpSpPr>
        <p:sp>
          <p:nvSpPr>
            <p:cNvPr id="18435" name="Rectangle 3"/>
            <p:cNvSpPr>
              <a:spLocks noChangeArrowheads="1"/>
            </p:cNvSpPr>
            <p:nvPr/>
          </p:nvSpPr>
          <p:spPr bwMode="auto">
            <a:xfrm>
              <a:off x="28" y="403"/>
              <a:ext cx="150" cy="863"/>
            </a:xfrm>
            <a:prstGeom prst="rect">
              <a:avLst/>
            </a:prstGeom>
            <a:noFill/>
            <a:ln w="9525">
              <a:noFill/>
              <a:miter lim="800000"/>
              <a:headEnd/>
              <a:tailEnd/>
            </a:ln>
            <a:effectLst/>
          </p:spPr>
          <p:txBody>
            <a:bodyPr/>
            <a:lstStyle/>
            <a:p>
              <a:r>
                <a:rPr lang="pl-PL" sz="1600">
                  <a:cs typeface="Times New Roman" charset="0"/>
                </a:rPr>
                <a:t>J</a:t>
              </a:r>
              <a:endParaRPr lang="pl-PL" sz="1100">
                <a:cs typeface="Times New Roman" charset="0"/>
              </a:endParaRPr>
            </a:p>
            <a:p>
              <a:pPr eaLnBrk="0" hangingPunct="0"/>
              <a:endParaRPr lang="pl-PL" sz="3200"/>
            </a:p>
          </p:txBody>
        </p:sp>
        <p:sp>
          <p:nvSpPr>
            <p:cNvPr id="18436" name="Rectangle 4"/>
            <p:cNvSpPr>
              <a:spLocks noChangeArrowheads="1"/>
            </p:cNvSpPr>
            <p:nvPr/>
          </p:nvSpPr>
          <p:spPr bwMode="auto">
            <a:xfrm>
              <a:off x="178" y="403"/>
              <a:ext cx="150" cy="863"/>
            </a:xfrm>
            <a:prstGeom prst="rect">
              <a:avLst/>
            </a:prstGeom>
            <a:noFill/>
            <a:ln w="9525">
              <a:noFill/>
              <a:miter lim="800000"/>
              <a:headEnd/>
              <a:tailEnd/>
            </a:ln>
            <a:effectLst/>
          </p:spPr>
          <p:txBody>
            <a:bodyPr/>
            <a:lstStyle/>
            <a:p>
              <a:r>
                <a:rPr lang="pl-PL" sz="1600">
                  <a:cs typeface="Times New Roman" charset="0"/>
                </a:rPr>
                <a:t>1</a:t>
              </a:r>
              <a:endParaRPr lang="pl-PL" sz="1100">
                <a:cs typeface="Times New Roman" charset="0"/>
              </a:endParaRPr>
            </a:p>
            <a:p>
              <a:pPr eaLnBrk="0" hangingPunct="0"/>
              <a:endParaRPr lang="pl-PL" sz="3200"/>
            </a:p>
          </p:txBody>
        </p:sp>
        <p:sp>
          <p:nvSpPr>
            <p:cNvPr id="18437" name="Rectangle 5"/>
            <p:cNvSpPr>
              <a:spLocks noChangeArrowheads="1"/>
            </p:cNvSpPr>
            <p:nvPr/>
          </p:nvSpPr>
          <p:spPr bwMode="auto">
            <a:xfrm>
              <a:off x="328" y="403"/>
              <a:ext cx="340" cy="863"/>
            </a:xfrm>
            <a:prstGeom prst="rect">
              <a:avLst/>
            </a:prstGeom>
            <a:noFill/>
            <a:ln w="9525">
              <a:noFill/>
              <a:miter lim="800000"/>
              <a:headEnd/>
              <a:tailEnd/>
            </a:ln>
            <a:effectLst/>
          </p:spPr>
          <p:txBody>
            <a:bodyPr/>
            <a:lstStyle/>
            <a:p>
              <a:r>
                <a:rPr lang="pl-PL" sz="1100">
                  <a:cs typeface="Times New Roman" charset="0"/>
                </a:rPr>
                <a:t> </a:t>
              </a:r>
            </a:p>
            <a:p>
              <a:pPr eaLnBrk="0" hangingPunct="0"/>
              <a:endParaRPr lang="pl-PL" sz="3200"/>
            </a:p>
          </p:txBody>
        </p:sp>
        <p:sp>
          <p:nvSpPr>
            <p:cNvPr id="18438" name="Rectangle 6"/>
            <p:cNvSpPr>
              <a:spLocks noChangeArrowheads="1"/>
            </p:cNvSpPr>
            <p:nvPr/>
          </p:nvSpPr>
          <p:spPr bwMode="auto">
            <a:xfrm>
              <a:off x="668" y="403"/>
              <a:ext cx="1247" cy="863"/>
            </a:xfrm>
            <a:prstGeom prst="rect">
              <a:avLst/>
            </a:prstGeom>
            <a:noFill/>
            <a:ln w="9525">
              <a:noFill/>
              <a:miter lim="800000"/>
              <a:headEnd/>
              <a:tailEnd/>
            </a:ln>
            <a:effectLst/>
          </p:spPr>
          <p:txBody>
            <a:bodyPr/>
            <a:lstStyle/>
            <a:p>
              <a:r>
                <a:rPr lang="pl-PL" sz="1600">
                  <a:cs typeface="Times New Roman" charset="0"/>
                </a:rPr>
                <a:t>Pacjent w okresie ostatniego roku miał co najmniej 3 sytuacje w czasie których w ciągu 3 godzin wypił co najmniej 3 drinki...</a:t>
              </a:r>
              <a:endParaRPr lang="pl-PL" sz="1100">
                <a:cs typeface="Times New Roman" charset="0"/>
              </a:endParaRPr>
            </a:p>
            <a:p>
              <a:pPr eaLnBrk="0" hangingPunct="0"/>
              <a:endParaRPr lang="pl-PL" sz="3200"/>
            </a:p>
          </p:txBody>
        </p:sp>
        <p:sp>
          <p:nvSpPr>
            <p:cNvPr id="18439" name="Rectangle 7"/>
            <p:cNvSpPr>
              <a:spLocks noChangeArrowheads="1"/>
            </p:cNvSpPr>
            <p:nvPr/>
          </p:nvSpPr>
          <p:spPr bwMode="auto">
            <a:xfrm>
              <a:off x="1915" y="403"/>
              <a:ext cx="340" cy="863"/>
            </a:xfrm>
            <a:prstGeom prst="rect">
              <a:avLst/>
            </a:prstGeom>
            <a:noFill/>
            <a:ln w="9525">
              <a:noFill/>
              <a:miter lim="800000"/>
              <a:headEnd/>
              <a:tailEnd/>
            </a:ln>
            <a:effectLst/>
          </p:spPr>
          <p:txBody>
            <a:bodyPr/>
            <a:lstStyle/>
            <a:p>
              <a:r>
                <a:rPr lang="pl-PL" sz="1600">
                  <a:cs typeface="Times New Roman" charset="0"/>
                </a:rPr>
                <a:t>nie</a:t>
              </a:r>
              <a:endParaRPr lang="pl-PL" sz="1100">
                <a:cs typeface="Times New Roman" charset="0"/>
              </a:endParaRPr>
            </a:p>
            <a:p>
              <a:pPr eaLnBrk="0" hangingPunct="0"/>
              <a:endParaRPr lang="pl-PL" sz="3200"/>
            </a:p>
          </p:txBody>
        </p:sp>
        <p:sp>
          <p:nvSpPr>
            <p:cNvPr id="18440" name="Rectangle 8"/>
            <p:cNvSpPr>
              <a:spLocks noChangeArrowheads="1"/>
            </p:cNvSpPr>
            <p:nvPr/>
          </p:nvSpPr>
          <p:spPr bwMode="auto">
            <a:xfrm>
              <a:off x="2255" y="403"/>
              <a:ext cx="284" cy="863"/>
            </a:xfrm>
            <a:prstGeom prst="rect">
              <a:avLst/>
            </a:prstGeom>
            <a:noFill/>
            <a:ln w="9525">
              <a:noFill/>
              <a:miter lim="800000"/>
              <a:headEnd/>
              <a:tailEnd/>
            </a:ln>
            <a:effectLst/>
          </p:spPr>
          <p:txBody>
            <a:bodyPr/>
            <a:lstStyle/>
            <a:p>
              <a:r>
                <a:rPr lang="pl-PL" sz="1600" b="1">
                  <a:cs typeface="Times New Roman" charset="0"/>
                </a:rPr>
                <a:t>tak</a:t>
              </a:r>
              <a:endParaRPr lang="pl-PL" sz="1100">
                <a:cs typeface="Times New Roman" charset="0"/>
              </a:endParaRPr>
            </a:p>
            <a:p>
              <a:pPr eaLnBrk="0" hangingPunct="0"/>
              <a:endParaRPr lang="pl-PL" sz="3200"/>
            </a:p>
          </p:txBody>
        </p:sp>
        <p:sp>
          <p:nvSpPr>
            <p:cNvPr id="18441" name="Rectangle 9"/>
            <p:cNvSpPr>
              <a:spLocks noChangeArrowheads="1"/>
            </p:cNvSpPr>
            <p:nvPr/>
          </p:nvSpPr>
          <p:spPr bwMode="auto">
            <a:xfrm>
              <a:off x="28" y="1266"/>
              <a:ext cx="150" cy="403"/>
            </a:xfrm>
            <a:prstGeom prst="rect">
              <a:avLst/>
            </a:prstGeom>
            <a:noFill/>
            <a:ln w="9525">
              <a:noFill/>
              <a:miter lim="800000"/>
              <a:headEnd/>
              <a:tailEnd/>
            </a:ln>
            <a:effectLst/>
          </p:spPr>
          <p:txBody>
            <a:bodyPr/>
            <a:lstStyle/>
            <a:p>
              <a:r>
                <a:rPr lang="pl-PL" sz="1100">
                  <a:cs typeface="Times New Roman" charset="0"/>
                </a:rPr>
                <a:t> </a:t>
              </a:r>
            </a:p>
            <a:p>
              <a:pPr eaLnBrk="0" hangingPunct="0"/>
              <a:endParaRPr lang="pl-PL" sz="3200"/>
            </a:p>
          </p:txBody>
        </p:sp>
        <p:sp>
          <p:nvSpPr>
            <p:cNvPr id="18442" name="Rectangle 10"/>
            <p:cNvSpPr>
              <a:spLocks noChangeArrowheads="1"/>
            </p:cNvSpPr>
            <p:nvPr/>
          </p:nvSpPr>
          <p:spPr bwMode="auto">
            <a:xfrm>
              <a:off x="178" y="1266"/>
              <a:ext cx="150" cy="403"/>
            </a:xfrm>
            <a:prstGeom prst="rect">
              <a:avLst/>
            </a:prstGeom>
            <a:noFill/>
            <a:ln w="9525">
              <a:noFill/>
              <a:miter lim="800000"/>
              <a:headEnd/>
              <a:tailEnd/>
            </a:ln>
            <a:effectLst/>
          </p:spPr>
          <p:txBody>
            <a:bodyPr/>
            <a:lstStyle/>
            <a:p>
              <a:r>
                <a:rPr lang="pl-PL" sz="1600">
                  <a:cs typeface="Times New Roman" charset="0"/>
                </a:rPr>
                <a:t>2</a:t>
              </a:r>
              <a:endParaRPr lang="pl-PL" sz="1100">
                <a:cs typeface="Times New Roman" charset="0"/>
              </a:endParaRPr>
            </a:p>
            <a:p>
              <a:pPr eaLnBrk="0" hangingPunct="0"/>
              <a:endParaRPr lang="pl-PL" sz="3200"/>
            </a:p>
          </p:txBody>
        </p:sp>
        <p:sp>
          <p:nvSpPr>
            <p:cNvPr id="18443" name="Rectangle 11"/>
            <p:cNvSpPr>
              <a:spLocks noChangeArrowheads="1"/>
            </p:cNvSpPr>
            <p:nvPr/>
          </p:nvSpPr>
          <p:spPr bwMode="auto">
            <a:xfrm>
              <a:off x="328" y="1266"/>
              <a:ext cx="340" cy="403"/>
            </a:xfrm>
            <a:prstGeom prst="rect">
              <a:avLst/>
            </a:prstGeom>
            <a:noFill/>
            <a:ln w="9525">
              <a:noFill/>
              <a:miter lim="800000"/>
              <a:headEnd/>
              <a:tailEnd/>
            </a:ln>
            <a:effectLst/>
          </p:spPr>
          <p:txBody>
            <a:bodyPr/>
            <a:lstStyle/>
            <a:p>
              <a:r>
                <a:rPr lang="pl-PL" sz="1100">
                  <a:cs typeface="Times New Roman" charset="0"/>
                </a:rPr>
                <a:t> </a:t>
              </a:r>
            </a:p>
            <a:p>
              <a:pPr eaLnBrk="0" hangingPunct="0"/>
              <a:endParaRPr lang="pl-PL" sz="3200"/>
            </a:p>
          </p:txBody>
        </p:sp>
        <p:sp>
          <p:nvSpPr>
            <p:cNvPr id="18444" name="Rectangle 12"/>
            <p:cNvSpPr>
              <a:spLocks noChangeArrowheads="1"/>
            </p:cNvSpPr>
            <p:nvPr/>
          </p:nvSpPr>
          <p:spPr bwMode="auto">
            <a:xfrm>
              <a:off x="668" y="1266"/>
              <a:ext cx="1247" cy="403"/>
            </a:xfrm>
            <a:prstGeom prst="rect">
              <a:avLst/>
            </a:prstGeom>
            <a:noFill/>
            <a:ln w="9525">
              <a:noFill/>
              <a:miter lim="800000"/>
              <a:headEnd/>
              <a:tailEnd/>
            </a:ln>
            <a:effectLst/>
          </p:spPr>
          <p:txBody>
            <a:bodyPr/>
            <a:lstStyle/>
            <a:p>
              <a:r>
                <a:rPr lang="pl-PL" sz="1600">
                  <a:cs typeface="Times New Roman" charset="0"/>
                </a:rPr>
                <a:t>W okresie ostatniego roku ...</a:t>
              </a:r>
              <a:endParaRPr lang="pl-PL" sz="1100">
                <a:cs typeface="Times New Roman" charset="0"/>
              </a:endParaRPr>
            </a:p>
            <a:p>
              <a:pPr eaLnBrk="0" hangingPunct="0"/>
              <a:endParaRPr lang="pl-PL" sz="3200"/>
            </a:p>
          </p:txBody>
        </p:sp>
        <p:sp>
          <p:nvSpPr>
            <p:cNvPr id="18445" name="Rectangle 13"/>
            <p:cNvSpPr>
              <a:spLocks noChangeArrowheads="1"/>
            </p:cNvSpPr>
            <p:nvPr/>
          </p:nvSpPr>
          <p:spPr bwMode="auto">
            <a:xfrm>
              <a:off x="1915" y="1266"/>
              <a:ext cx="340" cy="403"/>
            </a:xfrm>
            <a:prstGeom prst="rect">
              <a:avLst/>
            </a:prstGeom>
            <a:noFill/>
            <a:ln w="9525">
              <a:noFill/>
              <a:miter lim="800000"/>
              <a:headEnd/>
              <a:tailEnd/>
            </a:ln>
            <a:effectLst/>
          </p:spPr>
          <p:txBody>
            <a:bodyPr/>
            <a:lstStyle/>
            <a:p>
              <a:r>
                <a:rPr lang="pl-PL" sz="1100">
                  <a:cs typeface="Times New Roman" charset="0"/>
                </a:rPr>
                <a:t> </a:t>
              </a:r>
            </a:p>
            <a:p>
              <a:pPr eaLnBrk="0" hangingPunct="0"/>
              <a:endParaRPr lang="pl-PL" sz="3200"/>
            </a:p>
          </p:txBody>
        </p:sp>
        <p:sp>
          <p:nvSpPr>
            <p:cNvPr id="18446" name="Rectangle 14"/>
            <p:cNvSpPr>
              <a:spLocks noChangeArrowheads="1"/>
            </p:cNvSpPr>
            <p:nvPr/>
          </p:nvSpPr>
          <p:spPr bwMode="auto">
            <a:xfrm>
              <a:off x="2255" y="1266"/>
              <a:ext cx="284" cy="403"/>
            </a:xfrm>
            <a:prstGeom prst="rect">
              <a:avLst/>
            </a:prstGeom>
            <a:noFill/>
            <a:ln w="9525">
              <a:noFill/>
              <a:miter lim="800000"/>
              <a:headEnd/>
              <a:tailEnd/>
            </a:ln>
            <a:effectLst/>
          </p:spPr>
          <p:txBody>
            <a:bodyPr/>
            <a:lstStyle/>
            <a:p>
              <a:r>
                <a:rPr lang="pl-PL" sz="1100">
                  <a:cs typeface="Times New Roman" charset="0"/>
                </a:rPr>
                <a:t> </a:t>
              </a:r>
            </a:p>
            <a:p>
              <a:pPr eaLnBrk="0" hangingPunct="0"/>
              <a:endParaRPr lang="pl-PL" sz="3200"/>
            </a:p>
          </p:txBody>
        </p:sp>
        <p:sp>
          <p:nvSpPr>
            <p:cNvPr id="18447" name="Rectangle 15"/>
            <p:cNvSpPr>
              <a:spLocks noChangeArrowheads="1"/>
            </p:cNvSpPr>
            <p:nvPr/>
          </p:nvSpPr>
          <p:spPr bwMode="auto">
            <a:xfrm>
              <a:off x="28" y="1669"/>
              <a:ext cx="150" cy="518"/>
            </a:xfrm>
            <a:prstGeom prst="rect">
              <a:avLst/>
            </a:prstGeom>
            <a:noFill/>
            <a:ln w="9525">
              <a:noFill/>
              <a:miter lim="800000"/>
              <a:headEnd/>
              <a:tailEnd/>
            </a:ln>
            <a:effectLst/>
          </p:spPr>
          <p:txBody>
            <a:bodyPr/>
            <a:lstStyle/>
            <a:p>
              <a:r>
                <a:rPr lang="pl-PL" sz="1100">
                  <a:cs typeface="Times New Roman" charset="0"/>
                </a:rPr>
                <a:t> </a:t>
              </a:r>
            </a:p>
            <a:p>
              <a:pPr eaLnBrk="0" hangingPunct="0"/>
              <a:endParaRPr lang="pl-PL" sz="3200"/>
            </a:p>
          </p:txBody>
        </p:sp>
        <p:sp>
          <p:nvSpPr>
            <p:cNvPr id="18448" name="Rectangle 16"/>
            <p:cNvSpPr>
              <a:spLocks noChangeArrowheads="1"/>
            </p:cNvSpPr>
            <p:nvPr/>
          </p:nvSpPr>
          <p:spPr bwMode="auto">
            <a:xfrm>
              <a:off x="178" y="1669"/>
              <a:ext cx="150" cy="518"/>
            </a:xfrm>
            <a:prstGeom prst="rect">
              <a:avLst/>
            </a:prstGeom>
            <a:noFill/>
            <a:ln w="9525">
              <a:noFill/>
              <a:miter lim="800000"/>
              <a:headEnd/>
              <a:tailEnd/>
            </a:ln>
            <a:effectLst/>
          </p:spPr>
          <p:txBody>
            <a:bodyPr/>
            <a:lstStyle/>
            <a:p>
              <a:r>
                <a:rPr lang="pl-PL" sz="1100">
                  <a:cs typeface="Times New Roman" charset="0"/>
                </a:rPr>
                <a:t> </a:t>
              </a:r>
            </a:p>
            <a:p>
              <a:pPr eaLnBrk="0" hangingPunct="0"/>
              <a:endParaRPr lang="pl-PL" sz="3200"/>
            </a:p>
          </p:txBody>
        </p:sp>
        <p:sp>
          <p:nvSpPr>
            <p:cNvPr id="18449" name="Rectangle 17"/>
            <p:cNvSpPr>
              <a:spLocks noChangeArrowheads="1"/>
            </p:cNvSpPr>
            <p:nvPr/>
          </p:nvSpPr>
          <p:spPr bwMode="auto">
            <a:xfrm>
              <a:off x="328" y="1669"/>
              <a:ext cx="340" cy="518"/>
            </a:xfrm>
            <a:prstGeom prst="rect">
              <a:avLst/>
            </a:prstGeom>
            <a:noFill/>
            <a:ln w="9525">
              <a:noFill/>
              <a:miter lim="800000"/>
              <a:headEnd/>
              <a:tailEnd/>
            </a:ln>
            <a:effectLst/>
          </p:spPr>
          <p:txBody>
            <a:bodyPr/>
            <a:lstStyle/>
            <a:p>
              <a:pPr>
                <a:tabLst>
                  <a:tab pos="457200" algn="l"/>
                </a:tabLst>
              </a:pPr>
              <a:r>
                <a:rPr lang="pl-PL" sz="1600">
                  <a:cs typeface="Times New Roman" charset="0"/>
                </a:rPr>
                <a:t>(a)</a:t>
              </a:r>
              <a:r>
                <a:rPr lang="pl-PL" sz="900">
                  <a:cs typeface="Times New Roman" charset="0"/>
                </a:rPr>
                <a:t>   </a:t>
              </a:r>
              <a:r>
                <a:rPr lang="pl-PL" sz="1100">
                  <a:cs typeface="Times New Roman" charset="0"/>
                </a:rPr>
                <a:t> </a:t>
              </a:r>
            </a:p>
            <a:p>
              <a:pPr eaLnBrk="0" hangingPunct="0">
                <a:tabLst>
                  <a:tab pos="457200" algn="l"/>
                </a:tabLst>
              </a:pPr>
              <a:endParaRPr lang="pl-PL" sz="3200"/>
            </a:p>
          </p:txBody>
        </p:sp>
        <p:sp>
          <p:nvSpPr>
            <p:cNvPr id="18450" name="Rectangle 18"/>
            <p:cNvSpPr>
              <a:spLocks noChangeArrowheads="1"/>
            </p:cNvSpPr>
            <p:nvPr/>
          </p:nvSpPr>
          <p:spPr bwMode="auto">
            <a:xfrm>
              <a:off x="668" y="1669"/>
              <a:ext cx="1247" cy="518"/>
            </a:xfrm>
            <a:prstGeom prst="rect">
              <a:avLst/>
            </a:prstGeom>
            <a:noFill/>
            <a:ln w="9525">
              <a:noFill/>
              <a:miter lim="800000"/>
              <a:headEnd/>
              <a:tailEnd/>
            </a:ln>
            <a:effectLst/>
          </p:spPr>
          <p:txBody>
            <a:bodyPr/>
            <a:lstStyle/>
            <a:p>
              <a:r>
                <a:rPr lang="pl-PL" sz="1600">
                  <a:cs typeface="Times New Roman" charset="0"/>
                </a:rPr>
                <a:t>Pił po to, żeby dojść do formy...</a:t>
              </a:r>
              <a:endParaRPr lang="pl-PL" sz="1100">
                <a:cs typeface="Times New Roman" charset="0"/>
              </a:endParaRPr>
            </a:p>
            <a:p>
              <a:pPr eaLnBrk="0" hangingPunct="0"/>
              <a:endParaRPr lang="pl-PL" sz="3200"/>
            </a:p>
          </p:txBody>
        </p:sp>
        <p:sp>
          <p:nvSpPr>
            <p:cNvPr id="18451" name="Rectangle 19"/>
            <p:cNvSpPr>
              <a:spLocks noChangeArrowheads="1"/>
            </p:cNvSpPr>
            <p:nvPr/>
          </p:nvSpPr>
          <p:spPr bwMode="auto">
            <a:xfrm>
              <a:off x="1915" y="1669"/>
              <a:ext cx="340" cy="518"/>
            </a:xfrm>
            <a:prstGeom prst="rect">
              <a:avLst/>
            </a:prstGeom>
            <a:noFill/>
            <a:ln w="9525">
              <a:noFill/>
              <a:miter lim="800000"/>
              <a:headEnd/>
              <a:tailEnd/>
            </a:ln>
            <a:effectLst/>
          </p:spPr>
          <p:txBody>
            <a:bodyPr/>
            <a:lstStyle/>
            <a:p>
              <a:r>
                <a:rPr lang="pl-PL" sz="1600">
                  <a:cs typeface="Times New Roman" charset="0"/>
                </a:rPr>
                <a:t>nie</a:t>
              </a:r>
              <a:endParaRPr lang="pl-PL" sz="1100">
                <a:cs typeface="Times New Roman" charset="0"/>
              </a:endParaRPr>
            </a:p>
            <a:p>
              <a:pPr eaLnBrk="0" hangingPunct="0"/>
              <a:endParaRPr lang="pl-PL" sz="3200"/>
            </a:p>
          </p:txBody>
        </p:sp>
        <p:sp>
          <p:nvSpPr>
            <p:cNvPr id="18452" name="Rectangle 20"/>
            <p:cNvSpPr>
              <a:spLocks noChangeArrowheads="1"/>
            </p:cNvSpPr>
            <p:nvPr/>
          </p:nvSpPr>
          <p:spPr bwMode="auto">
            <a:xfrm>
              <a:off x="2255" y="1669"/>
              <a:ext cx="284" cy="518"/>
            </a:xfrm>
            <a:prstGeom prst="rect">
              <a:avLst/>
            </a:prstGeom>
            <a:noFill/>
            <a:ln w="9525">
              <a:noFill/>
              <a:miter lim="800000"/>
              <a:headEnd/>
              <a:tailEnd/>
            </a:ln>
            <a:effectLst/>
          </p:spPr>
          <p:txBody>
            <a:bodyPr/>
            <a:lstStyle/>
            <a:p>
              <a:r>
                <a:rPr lang="pl-PL" sz="1600" b="1">
                  <a:cs typeface="Times New Roman" charset="0"/>
                </a:rPr>
                <a:t>tak</a:t>
              </a:r>
              <a:endParaRPr lang="pl-PL" sz="1100">
                <a:cs typeface="Times New Roman" charset="0"/>
              </a:endParaRPr>
            </a:p>
            <a:p>
              <a:pPr eaLnBrk="0" hangingPunct="0"/>
              <a:endParaRPr lang="pl-PL" sz="3200"/>
            </a:p>
          </p:txBody>
        </p:sp>
        <p:sp>
          <p:nvSpPr>
            <p:cNvPr id="18453" name="Rectangle 21"/>
            <p:cNvSpPr>
              <a:spLocks noChangeArrowheads="1"/>
            </p:cNvSpPr>
            <p:nvPr/>
          </p:nvSpPr>
          <p:spPr bwMode="auto">
            <a:xfrm>
              <a:off x="28" y="2187"/>
              <a:ext cx="150" cy="748"/>
            </a:xfrm>
            <a:prstGeom prst="rect">
              <a:avLst/>
            </a:prstGeom>
            <a:noFill/>
            <a:ln w="9525">
              <a:noFill/>
              <a:miter lim="800000"/>
              <a:headEnd/>
              <a:tailEnd/>
            </a:ln>
            <a:effectLst/>
          </p:spPr>
          <p:txBody>
            <a:bodyPr/>
            <a:lstStyle/>
            <a:p>
              <a:r>
                <a:rPr lang="pl-PL" sz="1100">
                  <a:cs typeface="Times New Roman" charset="0"/>
                </a:rPr>
                <a:t> </a:t>
              </a:r>
            </a:p>
            <a:p>
              <a:pPr eaLnBrk="0" hangingPunct="0"/>
              <a:endParaRPr lang="pl-PL" sz="3200"/>
            </a:p>
          </p:txBody>
        </p:sp>
        <p:sp>
          <p:nvSpPr>
            <p:cNvPr id="18454" name="Rectangle 22"/>
            <p:cNvSpPr>
              <a:spLocks noChangeArrowheads="1"/>
            </p:cNvSpPr>
            <p:nvPr/>
          </p:nvSpPr>
          <p:spPr bwMode="auto">
            <a:xfrm>
              <a:off x="178" y="2187"/>
              <a:ext cx="150" cy="748"/>
            </a:xfrm>
            <a:prstGeom prst="rect">
              <a:avLst/>
            </a:prstGeom>
            <a:noFill/>
            <a:ln w="9525">
              <a:noFill/>
              <a:miter lim="800000"/>
              <a:headEnd/>
              <a:tailEnd/>
            </a:ln>
            <a:effectLst/>
          </p:spPr>
          <p:txBody>
            <a:bodyPr/>
            <a:lstStyle/>
            <a:p>
              <a:r>
                <a:rPr lang="pl-PL" sz="1100">
                  <a:cs typeface="Times New Roman" charset="0"/>
                </a:rPr>
                <a:t> </a:t>
              </a:r>
            </a:p>
            <a:p>
              <a:pPr eaLnBrk="0" hangingPunct="0"/>
              <a:endParaRPr lang="pl-PL" sz="3200"/>
            </a:p>
          </p:txBody>
        </p:sp>
        <p:sp>
          <p:nvSpPr>
            <p:cNvPr id="18455" name="Rectangle 23"/>
            <p:cNvSpPr>
              <a:spLocks noChangeArrowheads="1"/>
            </p:cNvSpPr>
            <p:nvPr/>
          </p:nvSpPr>
          <p:spPr bwMode="auto">
            <a:xfrm>
              <a:off x="328" y="2187"/>
              <a:ext cx="340" cy="748"/>
            </a:xfrm>
            <a:prstGeom prst="rect">
              <a:avLst/>
            </a:prstGeom>
            <a:noFill/>
            <a:ln w="9525">
              <a:noFill/>
              <a:miter lim="800000"/>
              <a:headEnd/>
              <a:tailEnd/>
            </a:ln>
            <a:effectLst/>
          </p:spPr>
          <p:txBody>
            <a:bodyPr/>
            <a:lstStyle/>
            <a:p>
              <a:pPr>
                <a:tabLst>
                  <a:tab pos="457200" algn="l"/>
                </a:tabLst>
              </a:pPr>
              <a:r>
                <a:rPr lang="pl-PL" sz="1600">
                  <a:cs typeface="Times New Roman" charset="0"/>
                </a:rPr>
                <a:t>(b)</a:t>
              </a:r>
              <a:r>
                <a:rPr lang="pl-PL" sz="900">
                  <a:cs typeface="Times New Roman" charset="0"/>
                </a:rPr>
                <a:t>  </a:t>
              </a:r>
              <a:r>
                <a:rPr lang="pl-PL" sz="1100">
                  <a:cs typeface="Times New Roman" charset="0"/>
                </a:rPr>
                <a:t> </a:t>
              </a:r>
            </a:p>
            <a:p>
              <a:pPr eaLnBrk="0" hangingPunct="0">
                <a:tabLst>
                  <a:tab pos="457200" algn="l"/>
                </a:tabLst>
              </a:pPr>
              <a:endParaRPr lang="pl-PL" sz="3200"/>
            </a:p>
          </p:txBody>
        </p:sp>
        <p:sp>
          <p:nvSpPr>
            <p:cNvPr id="18456" name="Rectangle 24"/>
            <p:cNvSpPr>
              <a:spLocks noChangeArrowheads="1"/>
            </p:cNvSpPr>
            <p:nvPr/>
          </p:nvSpPr>
          <p:spPr bwMode="auto">
            <a:xfrm>
              <a:off x="668" y="2187"/>
              <a:ext cx="1247" cy="748"/>
            </a:xfrm>
            <a:prstGeom prst="rect">
              <a:avLst/>
            </a:prstGeom>
            <a:noFill/>
            <a:ln w="9525">
              <a:noFill/>
              <a:miter lim="800000"/>
              <a:headEnd/>
              <a:tailEnd/>
            </a:ln>
            <a:effectLst/>
          </p:spPr>
          <p:txBody>
            <a:bodyPr/>
            <a:lstStyle/>
            <a:p>
              <a:r>
                <a:rPr lang="pl-PL" sz="1600">
                  <a:cs typeface="Times New Roman" charset="0"/>
                </a:rPr>
                <a:t>W czasie trzeźwienia miał drżenie, pocił się, odczuwał niepokój, lub pił, aby tego uniknąć ...</a:t>
              </a:r>
              <a:endParaRPr lang="pl-PL" sz="1100">
                <a:cs typeface="Times New Roman" charset="0"/>
              </a:endParaRPr>
            </a:p>
            <a:p>
              <a:pPr eaLnBrk="0" hangingPunct="0"/>
              <a:endParaRPr lang="pl-PL" sz="3200"/>
            </a:p>
          </p:txBody>
        </p:sp>
        <p:sp>
          <p:nvSpPr>
            <p:cNvPr id="18457" name="Rectangle 25"/>
            <p:cNvSpPr>
              <a:spLocks noChangeArrowheads="1"/>
            </p:cNvSpPr>
            <p:nvPr/>
          </p:nvSpPr>
          <p:spPr bwMode="auto">
            <a:xfrm>
              <a:off x="1915" y="2187"/>
              <a:ext cx="340" cy="748"/>
            </a:xfrm>
            <a:prstGeom prst="rect">
              <a:avLst/>
            </a:prstGeom>
            <a:noFill/>
            <a:ln w="9525">
              <a:noFill/>
              <a:miter lim="800000"/>
              <a:headEnd/>
              <a:tailEnd/>
            </a:ln>
            <a:effectLst/>
          </p:spPr>
          <p:txBody>
            <a:bodyPr/>
            <a:lstStyle/>
            <a:p>
              <a:r>
                <a:rPr lang="pl-PL" sz="1600">
                  <a:cs typeface="Times New Roman" charset="0"/>
                </a:rPr>
                <a:t>nie</a:t>
              </a:r>
              <a:endParaRPr lang="pl-PL" sz="1100">
                <a:cs typeface="Times New Roman" charset="0"/>
              </a:endParaRPr>
            </a:p>
            <a:p>
              <a:pPr eaLnBrk="0" hangingPunct="0"/>
              <a:endParaRPr lang="pl-PL" sz="3200"/>
            </a:p>
          </p:txBody>
        </p:sp>
        <p:sp>
          <p:nvSpPr>
            <p:cNvPr id="18458" name="Rectangle 26"/>
            <p:cNvSpPr>
              <a:spLocks noChangeArrowheads="1"/>
            </p:cNvSpPr>
            <p:nvPr/>
          </p:nvSpPr>
          <p:spPr bwMode="auto">
            <a:xfrm>
              <a:off x="2255" y="2187"/>
              <a:ext cx="284" cy="748"/>
            </a:xfrm>
            <a:prstGeom prst="rect">
              <a:avLst/>
            </a:prstGeom>
            <a:noFill/>
            <a:ln w="9525">
              <a:noFill/>
              <a:miter lim="800000"/>
              <a:headEnd/>
              <a:tailEnd/>
            </a:ln>
            <a:effectLst/>
          </p:spPr>
          <p:txBody>
            <a:bodyPr/>
            <a:lstStyle/>
            <a:p>
              <a:r>
                <a:rPr lang="pl-PL" sz="1600" b="1">
                  <a:cs typeface="Times New Roman" charset="0"/>
                </a:rPr>
                <a:t>tak</a:t>
              </a:r>
              <a:endParaRPr lang="pl-PL" sz="1100">
                <a:cs typeface="Times New Roman" charset="0"/>
              </a:endParaRPr>
            </a:p>
            <a:p>
              <a:pPr eaLnBrk="0" hangingPunct="0"/>
              <a:endParaRPr lang="pl-PL" sz="3200"/>
            </a:p>
          </p:txBody>
        </p:sp>
        <p:sp>
          <p:nvSpPr>
            <p:cNvPr id="18459" name="Rectangle 27"/>
            <p:cNvSpPr>
              <a:spLocks noChangeArrowheads="1"/>
            </p:cNvSpPr>
            <p:nvPr/>
          </p:nvSpPr>
          <p:spPr bwMode="auto">
            <a:xfrm>
              <a:off x="28" y="2935"/>
              <a:ext cx="150" cy="518"/>
            </a:xfrm>
            <a:prstGeom prst="rect">
              <a:avLst/>
            </a:prstGeom>
            <a:noFill/>
            <a:ln w="9525">
              <a:noFill/>
              <a:miter lim="800000"/>
              <a:headEnd/>
              <a:tailEnd/>
            </a:ln>
            <a:effectLst/>
          </p:spPr>
          <p:txBody>
            <a:bodyPr/>
            <a:lstStyle/>
            <a:p>
              <a:r>
                <a:rPr lang="pl-PL" sz="1100">
                  <a:cs typeface="Times New Roman" charset="0"/>
                </a:rPr>
                <a:t> </a:t>
              </a:r>
            </a:p>
            <a:p>
              <a:pPr eaLnBrk="0" hangingPunct="0"/>
              <a:endParaRPr lang="pl-PL" sz="3200"/>
            </a:p>
          </p:txBody>
        </p:sp>
        <p:sp>
          <p:nvSpPr>
            <p:cNvPr id="18460" name="Rectangle 28"/>
            <p:cNvSpPr>
              <a:spLocks noChangeArrowheads="1"/>
            </p:cNvSpPr>
            <p:nvPr/>
          </p:nvSpPr>
          <p:spPr bwMode="auto">
            <a:xfrm>
              <a:off x="178" y="2935"/>
              <a:ext cx="150" cy="518"/>
            </a:xfrm>
            <a:prstGeom prst="rect">
              <a:avLst/>
            </a:prstGeom>
            <a:noFill/>
            <a:ln w="9525">
              <a:noFill/>
              <a:miter lim="800000"/>
              <a:headEnd/>
              <a:tailEnd/>
            </a:ln>
            <a:effectLst/>
          </p:spPr>
          <p:txBody>
            <a:bodyPr/>
            <a:lstStyle/>
            <a:p>
              <a:r>
                <a:rPr lang="pl-PL" sz="1100">
                  <a:cs typeface="Times New Roman" charset="0"/>
                </a:rPr>
                <a:t> </a:t>
              </a:r>
            </a:p>
            <a:p>
              <a:pPr eaLnBrk="0" hangingPunct="0"/>
              <a:endParaRPr lang="pl-PL" sz="3200"/>
            </a:p>
          </p:txBody>
        </p:sp>
        <p:sp>
          <p:nvSpPr>
            <p:cNvPr id="18461" name="Rectangle 29"/>
            <p:cNvSpPr>
              <a:spLocks noChangeArrowheads="1"/>
            </p:cNvSpPr>
            <p:nvPr/>
          </p:nvSpPr>
          <p:spPr bwMode="auto">
            <a:xfrm>
              <a:off x="328" y="2935"/>
              <a:ext cx="340" cy="518"/>
            </a:xfrm>
            <a:prstGeom prst="rect">
              <a:avLst/>
            </a:prstGeom>
            <a:noFill/>
            <a:ln w="9525">
              <a:noFill/>
              <a:miter lim="800000"/>
              <a:headEnd/>
              <a:tailEnd/>
            </a:ln>
            <a:effectLst/>
          </p:spPr>
          <p:txBody>
            <a:bodyPr/>
            <a:lstStyle/>
            <a:p>
              <a:pPr>
                <a:tabLst>
                  <a:tab pos="457200" algn="l"/>
                </a:tabLst>
              </a:pPr>
              <a:r>
                <a:rPr lang="pl-PL" sz="1600">
                  <a:cs typeface="Times New Roman" charset="0"/>
                </a:rPr>
                <a:t>(c)</a:t>
              </a:r>
              <a:r>
                <a:rPr lang="pl-PL" sz="900">
                  <a:cs typeface="Times New Roman" charset="0"/>
                </a:rPr>
                <a:t>   </a:t>
              </a:r>
              <a:r>
                <a:rPr lang="pl-PL" sz="1100">
                  <a:cs typeface="Times New Roman" charset="0"/>
                </a:rPr>
                <a:t> </a:t>
              </a:r>
            </a:p>
            <a:p>
              <a:pPr eaLnBrk="0" hangingPunct="0">
                <a:tabLst>
                  <a:tab pos="457200" algn="l"/>
                </a:tabLst>
              </a:pPr>
              <a:endParaRPr lang="pl-PL" sz="3200"/>
            </a:p>
          </p:txBody>
        </p:sp>
        <p:sp>
          <p:nvSpPr>
            <p:cNvPr id="18462" name="Rectangle 30"/>
            <p:cNvSpPr>
              <a:spLocks noChangeArrowheads="1"/>
            </p:cNvSpPr>
            <p:nvPr/>
          </p:nvSpPr>
          <p:spPr bwMode="auto">
            <a:xfrm>
              <a:off x="668" y="2935"/>
              <a:ext cx="1247" cy="518"/>
            </a:xfrm>
            <a:prstGeom prst="rect">
              <a:avLst/>
            </a:prstGeom>
            <a:noFill/>
            <a:ln w="9525">
              <a:noFill/>
              <a:miter lim="800000"/>
              <a:headEnd/>
              <a:tailEnd/>
            </a:ln>
            <a:effectLst/>
          </p:spPr>
          <p:txBody>
            <a:bodyPr/>
            <a:lstStyle/>
            <a:p>
              <a:r>
                <a:rPr lang="pl-PL" sz="1600">
                  <a:cs typeface="Times New Roman" charset="0"/>
                </a:rPr>
                <a:t>Gdy pił, wypijał więcej, niż początkowo planował ...</a:t>
              </a:r>
              <a:endParaRPr lang="pl-PL" sz="1100">
                <a:cs typeface="Times New Roman" charset="0"/>
              </a:endParaRPr>
            </a:p>
            <a:p>
              <a:pPr eaLnBrk="0" hangingPunct="0"/>
              <a:endParaRPr lang="pl-PL" sz="3200"/>
            </a:p>
          </p:txBody>
        </p:sp>
        <p:sp>
          <p:nvSpPr>
            <p:cNvPr id="18463" name="Rectangle 31"/>
            <p:cNvSpPr>
              <a:spLocks noChangeArrowheads="1"/>
            </p:cNvSpPr>
            <p:nvPr/>
          </p:nvSpPr>
          <p:spPr bwMode="auto">
            <a:xfrm>
              <a:off x="1915" y="2935"/>
              <a:ext cx="340" cy="518"/>
            </a:xfrm>
            <a:prstGeom prst="rect">
              <a:avLst/>
            </a:prstGeom>
            <a:noFill/>
            <a:ln w="9525">
              <a:noFill/>
              <a:miter lim="800000"/>
              <a:headEnd/>
              <a:tailEnd/>
            </a:ln>
            <a:effectLst/>
          </p:spPr>
          <p:txBody>
            <a:bodyPr/>
            <a:lstStyle/>
            <a:p>
              <a:r>
                <a:rPr lang="pl-PL" sz="1600">
                  <a:cs typeface="Times New Roman" charset="0"/>
                </a:rPr>
                <a:t>nie</a:t>
              </a:r>
              <a:endParaRPr lang="pl-PL" sz="1100">
                <a:cs typeface="Times New Roman" charset="0"/>
              </a:endParaRPr>
            </a:p>
            <a:p>
              <a:pPr eaLnBrk="0" hangingPunct="0"/>
              <a:endParaRPr lang="pl-PL" sz="3200"/>
            </a:p>
          </p:txBody>
        </p:sp>
        <p:sp>
          <p:nvSpPr>
            <p:cNvPr id="18464" name="Rectangle 32"/>
            <p:cNvSpPr>
              <a:spLocks noChangeArrowheads="1"/>
            </p:cNvSpPr>
            <p:nvPr/>
          </p:nvSpPr>
          <p:spPr bwMode="auto">
            <a:xfrm>
              <a:off x="2255" y="2935"/>
              <a:ext cx="284" cy="518"/>
            </a:xfrm>
            <a:prstGeom prst="rect">
              <a:avLst/>
            </a:prstGeom>
            <a:noFill/>
            <a:ln w="9525">
              <a:noFill/>
              <a:miter lim="800000"/>
              <a:headEnd/>
              <a:tailEnd/>
            </a:ln>
            <a:effectLst/>
          </p:spPr>
          <p:txBody>
            <a:bodyPr/>
            <a:lstStyle/>
            <a:p>
              <a:r>
                <a:rPr lang="pl-PL" sz="1600" b="1">
                  <a:cs typeface="Times New Roman" charset="0"/>
                </a:rPr>
                <a:t>tak</a:t>
              </a:r>
              <a:endParaRPr lang="pl-PL" sz="1100">
                <a:cs typeface="Times New Roman" charset="0"/>
              </a:endParaRPr>
            </a:p>
            <a:p>
              <a:pPr eaLnBrk="0" hangingPunct="0"/>
              <a:endParaRPr lang="pl-PL" sz="3200"/>
            </a:p>
          </p:txBody>
        </p:sp>
        <p:sp>
          <p:nvSpPr>
            <p:cNvPr id="18465" name="Rectangle 33"/>
            <p:cNvSpPr>
              <a:spLocks noChangeArrowheads="1"/>
            </p:cNvSpPr>
            <p:nvPr/>
          </p:nvSpPr>
          <p:spPr bwMode="auto">
            <a:xfrm>
              <a:off x="28" y="3453"/>
              <a:ext cx="150" cy="633"/>
            </a:xfrm>
            <a:prstGeom prst="rect">
              <a:avLst/>
            </a:prstGeom>
            <a:noFill/>
            <a:ln w="9525">
              <a:noFill/>
              <a:miter lim="800000"/>
              <a:headEnd/>
              <a:tailEnd/>
            </a:ln>
            <a:effectLst/>
          </p:spPr>
          <p:txBody>
            <a:bodyPr/>
            <a:lstStyle/>
            <a:p>
              <a:r>
                <a:rPr lang="pl-PL" sz="1100">
                  <a:cs typeface="Times New Roman" charset="0"/>
                </a:rPr>
                <a:t> </a:t>
              </a:r>
            </a:p>
            <a:p>
              <a:pPr eaLnBrk="0" hangingPunct="0"/>
              <a:endParaRPr lang="pl-PL" sz="3200"/>
            </a:p>
          </p:txBody>
        </p:sp>
        <p:sp>
          <p:nvSpPr>
            <p:cNvPr id="18466" name="Rectangle 34"/>
            <p:cNvSpPr>
              <a:spLocks noChangeArrowheads="1"/>
            </p:cNvSpPr>
            <p:nvPr/>
          </p:nvSpPr>
          <p:spPr bwMode="auto">
            <a:xfrm>
              <a:off x="178" y="3453"/>
              <a:ext cx="150" cy="633"/>
            </a:xfrm>
            <a:prstGeom prst="rect">
              <a:avLst/>
            </a:prstGeom>
            <a:noFill/>
            <a:ln w="9525">
              <a:noFill/>
              <a:miter lim="800000"/>
              <a:headEnd/>
              <a:tailEnd/>
            </a:ln>
            <a:effectLst/>
          </p:spPr>
          <p:txBody>
            <a:bodyPr/>
            <a:lstStyle/>
            <a:p>
              <a:r>
                <a:rPr lang="pl-PL" sz="1100">
                  <a:cs typeface="Times New Roman" charset="0"/>
                </a:rPr>
                <a:t> </a:t>
              </a:r>
            </a:p>
            <a:p>
              <a:pPr eaLnBrk="0" hangingPunct="0"/>
              <a:endParaRPr lang="pl-PL" sz="3200"/>
            </a:p>
          </p:txBody>
        </p:sp>
        <p:sp>
          <p:nvSpPr>
            <p:cNvPr id="18467" name="Rectangle 35"/>
            <p:cNvSpPr>
              <a:spLocks noChangeArrowheads="1"/>
            </p:cNvSpPr>
            <p:nvPr/>
          </p:nvSpPr>
          <p:spPr bwMode="auto">
            <a:xfrm>
              <a:off x="328" y="3453"/>
              <a:ext cx="340" cy="633"/>
            </a:xfrm>
            <a:prstGeom prst="rect">
              <a:avLst/>
            </a:prstGeom>
            <a:noFill/>
            <a:ln w="9525">
              <a:noFill/>
              <a:miter lim="800000"/>
              <a:headEnd/>
              <a:tailEnd/>
            </a:ln>
            <a:effectLst/>
          </p:spPr>
          <p:txBody>
            <a:bodyPr/>
            <a:lstStyle/>
            <a:p>
              <a:pPr>
                <a:tabLst>
                  <a:tab pos="457200" algn="l"/>
                </a:tabLst>
              </a:pPr>
              <a:r>
                <a:rPr lang="pl-PL" sz="1600">
                  <a:cs typeface="Times New Roman" charset="0"/>
                </a:rPr>
                <a:t>(d)</a:t>
              </a:r>
              <a:r>
                <a:rPr lang="pl-PL" sz="900">
                  <a:cs typeface="Times New Roman" charset="0"/>
                </a:rPr>
                <a:t>  </a:t>
              </a:r>
              <a:r>
                <a:rPr lang="pl-PL" sz="1100">
                  <a:cs typeface="Times New Roman" charset="0"/>
                </a:rPr>
                <a:t> </a:t>
              </a:r>
            </a:p>
            <a:p>
              <a:pPr eaLnBrk="0" hangingPunct="0">
                <a:tabLst>
                  <a:tab pos="457200" algn="l"/>
                </a:tabLst>
              </a:pPr>
              <a:endParaRPr lang="pl-PL" sz="3200"/>
            </a:p>
          </p:txBody>
        </p:sp>
        <p:sp>
          <p:nvSpPr>
            <p:cNvPr id="18468" name="Rectangle 36"/>
            <p:cNvSpPr>
              <a:spLocks noChangeArrowheads="1"/>
            </p:cNvSpPr>
            <p:nvPr/>
          </p:nvSpPr>
          <p:spPr bwMode="auto">
            <a:xfrm>
              <a:off x="668" y="3453"/>
              <a:ext cx="1247" cy="633"/>
            </a:xfrm>
            <a:prstGeom prst="rect">
              <a:avLst/>
            </a:prstGeom>
            <a:noFill/>
            <a:ln w="9525">
              <a:noFill/>
              <a:miter lim="800000"/>
              <a:headEnd/>
              <a:tailEnd/>
            </a:ln>
            <a:effectLst/>
          </p:spPr>
          <p:txBody>
            <a:bodyPr/>
            <a:lstStyle/>
            <a:p>
              <a:r>
                <a:rPr lang="pl-PL" sz="1600">
                  <a:cs typeface="Times New Roman" charset="0"/>
                </a:rPr>
                <a:t>Usiłował zmniejszyć picie alkoholu, lub zaprzestać picia ...</a:t>
              </a:r>
              <a:endParaRPr lang="pl-PL" sz="1100">
                <a:cs typeface="Times New Roman" charset="0"/>
              </a:endParaRPr>
            </a:p>
            <a:p>
              <a:pPr eaLnBrk="0" hangingPunct="0"/>
              <a:endParaRPr lang="pl-PL" sz="3200"/>
            </a:p>
          </p:txBody>
        </p:sp>
        <p:sp>
          <p:nvSpPr>
            <p:cNvPr id="18469" name="Rectangle 37"/>
            <p:cNvSpPr>
              <a:spLocks noChangeArrowheads="1"/>
            </p:cNvSpPr>
            <p:nvPr/>
          </p:nvSpPr>
          <p:spPr bwMode="auto">
            <a:xfrm>
              <a:off x="1915" y="3453"/>
              <a:ext cx="340" cy="633"/>
            </a:xfrm>
            <a:prstGeom prst="rect">
              <a:avLst/>
            </a:prstGeom>
            <a:noFill/>
            <a:ln w="9525">
              <a:noFill/>
              <a:miter lim="800000"/>
              <a:headEnd/>
              <a:tailEnd/>
            </a:ln>
            <a:effectLst/>
          </p:spPr>
          <p:txBody>
            <a:bodyPr/>
            <a:lstStyle/>
            <a:p>
              <a:r>
                <a:rPr lang="pl-PL" sz="1600">
                  <a:cs typeface="Times New Roman" charset="0"/>
                </a:rPr>
                <a:t>nie</a:t>
              </a:r>
              <a:endParaRPr lang="pl-PL" sz="1100">
                <a:cs typeface="Times New Roman" charset="0"/>
              </a:endParaRPr>
            </a:p>
            <a:p>
              <a:pPr eaLnBrk="0" hangingPunct="0"/>
              <a:endParaRPr lang="pl-PL" sz="3200"/>
            </a:p>
          </p:txBody>
        </p:sp>
        <p:sp>
          <p:nvSpPr>
            <p:cNvPr id="18470" name="Rectangle 38"/>
            <p:cNvSpPr>
              <a:spLocks noChangeArrowheads="1"/>
            </p:cNvSpPr>
            <p:nvPr/>
          </p:nvSpPr>
          <p:spPr bwMode="auto">
            <a:xfrm>
              <a:off x="2255" y="3453"/>
              <a:ext cx="284" cy="633"/>
            </a:xfrm>
            <a:prstGeom prst="rect">
              <a:avLst/>
            </a:prstGeom>
            <a:noFill/>
            <a:ln w="9525">
              <a:noFill/>
              <a:miter lim="800000"/>
              <a:headEnd/>
              <a:tailEnd/>
            </a:ln>
            <a:effectLst/>
          </p:spPr>
          <p:txBody>
            <a:bodyPr/>
            <a:lstStyle/>
            <a:p>
              <a:r>
                <a:rPr lang="pl-PL" sz="1600" b="1">
                  <a:cs typeface="Times New Roman" charset="0"/>
                </a:rPr>
                <a:t>tak</a:t>
              </a:r>
              <a:endParaRPr lang="pl-PL" sz="1100">
                <a:cs typeface="Times New Roman" charset="0"/>
              </a:endParaRPr>
            </a:p>
            <a:p>
              <a:pPr eaLnBrk="0" hangingPunct="0"/>
              <a:endParaRPr lang="pl-PL" sz="3200"/>
            </a:p>
          </p:txBody>
        </p:sp>
        <p:sp>
          <p:nvSpPr>
            <p:cNvPr id="18471" name="Rectangle 39"/>
            <p:cNvSpPr>
              <a:spLocks noChangeArrowheads="1"/>
            </p:cNvSpPr>
            <p:nvPr/>
          </p:nvSpPr>
          <p:spPr bwMode="auto">
            <a:xfrm>
              <a:off x="28" y="4086"/>
              <a:ext cx="150" cy="748"/>
            </a:xfrm>
            <a:prstGeom prst="rect">
              <a:avLst/>
            </a:prstGeom>
            <a:noFill/>
            <a:ln w="9525">
              <a:noFill/>
              <a:miter lim="800000"/>
              <a:headEnd/>
              <a:tailEnd/>
            </a:ln>
            <a:effectLst/>
          </p:spPr>
          <p:txBody>
            <a:bodyPr/>
            <a:lstStyle/>
            <a:p>
              <a:r>
                <a:rPr lang="pl-PL" sz="1100">
                  <a:cs typeface="Times New Roman" charset="0"/>
                </a:rPr>
                <a:t> </a:t>
              </a:r>
            </a:p>
            <a:p>
              <a:pPr eaLnBrk="0" hangingPunct="0"/>
              <a:endParaRPr lang="pl-PL" sz="3200"/>
            </a:p>
          </p:txBody>
        </p:sp>
        <p:sp>
          <p:nvSpPr>
            <p:cNvPr id="18472" name="Rectangle 40"/>
            <p:cNvSpPr>
              <a:spLocks noChangeArrowheads="1"/>
            </p:cNvSpPr>
            <p:nvPr/>
          </p:nvSpPr>
          <p:spPr bwMode="auto">
            <a:xfrm>
              <a:off x="178" y="4086"/>
              <a:ext cx="150" cy="748"/>
            </a:xfrm>
            <a:prstGeom prst="rect">
              <a:avLst/>
            </a:prstGeom>
            <a:noFill/>
            <a:ln w="9525">
              <a:noFill/>
              <a:miter lim="800000"/>
              <a:headEnd/>
              <a:tailEnd/>
            </a:ln>
            <a:effectLst/>
          </p:spPr>
          <p:txBody>
            <a:bodyPr/>
            <a:lstStyle/>
            <a:p>
              <a:r>
                <a:rPr lang="pl-PL" sz="1100">
                  <a:cs typeface="Times New Roman" charset="0"/>
                </a:rPr>
                <a:t> </a:t>
              </a:r>
            </a:p>
            <a:p>
              <a:pPr eaLnBrk="0" hangingPunct="0"/>
              <a:endParaRPr lang="pl-PL" sz="3200"/>
            </a:p>
          </p:txBody>
        </p:sp>
        <p:sp>
          <p:nvSpPr>
            <p:cNvPr id="18473" name="Rectangle 41"/>
            <p:cNvSpPr>
              <a:spLocks noChangeArrowheads="1"/>
            </p:cNvSpPr>
            <p:nvPr/>
          </p:nvSpPr>
          <p:spPr bwMode="auto">
            <a:xfrm>
              <a:off x="328" y="4086"/>
              <a:ext cx="340" cy="748"/>
            </a:xfrm>
            <a:prstGeom prst="rect">
              <a:avLst/>
            </a:prstGeom>
            <a:noFill/>
            <a:ln w="9525">
              <a:noFill/>
              <a:miter lim="800000"/>
              <a:headEnd/>
              <a:tailEnd/>
            </a:ln>
            <a:effectLst/>
          </p:spPr>
          <p:txBody>
            <a:bodyPr/>
            <a:lstStyle/>
            <a:p>
              <a:pPr>
                <a:tabLst>
                  <a:tab pos="457200" algn="l"/>
                </a:tabLst>
              </a:pPr>
              <a:r>
                <a:rPr lang="pl-PL" sz="1600">
                  <a:cs typeface="Times New Roman" charset="0"/>
                </a:rPr>
                <a:t>(e)</a:t>
              </a:r>
              <a:r>
                <a:rPr lang="pl-PL" sz="900">
                  <a:cs typeface="Times New Roman" charset="0"/>
                </a:rPr>
                <a:t>   </a:t>
              </a:r>
              <a:r>
                <a:rPr lang="pl-PL" sz="1100">
                  <a:cs typeface="Times New Roman" charset="0"/>
                </a:rPr>
                <a:t> </a:t>
              </a:r>
            </a:p>
            <a:p>
              <a:pPr eaLnBrk="0" hangingPunct="0">
                <a:tabLst>
                  <a:tab pos="457200" algn="l"/>
                </a:tabLst>
              </a:pPr>
              <a:endParaRPr lang="pl-PL" sz="3200"/>
            </a:p>
          </p:txBody>
        </p:sp>
        <p:sp>
          <p:nvSpPr>
            <p:cNvPr id="18474" name="Rectangle 42"/>
            <p:cNvSpPr>
              <a:spLocks noChangeArrowheads="1"/>
            </p:cNvSpPr>
            <p:nvPr/>
          </p:nvSpPr>
          <p:spPr bwMode="auto">
            <a:xfrm>
              <a:off x="668" y="4086"/>
              <a:ext cx="1247" cy="748"/>
            </a:xfrm>
            <a:prstGeom prst="rect">
              <a:avLst/>
            </a:prstGeom>
            <a:noFill/>
            <a:ln w="9525">
              <a:noFill/>
              <a:miter lim="800000"/>
              <a:headEnd/>
              <a:tailEnd/>
            </a:ln>
            <a:effectLst/>
          </p:spPr>
          <p:txBody>
            <a:bodyPr/>
            <a:lstStyle/>
            <a:p>
              <a:r>
                <a:rPr lang="pl-PL" sz="1600">
                  <a:cs typeface="Times New Roman" charset="0"/>
                </a:rPr>
                <a:t>W dnie, w które pił, sprawy związane z piciem i trzeźwieniem zajmowały mu więcej, niż 2 godziny ...</a:t>
              </a:r>
              <a:endParaRPr lang="pl-PL" sz="1100">
                <a:cs typeface="Times New Roman" charset="0"/>
              </a:endParaRPr>
            </a:p>
            <a:p>
              <a:pPr eaLnBrk="0" hangingPunct="0"/>
              <a:endParaRPr lang="pl-PL" sz="3200"/>
            </a:p>
          </p:txBody>
        </p:sp>
        <p:sp>
          <p:nvSpPr>
            <p:cNvPr id="18475" name="Rectangle 43"/>
            <p:cNvSpPr>
              <a:spLocks noChangeArrowheads="1"/>
            </p:cNvSpPr>
            <p:nvPr/>
          </p:nvSpPr>
          <p:spPr bwMode="auto">
            <a:xfrm>
              <a:off x="1915" y="4086"/>
              <a:ext cx="340" cy="748"/>
            </a:xfrm>
            <a:prstGeom prst="rect">
              <a:avLst/>
            </a:prstGeom>
            <a:noFill/>
            <a:ln w="9525">
              <a:noFill/>
              <a:miter lim="800000"/>
              <a:headEnd/>
              <a:tailEnd/>
            </a:ln>
            <a:effectLst/>
          </p:spPr>
          <p:txBody>
            <a:bodyPr/>
            <a:lstStyle/>
            <a:p>
              <a:r>
                <a:rPr lang="pl-PL" sz="1600">
                  <a:cs typeface="Times New Roman" charset="0"/>
                </a:rPr>
                <a:t>nie</a:t>
              </a:r>
              <a:endParaRPr lang="pl-PL" sz="1100">
                <a:cs typeface="Times New Roman" charset="0"/>
              </a:endParaRPr>
            </a:p>
            <a:p>
              <a:pPr eaLnBrk="0" hangingPunct="0"/>
              <a:endParaRPr lang="pl-PL" sz="3200"/>
            </a:p>
          </p:txBody>
        </p:sp>
        <p:sp>
          <p:nvSpPr>
            <p:cNvPr id="18476" name="Rectangle 44"/>
            <p:cNvSpPr>
              <a:spLocks noChangeArrowheads="1"/>
            </p:cNvSpPr>
            <p:nvPr/>
          </p:nvSpPr>
          <p:spPr bwMode="auto">
            <a:xfrm>
              <a:off x="2255" y="4086"/>
              <a:ext cx="284" cy="748"/>
            </a:xfrm>
            <a:prstGeom prst="rect">
              <a:avLst/>
            </a:prstGeom>
            <a:noFill/>
            <a:ln w="9525">
              <a:noFill/>
              <a:miter lim="800000"/>
              <a:headEnd/>
              <a:tailEnd/>
            </a:ln>
            <a:effectLst/>
          </p:spPr>
          <p:txBody>
            <a:bodyPr/>
            <a:lstStyle/>
            <a:p>
              <a:r>
                <a:rPr lang="pl-PL" sz="1600" b="1">
                  <a:cs typeface="Times New Roman" charset="0"/>
                </a:rPr>
                <a:t>tak</a:t>
              </a:r>
              <a:endParaRPr lang="pl-PL" sz="1100">
                <a:cs typeface="Times New Roman" charset="0"/>
              </a:endParaRPr>
            </a:p>
            <a:p>
              <a:pPr eaLnBrk="0" hangingPunct="0"/>
              <a:endParaRPr lang="pl-PL" sz="3200"/>
            </a:p>
          </p:txBody>
        </p:sp>
        <p:sp>
          <p:nvSpPr>
            <p:cNvPr id="18477" name="Rectangle 45"/>
            <p:cNvSpPr>
              <a:spLocks noChangeArrowheads="1"/>
            </p:cNvSpPr>
            <p:nvPr/>
          </p:nvSpPr>
          <p:spPr bwMode="auto">
            <a:xfrm>
              <a:off x="28" y="4834"/>
              <a:ext cx="150" cy="633"/>
            </a:xfrm>
            <a:prstGeom prst="rect">
              <a:avLst/>
            </a:prstGeom>
            <a:noFill/>
            <a:ln w="9525">
              <a:noFill/>
              <a:miter lim="800000"/>
              <a:headEnd/>
              <a:tailEnd/>
            </a:ln>
            <a:effectLst/>
          </p:spPr>
          <p:txBody>
            <a:bodyPr/>
            <a:lstStyle/>
            <a:p>
              <a:r>
                <a:rPr lang="pl-PL" sz="1100">
                  <a:cs typeface="Times New Roman" charset="0"/>
                </a:rPr>
                <a:t> </a:t>
              </a:r>
            </a:p>
            <a:p>
              <a:pPr eaLnBrk="0" hangingPunct="0"/>
              <a:endParaRPr lang="pl-PL" sz="3200"/>
            </a:p>
          </p:txBody>
        </p:sp>
        <p:sp>
          <p:nvSpPr>
            <p:cNvPr id="18478" name="Rectangle 46"/>
            <p:cNvSpPr>
              <a:spLocks noChangeArrowheads="1"/>
            </p:cNvSpPr>
            <p:nvPr/>
          </p:nvSpPr>
          <p:spPr bwMode="auto">
            <a:xfrm>
              <a:off x="178" y="4834"/>
              <a:ext cx="150" cy="633"/>
            </a:xfrm>
            <a:prstGeom prst="rect">
              <a:avLst/>
            </a:prstGeom>
            <a:noFill/>
            <a:ln w="9525">
              <a:noFill/>
              <a:miter lim="800000"/>
              <a:headEnd/>
              <a:tailEnd/>
            </a:ln>
            <a:effectLst/>
          </p:spPr>
          <p:txBody>
            <a:bodyPr/>
            <a:lstStyle/>
            <a:p>
              <a:r>
                <a:rPr lang="pl-PL" sz="1100">
                  <a:cs typeface="Times New Roman" charset="0"/>
                </a:rPr>
                <a:t> </a:t>
              </a:r>
            </a:p>
            <a:p>
              <a:pPr eaLnBrk="0" hangingPunct="0"/>
              <a:endParaRPr lang="pl-PL" sz="3200"/>
            </a:p>
          </p:txBody>
        </p:sp>
        <p:sp>
          <p:nvSpPr>
            <p:cNvPr id="18479" name="Rectangle 47"/>
            <p:cNvSpPr>
              <a:spLocks noChangeArrowheads="1"/>
            </p:cNvSpPr>
            <p:nvPr/>
          </p:nvSpPr>
          <p:spPr bwMode="auto">
            <a:xfrm>
              <a:off x="328" y="4834"/>
              <a:ext cx="340" cy="633"/>
            </a:xfrm>
            <a:prstGeom prst="rect">
              <a:avLst/>
            </a:prstGeom>
            <a:noFill/>
            <a:ln w="9525">
              <a:noFill/>
              <a:miter lim="800000"/>
              <a:headEnd/>
              <a:tailEnd/>
            </a:ln>
            <a:effectLst/>
          </p:spPr>
          <p:txBody>
            <a:bodyPr/>
            <a:lstStyle/>
            <a:p>
              <a:pPr>
                <a:tabLst>
                  <a:tab pos="457200" algn="l"/>
                </a:tabLst>
              </a:pPr>
              <a:r>
                <a:rPr lang="pl-PL" sz="1600">
                  <a:cs typeface="Times New Roman" charset="0"/>
                </a:rPr>
                <a:t>(f)</a:t>
              </a:r>
              <a:r>
                <a:rPr lang="pl-PL" sz="900">
                  <a:cs typeface="Times New Roman" charset="0"/>
                </a:rPr>
                <a:t>    </a:t>
              </a:r>
              <a:r>
                <a:rPr lang="pl-PL" sz="1100">
                  <a:cs typeface="Times New Roman" charset="0"/>
                </a:rPr>
                <a:t> </a:t>
              </a:r>
            </a:p>
            <a:p>
              <a:pPr eaLnBrk="0" hangingPunct="0">
                <a:tabLst>
                  <a:tab pos="457200" algn="l"/>
                </a:tabLst>
              </a:pPr>
              <a:endParaRPr lang="pl-PL" sz="3200"/>
            </a:p>
          </p:txBody>
        </p:sp>
        <p:sp>
          <p:nvSpPr>
            <p:cNvPr id="18480" name="Rectangle 48"/>
            <p:cNvSpPr>
              <a:spLocks noChangeArrowheads="1"/>
            </p:cNvSpPr>
            <p:nvPr/>
          </p:nvSpPr>
          <p:spPr bwMode="auto">
            <a:xfrm>
              <a:off x="668" y="4834"/>
              <a:ext cx="1247" cy="633"/>
            </a:xfrm>
            <a:prstGeom prst="rect">
              <a:avLst/>
            </a:prstGeom>
            <a:noFill/>
            <a:ln w="9525">
              <a:noFill/>
              <a:miter lim="800000"/>
              <a:headEnd/>
              <a:tailEnd/>
            </a:ln>
            <a:effectLst/>
          </p:spPr>
          <p:txBody>
            <a:bodyPr/>
            <a:lstStyle/>
            <a:p>
              <a:r>
                <a:rPr lang="pl-PL" sz="1600">
                  <a:cs typeface="Times New Roman" charset="0"/>
                </a:rPr>
                <a:t>Z powodu picia poświęcał innym sprawom mniej czasu ...</a:t>
              </a:r>
              <a:endParaRPr lang="pl-PL" sz="1100">
                <a:cs typeface="Times New Roman" charset="0"/>
              </a:endParaRPr>
            </a:p>
            <a:p>
              <a:pPr eaLnBrk="0" hangingPunct="0"/>
              <a:endParaRPr lang="pl-PL" sz="3200"/>
            </a:p>
          </p:txBody>
        </p:sp>
        <p:sp>
          <p:nvSpPr>
            <p:cNvPr id="18481" name="Rectangle 49"/>
            <p:cNvSpPr>
              <a:spLocks noChangeArrowheads="1"/>
            </p:cNvSpPr>
            <p:nvPr/>
          </p:nvSpPr>
          <p:spPr bwMode="auto">
            <a:xfrm>
              <a:off x="1915" y="4834"/>
              <a:ext cx="340" cy="633"/>
            </a:xfrm>
            <a:prstGeom prst="rect">
              <a:avLst/>
            </a:prstGeom>
            <a:noFill/>
            <a:ln w="9525">
              <a:noFill/>
              <a:miter lim="800000"/>
              <a:headEnd/>
              <a:tailEnd/>
            </a:ln>
            <a:effectLst/>
          </p:spPr>
          <p:txBody>
            <a:bodyPr/>
            <a:lstStyle/>
            <a:p>
              <a:r>
                <a:rPr lang="pl-PL" sz="1600">
                  <a:cs typeface="Times New Roman" charset="0"/>
                </a:rPr>
                <a:t>nie</a:t>
              </a:r>
              <a:endParaRPr lang="pl-PL" sz="1100">
                <a:cs typeface="Times New Roman" charset="0"/>
              </a:endParaRPr>
            </a:p>
            <a:p>
              <a:pPr eaLnBrk="0" hangingPunct="0"/>
              <a:endParaRPr lang="pl-PL" sz="3200"/>
            </a:p>
          </p:txBody>
        </p:sp>
        <p:sp>
          <p:nvSpPr>
            <p:cNvPr id="18482" name="Rectangle 50"/>
            <p:cNvSpPr>
              <a:spLocks noChangeArrowheads="1"/>
            </p:cNvSpPr>
            <p:nvPr/>
          </p:nvSpPr>
          <p:spPr bwMode="auto">
            <a:xfrm>
              <a:off x="2255" y="4834"/>
              <a:ext cx="284" cy="633"/>
            </a:xfrm>
            <a:prstGeom prst="rect">
              <a:avLst/>
            </a:prstGeom>
            <a:noFill/>
            <a:ln w="9525">
              <a:noFill/>
              <a:miter lim="800000"/>
              <a:headEnd/>
              <a:tailEnd/>
            </a:ln>
            <a:effectLst/>
          </p:spPr>
          <p:txBody>
            <a:bodyPr/>
            <a:lstStyle/>
            <a:p>
              <a:r>
                <a:rPr lang="pl-PL" sz="1600" b="1">
                  <a:cs typeface="Times New Roman" charset="0"/>
                </a:rPr>
                <a:t>tak</a:t>
              </a:r>
              <a:endParaRPr lang="pl-PL" sz="1100">
                <a:cs typeface="Times New Roman" charset="0"/>
              </a:endParaRPr>
            </a:p>
            <a:p>
              <a:pPr eaLnBrk="0" hangingPunct="0"/>
              <a:endParaRPr lang="pl-PL" sz="3200"/>
            </a:p>
          </p:txBody>
        </p:sp>
        <p:sp>
          <p:nvSpPr>
            <p:cNvPr id="18483" name="Rectangle 51"/>
            <p:cNvSpPr>
              <a:spLocks noChangeArrowheads="1"/>
            </p:cNvSpPr>
            <p:nvPr/>
          </p:nvSpPr>
          <p:spPr bwMode="auto">
            <a:xfrm>
              <a:off x="28" y="5467"/>
              <a:ext cx="150" cy="633"/>
            </a:xfrm>
            <a:prstGeom prst="rect">
              <a:avLst/>
            </a:prstGeom>
            <a:noFill/>
            <a:ln w="9525">
              <a:noFill/>
              <a:miter lim="800000"/>
              <a:headEnd/>
              <a:tailEnd/>
            </a:ln>
            <a:effectLst/>
          </p:spPr>
          <p:txBody>
            <a:bodyPr/>
            <a:lstStyle/>
            <a:p>
              <a:r>
                <a:rPr lang="pl-PL" sz="1100">
                  <a:cs typeface="Times New Roman" charset="0"/>
                </a:rPr>
                <a:t> </a:t>
              </a:r>
            </a:p>
            <a:p>
              <a:pPr eaLnBrk="0" hangingPunct="0"/>
              <a:endParaRPr lang="pl-PL" sz="3200"/>
            </a:p>
          </p:txBody>
        </p:sp>
        <p:sp>
          <p:nvSpPr>
            <p:cNvPr id="18484" name="Rectangle 52"/>
            <p:cNvSpPr>
              <a:spLocks noChangeArrowheads="1"/>
            </p:cNvSpPr>
            <p:nvPr/>
          </p:nvSpPr>
          <p:spPr bwMode="auto">
            <a:xfrm>
              <a:off x="178" y="5467"/>
              <a:ext cx="150" cy="633"/>
            </a:xfrm>
            <a:prstGeom prst="rect">
              <a:avLst/>
            </a:prstGeom>
            <a:noFill/>
            <a:ln w="9525">
              <a:noFill/>
              <a:miter lim="800000"/>
              <a:headEnd/>
              <a:tailEnd/>
            </a:ln>
            <a:effectLst/>
          </p:spPr>
          <p:txBody>
            <a:bodyPr/>
            <a:lstStyle/>
            <a:p>
              <a:r>
                <a:rPr lang="pl-PL" sz="1100">
                  <a:cs typeface="Times New Roman" charset="0"/>
                </a:rPr>
                <a:t> </a:t>
              </a:r>
            </a:p>
            <a:p>
              <a:pPr eaLnBrk="0" hangingPunct="0"/>
              <a:endParaRPr lang="pl-PL" sz="3200"/>
            </a:p>
          </p:txBody>
        </p:sp>
        <p:sp>
          <p:nvSpPr>
            <p:cNvPr id="18485" name="Rectangle 53"/>
            <p:cNvSpPr>
              <a:spLocks noChangeArrowheads="1"/>
            </p:cNvSpPr>
            <p:nvPr/>
          </p:nvSpPr>
          <p:spPr bwMode="auto">
            <a:xfrm>
              <a:off x="328" y="5467"/>
              <a:ext cx="340" cy="633"/>
            </a:xfrm>
            <a:prstGeom prst="rect">
              <a:avLst/>
            </a:prstGeom>
            <a:noFill/>
            <a:ln w="9525">
              <a:noFill/>
              <a:miter lim="800000"/>
              <a:headEnd/>
              <a:tailEnd/>
            </a:ln>
            <a:effectLst/>
          </p:spPr>
          <p:txBody>
            <a:bodyPr/>
            <a:lstStyle/>
            <a:p>
              <a:pPr>
                <a:tabLst>
                  <a:tab pos="457200" algn="l"/>
                </a:tabLst>
              </a:pPr>
              <a:r>
                <a:rPr lang="pl-PL" sz="1600">
                  <a:cs typeface="Times New Roman" charset="0"/>
                </a:rPr>
                <a:t>(g)</a:t>
              </a:r>
              <a:r>
                <a:rPr lang="pl-PL" sz="900">
                  <a:cs typeface="Times New Roman" charset="0"/>
                </a:rPr>
                <a:t>   </a:t>
              </a:r>
              <a:r>
                <a:rPr lang="pl-PL" sz="1100">
                  <a:cs typeface="Times New Roman" charset="0"/>
                </a:rPr>
                <a:t> </a:t>
              </a:r>
            </a:p>
            <a:p>
              <a:pPr eaLnBrk="0" hangingPunct="0">
                <a:tabLst>
                  <a:tab pos="457200" algn="l"/>
                </a:tabLst>
              </a:pPr>
              <a:endParaRPr lang="pl-PL" sz="3200"/>
            </a:p>
          </p:txBody>
        </p:sp>
        <p:sp>
          <p:nvSpPr>
            <p:cNvPr id="18486" name="Rectangle 54"/>
            <p:cNvSpPr>
              <a:spLocks noChangeArrowheads="1"/>
            </p:cNvSpPr>
            <p:nvPr/>
          </p:nvSpPr>
          <p:spPr bwMode="auto">
            <a:xfrm>
              <a:off x="668" y="5467"/>
              <a:ext cx="1247" cy="633"/>
            </a:xfrm>
            <a:prstGeom prst="rect">
              <a:avLst/>
            </a:prstGeom>
            <a:noFill/>
            <a:ln w="9525">
              <a:noFill/>
              <a:miter lim="800000"/>
              <a:headEnd/>
              <a:tailEnd/>
            </a:ln>
            <a:effectLst/>
          </p:spPr>
          <p:txBody>
            <a:bodyPr/>
            <a:lstStyle/>
            <a:p>
              <a:r>
                <a:rPr lang="pl-PL" sz="1600">
                  <a:cs typeface="Times New Roman" charset="0"/>
                </a:rPr>
                <a:t>Kontynuował picie, pomimo świadomości, o jego negatywnych skutkach ...</a:t>
              </a:r>
              <a:endParaRPr lang="pl-PL" sz="1100">
                <a:cs typeface="Times New Roman" charset="0"/>
              </a:endParaRPr>
            </a:p>
            <a:p>
              <a:pPr eaLnBrk="0" hangingPunct="0"/>
              <a:endParaRPr lang="pl-PL" sz="3200"/>
            </a:p>
          </p:txBody>
        </p:sp>
        <p:sp>
          <p:nvSpPr>
            <p:cNvPr id="18487" name="Rectangle 55"/>
            <p:cNvSpPr>
              <a:spLocks noChangeArrowheads="1"/>
            </p:cNvSpPr>
            <p:nvPr/>
          </p:nvSpPr>
          <p:spPr bwMode="auto">
            <a:xfrm>
              <a:off x="1915" y="5467"/>
              <a:ext cx="340" cy="633"/>
            </a:xfrm>
            <a:prstGeom prst="rect">
              <a:avLst/>
            </a:prstGeom>
            <a:noFill/>
            <a:ln w="9525">
              <a:noFill/>
              <a:miter lim="800000"/>
              <a:headEnd/>
              <a:tailEnd/>
            </a:ln>
            <a:effectLst/>
          </p:spPr>
          <p:txBody>
            <a:bodyPr/>
            <a:lstStyle/>
            <a:p>
              <a:r>
                <a:rPr lang="pl-PL" sz="1600">
                  <a:cs typeface="Times New Roman" charset="0"/>
                </a:rPr>
                <a:t>nie</a:t>
              </a:r>
              <a:endParaRPr lang="pl-PL" sz="1100">
                <a:cs typeface="Times New Roman" charset="0"/>
              </a:endParaRPr>
            </a:p>
            <a:p>
              <a:pPr eaLnBrk="0" hangingPunct="0"/>
              <a:endParaRPr lang="pl-PL" sz="3200"/>
            </a:p>
          </p:txBody>
        </p:sp>
        <p:sp>
          <p:nvSpPr>
            <p:cNvPr id="18488" name="Rectangle 56"/>
            <p:cNvSpPr>
              <a:spLocks noChangeArrowheads="1"/>
            </p:cNvSpPr>
            <p:nvPr/>
          </p:nvSpPr>
          <p:spPr bwMode="auto">
            <a:xfrm>
              <a:off x="2255" y="5467"/>
              <a:ext cx="284" cy="633"/>
            </a:xfrm>
            <a:prstGeom prst="rect">
              <a:avLst/>
            </a:prstGeom>
            <a:noFill/>
            <a:ln w="9525">
              <a:noFill/>
              <a:miter lim="800000"/>
              <a:headEnd/>
              <a:tailEnd/>
            </a:ln>
            <a:effectLst/>
          </p:spPr>
          <p:txBody>
            <a:bodyPr/>
            <a:lstStyle/>
            <a:p>
              <a:r>
                <a:rPr lang="pl-PL" sz="1600" b="1">
                  <a:cs typeface="Times New Roman" charset="0"/>
                </a:rPr>
                <a:t>tak</a:t>
              </a:r>
              <a:endParaRPr lang="pl-PL" sz="1100">
                <a:cs typeface="Times New Roman" charset="0"/>
              </a:endParaRPr>
            </a:p>
            <a:p>
              <a:pPr eaLnBrk="0" hangingPunct="0"/>
              <a:endParaRPr lang="pl-PL" sz="3200"/>
            </a:p>
          </p:txBody>
        </p:sp>
        <p:sp>
          <p:nvSpPr>
            <p:cNvPr id="18489" name="Rectangle 57"/>
            <p:cNvSpPr>
              <a:spLocks noChangeArrowheads="1"/>
            </p:cNvSpPr>
            <p:nvPr/>
          </p:nvSpPr>
          <p:spPr bwMode="auto">
            <a:xfrm>
              <a:off x="28" y="6100"/>
              <a:ext cx="150" cy="633"/>
            </a:xfrm>
            <a:prstGeom prst="rect">
              <a:avLst/>
            </a:prstGeom>
            <a:noFill/>
            <a:ln w="9525">
              <a:noFill/>
              <a:miter lim="800000"/>
              <a:headEnd/>
              <a:tailEnd/>
            </a:ln>
            <a:effectLst/>
          </p:spPr>
          <p:txBody>
            <a:bodyPr/>
            <a:lstStyle/>
            <a:p>
              <a:r>
                <a:rPr lang="pl-PL" sz="1100">
                  <a:cs typeface="Times New Roman" charset="0"/>
                </a:rPr>
                <a:t> </a:t>
              </a:r>
            </a:p>
            <a:p>
              <a:pPr eaLnBrk="0" hangingPunct="0"/>
              <a:endParaRPr lang="pl-PL" sz="3200"/>
            </a:p>
          </p:txBody>
        </p:sp>
        <p:sp>
          <p:nvSpPr>
            <p:cNvPr id="18490" name="Rectangle 58"/>
            <p:cNvSpPr>
              <a:spLocks noChangeArrowheads="1"/>
            </p:cNvSpPr>
            <p:nvPr/>
          </p:nvSpPr>
          <p:spPr bwMode="auto">
            <a:xfrm>
              <a:off x="178" y="6100"/>
              <a:ext cx="150" cy="633"/>
            </a:xfrm>
            <a:prstGeom prst="rect">
              <a:avLst/>
            </a:prstGeom>
            <a:noFill/>
            <a:ln w="9525">
              <a:noFill/>
              <a:miter lim="800000"/>
              <a:headEnd/>
              <a:tailEnd/>
            </a:ln>
            <a:effectLst/>
          </p:spPr>
          <p:txBody>
            <a:bodyPr/>
            <a:lstStyle/>
            <a:p>
              <a:r>
                <a:rPr lang="pl-PL" sz="1100">
                  <a:cs typeface="Times New Roman" charset="0"/>
                </a:rPr>
                <a:t> </a:t>
              </a:r>
            </a:p>
            <a:p>
              <a:pPr eaLnBrk="0" hangingPunct="0"/>
              <a:endParaRPr lang="pl-PL" sz="3200"/>
            </a:p>
          </p:txBody>
        </p:sp>
        <p:sp>
          <p:nvSpPr>
            <p:cNvPr id="18491" name="Rectangle 59"/>
            <p:cNvSpPr>
              <a:spLocks noChangeArrowheads="1"/>
            </p:cNvSpPr>
            <p:nvPr/>
          </p:nvSpPr>
          <p:spPr bwMode="auto">
            <a:xfrm>
              <a:off x="328" y="6100"/>
              <a:ext cx="340" cy="633"/>
            </a:xfrm>
            <a:prstGeom prst="rect">
              <a:avLst/>
            </a:prstGeom>
            <a:noFill/>
            <a:ln w="9525">
              <a:noFill/>
              <a:miter lim="800000"/>
              <a:headEnd/>
              <a:tailEnd/>
            </a:ln>
            <a:effectLst/>
          </p:spPr>
          <p:txBody>
            <a:bodyPr/>
            <a:lstStyle/>
            <a:p>
              <a:pPr>
                <a:tabLst>
                  <a:tab pos="457200" algn="l"/>
                </a:tabLst>
              </a:pPr>
              <a:r>
                <a:rPr lang="pl-PL" sz="1600">
                  <a:cs typeface="Times New Roman" charset="0"/>
                </a:rPr>
                <a:t>(h)</a:t>
              </a:r>
              <a:r>
                <a:rPr lang="pl-PL" sz="900">
                  <a:cs typeface="Times New Roman" charset="0"/>
                </a:rPr>
                <a:t>   </a:t>
              </a:r>
              <a:r>
                <a:rPr lang="pl-PL" sz="1100">
                  <a:cs typeface="Times New Roman" charset="0"/>
                </a:rPr>
                <a:t> </a:t>
              </a:r>
            </a:p>
            <a:p>
              <a:pPr eaLnBrk="0" hangingPunct="0">
                <a:tabLst>
                  <a:tab pos="457200" algn="l"/>
                </a:tabLst>
              </a:pPr>
              <a:endParaRPr lang="pl-PL" sz="3200"/>
            </a:p>
          </p:txBody>
        </p:sp>
        <p:sp>
          <p:nvSpPr>
            <p:cNvPr id="18492" name="Rectangle 60"/>
            <p:cNvSpPr>
              <a:spLocks noChangeArrowheads="1"/>
            </p:cNvSpPr>
            <p:nvPr/>
          </p:nvSpPr>
          <p:spPr bwMode="auto">
            <a:xfrm>
              <a:off x="668" y="6100"/>
              <a:ext cx="1247" cy="633"/>
            </a:xfrm>
            <a:prstGeom prst="rect">
              <a:avLst/>
            </a:prstGeom>
            <a:noFill/>
            <a:ln w="9525">
              <a:noFill/>
              <a:miter lim="800000"/>
              <a:headEnd/>
              <a:tailEnd/>
            </a:ln>
            <a:effectLst/>
          </p:spPr>
          <p:txBody>
            <a:bodyPr/>
            <a:lstStyle/>
            <a:p>
              <a:r>
                <a:rPr lang="pl-PL" sz="1600">
                  <a:cs typeface="Times New Roman" charset="0"/>
                </a:rPr>
                <a:t>Jeśli J1 </a:t>
              </a:r>
              <a:r>
                <a:rPr lang="pl-PL" sz="1600" i="1">
                  <a:cs typeface="Times New Roman" charset="0"/>
                </a:rPr>
                <a:t>tak</a:t>
              </a:r>
              <a:r>
                <a:rPr lang="pl-PL" sz="1600">
                  <a:cs typeface="Times New Roman" charset="0"/>
                </a:rPr>
                <a:t> i co najmniej z J2 3 razy </a:t>
              </a:r>
              <a:r>
                <a:rPr lang="pl-PL" sz="1600" i="1">
                  <a:cs typeface="Times New Roman" charset="0"/>
                </a:rPr>
                <a:t>tak</a:t>
              </a:r>
              <a:r>
                <a:rPr lang="pl-PL" sz="1600">
                  <a:cs typeface="Times New Roman" charset="0"/>
                </a:rPr>
                <a:t> to rozpoznanie – </a:t>
              </a:r>
              <a:r>
                <a:rPr lang="pl-PL" sz="1600" b="1">
                  <a:cs typeface="Times New Roman" charset="0"/>
                </a:rPr>
                <a:t>uzależnienie od alkoholu...</a:t>
              </a:r>
              <a:endParaRPr lang="pl-PL" sz="1100">
                <a:cs typeface="Times New Roman" charset="0"/>
              </a:endParaRPr>
            </a:p>
            <a:p>
              <a:pPr eaLnBrk="0" hangingPunct="0"/>
              <a:endParaRPr lang="pl-PL" sz="3200"/>
            </a:p>
          </p:txBody>
        </p:sp>
        <p:sp>
          <p:nvSpPr>
            <p:cNvPr id="18493" name="Rectangle 61"/>
            <p:cNvSpPr>
              <a:spLocks noChangeArrowheads="1"/>
            </p:cNvSpPr>
            <p:nvPr/>
          </p:nvSpPr>
          <p:spPr bwMode="auto">
            <a:xfrm>
              <a:off x="1915" y="6100"/>
              <a:ext cx="340" cy="633"/>
            </a:xfrm>
            <a:prstGeom prst="rect">
              <a:avLst/>
            </a:prstGeom>
            <a:noFill/>
            <a:ln w="9525">
              <a:noFill/>
              <a:miter lim="800000"/>
              <a:headEnd/>
              <a:tailEnd/>
            </a:ln>
            <a:effectLst/>
          </p:spPr>
          <p:txBody>
            <a:bodyPr/>
            <a:lstStyle/>
            <a:p>
              <a:r>
                <a:rPr lang="pl-PL" sz="1600">
                  <a:cs typeface="Times New Roman" charset="0"/>
                </a:rPr>
                <a:t>nie</a:t>
              </a:r>
              <a:endParaRPr lang="pl-PL" sz="1100">
                <a:cs typeface="Times New Roman" charset="0"/>
              </a:endParaRPr>
            </a:p>
            <a:p>
              <a:pPr eaLnBrk="0" hangingPunct="0"/>
              <a:endParaRPr lang="pl-PL" sz="3200"/>
            </a:p>
          </p:txBody>
        </p:sp>
        <p:sp>
          <p:nvSpPr>
            <p:cNvPr id="18494" name="Rectangle 62"/>
            <p:cNvSpPr>
              <a:spLocks noChangeArrowheads="1"/>
            </p:cNvSpPr>
            <p:nvPr/>
          </p:nvSpPr>
          <p:spPr bwMode="auto">
            <a:xfrm>
              <a:off x="2255" y="6100"/>
              <a:ext cx="284" cy="633"/>
            </a:xfrm>
            <a:prstGeom prst="rect">
              <a:avLst/>
            </a:prstGeom>
            <a:noFill/>
            <a:ln w="9525">
              <a:noFill/>
              <a:miter lim="800000"/>
              <a:headEnd/>
              <a:tailEnd/>
            </a:ln>
            <a:effectLst/>
          </p:spPr>
          <p:txBody>
            <a:bodyPr/>
            <a:lstStyle/>
            <a:p>
              <a:r>
                <a:rPr lang="pl-PL" sz="1600" b="1">
                  <a:cs typeface="Times New Roman" charset="0"/>
                </a:rPr>
                <a:t>tak</a:t>
              </a:r>
              <a:endParaRPr lang="pl-PL" sz="1100">
                <a:cs typeface="Times New Roman" charset="0"/>
              </a:endParaRPr>
            </a:p>
            <a:p>
              <a:pPr eaLnBrk="0" hangingPunct="0"/>
              <a:endParaRPr lang="pl-PL" sz="3200"/>
            </a:p>
          </p:txBody>
        </p:sp>
      </p:grpSp>
      <p:sp>
        <p:nvSpPr>
          <p:cNvPr id="18496" name="Rectangle 64"/>
          <p:cNvSpPr>
            <a:spLocks noChangeArrowheads="1"/>
          </p:cNvSpPr>
          <p:nvPr/>
        </p:nvSpPr>
        <p:spPr bwMode="auto">
          <a:xfrm>
            <a:off x="0" y="457200"/>
            <a:ext cx="9144000" cy="830997"/>
          </a:xfrm>
          <a:prstGeom prst="rect">
            <a:avLst/>
          </a:prstGeom>
          <a:noFill/>
          <a:ln w="9525">
            <a:noFill/>
            <a:miter lim="800000"/>
            <a:headEnd/>
            <a:tailEnd/>
          </a:ln>
          <a:effectLst/>
        </p:spPr>
        <p:txBody>
          <a:bodyPr>
            <a:spAutoFit/>
          </a:bodyPr>
          <a:lstStyle/>
          <a:p>
            <a:r>
              <a:rPr lang="pl-PL" sz="1600" b="1">
                <a:solidFill>
                  <a:schemeClr val="tx2"/>
                </a:solidFill>
                <a:cs typeface="Times New Roman" charset="0"/>
              </a:rPr>
              <a:t>J. Uzależnienie od alkoholu. F.10.2</a:t>
            </a:r>
            <a:r>
              <a:rPr lang="pl-PL" sz="1600" b="1">
                <a:cs typeface="Times New Roman" charset="0"/>
              </a:rPr>
              <a:t>.</a:t>
            </a:r>
            <a:endParaRPr lang="pl-PL" sz="1100">
              <a:cs typeface="Times New Roman" charset="0"/>
            </a:endParaRPr>
          </a:p>
          <a:p>
            <a:pPr eaLnBrk="0" hangingPunct="0"/>
            <a:endParaRPr lang="pl-PL" sz="3200"/>
          </a:p>
        </p:txBody>
      </p:sp>
    </p:spTree>
  </p:cSld>
  <p:clrMapOvr>
    <a:masterClrMapping/>
  </p:clrMapOvr>
  <p:transition spd="slow">
    <p:wipe dir="u"/>
  </p:transition>
</p:sld>
</file>

<file path=ppt/slides/slide5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457200" y="779463"/>
            <a:ext cx="8229600" cy="727075"/>
          </a:xfrm>
        </p:spPr>
        <p:txBody>
          <a:bodyPr>
            <a:normAutofit/>
          </a:bodyPr>
          <a:lstStyle/>
          <a:p>
            <a:r>
              <a:rPr lang="pl-PL"/>
              <a:t>Historia #3</a:t>
            </a:r>
          </a:p>
        </p:txBody>
      </p:sp>
      <p:sp>
        <p:nvSpPr>
          <p:cNvPr id="33795" name="Rectangle 3"/>
          <p:cNvSpPr>
            <a:spLocks noGrp="1" noChangeArrowheads="1"/>
          </p:cNvSpPr>
          <p:nvPr>
            <p:ph sz="half" idx="1"/>
          </p:nvPr>
        </p:nvSpPr>
        <p:spPr>
          <a:xfrm>
            <a:off x="457200" y="1981200"/>
            <a:ext cx="4037013" cy="3886200"/>
          </a:xfrm>
        </p:spPr>
        <p:txBody>
          <a:bodyPr/>
          <a:lstStyle/>
          <a:p>
            <a:pPr>
              <a:lnSpc>
                <a:spcPct val="80000"/>
              </a:lnSpc>
            </a:pPr>
            <a:r>
              <a:rPr lang="pl-PL" sz="1800"/>
              <a:t>Ksiądz Tomasz ma 37 lat i trafił do Izby Przyjęć po tym jak usiłował popełnić samobójstwo przez przyjęcie 30 tabletek amitryptyliny po 25 mg.</a:t>
            </a:r>
          </a:p>
          <a:p>
            <a:pPr>
              <a:lnSpc>
                <a:spcPct val="80000"/>
              </a:lnSpc>
            </a:pPr>
            <a:r>
              <a:rPr lang="pl-PL" sz="1800"/>
              <a:t> Nie zostawił, żadnego listu pożegnalnego, i jak się okazało popił tabletki alkoholem – alkoholemia w Oddziale Leczenia Zatruć –0,15%.</a:t>
            </a:r>
          </a:p>
          <a:p>
            <a:pPr>
              <a:lnSpc>
                <a:spcPct val="80000"/>
              </a:lnSpc>
            </a:pPr>
            <a:r>
              <a:rPr lang="pl-PL" sz="1800"/>
              <a:t> Leczony w OLZ przez dwa dni, następnie odesłany do Psychiatrycznej Izby Przyjęć.</a:t>
            </a:r>
          </a:p>
        </p:txBody>
      </p:sp>
      <p:sp>
        <p:nvSpPr>
          <p:cNvPr id="33796" name="Rectangle 4"/>
          <p:cNvSpPr>
            <a:spLocks noGrp="1" noChangeArrowheads="1"/>
          </p:cNvSpPr>
          <p:nvPr>
            <p:ph sz="half" idx="2"/>
          </p:nvPr>
        </p:nvSpPr>
        <p:spPr/>
        <p:txBody>
          <a:bodyPr/>
          <a:lstStyle/>
          <a:p>
            <a:pPr>
              <a:lnSpc>
                <a:spcPct val="80000"/>
              </a:lnSpc>
            </a:pPr>
            <a:r>
              <a:rPr lang="pl-PL" sz="1800"/>
              <a:t>W trakcie konsultacji w czystej świadomości, bez objawów wytwórczych i zaburzeń rytmu serca. Nie zgodził się na hospitalizację psychiatryczną, ale został zobowiązany przez towarzyszącego mu proboszcza do konsultacji psychiatrycznej.</a:t>
            </a:r>
          </a:p>
        </p:txBody>
      </p:sp>
    </p:spTree>
  </p:cSld>
  <p:clrMapOvr>
    <a:masterClrMapping/>
  </p:clrMapOvr>
  <p:transition spd="slow">
    <p:wipe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3795">
                                            <p:txEl>
                                              <p:pRg st="0" end="0"/>
                                            </p:txEl>
                                          </p:spTgt>
                                        </p:tgtEl>
                                        <p:attrNameLst>
                                          <p:attrName>style.visibility</p:attrName>
                                        </p:attrNameLst>
                                      </p:cBhvr>
                                      <p:to>
                                        <p:strVal val="visible"/>
                                      </p:to>
                                    </p:set>
                                    <p:animEffect transition="in" filter="dissolve">
                                      <p:cBhvr>
                                        <p:cTn id="7" dur="500"/>
                                        <p:tgtEl>
                                          <p:spTgt spid="3379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33795">
                                            <p:txEl>
                                              <p:pRg st="1" end="1"/>
                                            </p:txEl>
                                          </p:spTgt>
                                        </p:tgtEl>
                                        <p:attrNameLst>
                                          <p:attrName>style.visibility</p:attrName>
                                        </p:attrNameLst>
                                      </p:cBhvr>
                                      <p:to>
                                        <p:strVal val="visible"/>
                                      </p:to>
                                    </p:set>
                                    <p:animEffect transition="in" filter="dissolve">
                                      <p:cBhvr>
                                        <p:cTn id="12" dur="500"/>
                                        <p:tgtEl>
                                          <p:spTgt spid="3379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33795">
                                            <p:txEl>
                                              <p:pRg st="2" end="2"/>
                                            </p:txEl>
                                          </p:spTgt>
                                        </p:tgtEl>
                                        <p:attrNameLst>
                                          <p:attrName>style.visibility</p:attrName>
                                        </p:attrNameLst>
                                      </p:cBhvr>
                                      <p:to>
                                        <p:strVal val="visible"/>
                                      </p:to>
                                    </p:set>
                                    <p:animEffect transition="in" filter="dissolve">
                                      <p:cBhvr>
                                        <p:cTn id="17" dur="500"/>
                                        <p:tgtEl>
                                          <p:spTgt spid="3379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33796">
                                            <p:txEl>
                                              <p:pRg st="0" end="0"/>
                                            </p:txEl>
                                          </p:spTgt>
                                        </p:tgtEl>
                                        <p:attrNameLst>
                                          <p:attrName>style.visibility</p:attrName>
                                        </p:attrNameLst>
                                      </p:cBhvr>
                                      <p:to>
                                        <p:strVal val="visible"/>
                                      </p:to>
                                    </p:set>
                                    <p:animEffect transition="in" filter="dissolve">
                                      <p:cBhvr>
                                        <p:cTn id="22" dur="500"/>
                                        <p:tgtEl>
                                          <p:spTgt spid="3379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795" grpId="0" build="p" autoUpdateAnimBg="0"/>
      <p:bldP spid="33796" grpId="0" build="p" autoUpdateAnimBg="0"/>
    </p:bldLst>
  </p:timing>
</p:sld>
</file>

<file path=ppt/slides/slide5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a:xfrm>
            <a:off x="457200" y="779463"/>
            <a:ext cx="8229600" cy="727075"/>
          </a:xfrm>
        </p:spPr>
        <p:txBody>
          <a:bodyPr>
            <a:normAutofit/>
          </a:bodyPr>
          <a:lstStyle/>
          <a:p>
            <a:r>
              <a:rPr lang="pl-PL"/>
              <a:t>Historia #3</a:t>
            </a:r>
          </a:p>
        </p:txBody>
      </p:sp>
      <p:sp>
        <p:nvSpPr>
          <p:cNvPr id="34819" name="Rectangle 3"/>
          <p:cNvSpPr>
            <a:spLocks noGrp="1" noChangeArrowheads="1"/>
          </p:cNvSpPr>
          <p:nvPr>
            <p:ph sz="half" idx="1"/>
          </p:nvPr>
        </p:nvSpPr>
        <p:spPr>
          <a:xfrm>
            <a:off x="304800" y="1752600"/>
            <a:ext cx="4027488" cy="4114800"/>
          </a:xfrm>
        </p:spPr>
        <p:txBody>
          <a:bodyPr>
            <a:normAutofit fontScale="92500" lnSpcReduction="10000"/>
          </a:bodyPr>
          <a:lstStyle/>
          <a:p>
            <a:pPr>
              <a:lnSpc>
                <a:spcPct val="90000"/>
              </a:lnSpc>
            </a:pPr>
            <a:r>
              <a:rPr lang="pl-PL" sz="2400"/>
              <a:t>Leczy się u psychiatry od ok.. 2 lat z powodu „depresji”. Pierwsze jej objawy przed ok.. 3 laty: zaburzenia snu w postaci snu przerywanego, schudł wtedy, miał kryzys powołania, uważał się za „niegodnego” bycia duszpasterzem. Usiłował wtedy popełnić po raz pierwszy samobójstwo – przyjął relanium i zapił to winem – ale tylko usnął na ok.. 14 godzin.</a:t>
            </a:r>
          </a:p>
        </p:txBody>
      </p:sp>
      <p:sp>
        <p:nvSpPr>
          <p:cNvPr id="34820" name="Rectangle 4"/>
          <p:cNvSpPr>
            <a:spLocks noGrp="1" noChangeArrowheads="1"/>
          </p:cNvSpPr>
          <p:nvPr>
            <p:ph sz="half" idx="2"/>
          </p:nvPr>
        </p:nvSpPr>
        <p:spPr/>
        <p:txBody>
          <a:bodyPr>
            <a:normAutofit fontScale="92500" lnSpcReduction="10000"/>
          </a:bodyPr>
          <a:lstStyle/>
          <a:p>
            <a:pPr>
              <a:lnSpc>
                <a:spcPct val="90000"/>
              </a:lnSpc>
            </a:pPr>
            <a:r>
              <a:rPr lang="pl-PL" sz="2000"/>
              <a:t>Od ok.. roku w stanie przygnębienia, ma przerywany, krótki sen, znowu schudł, mało dba o siebie. Porzucił działalność duszpasterską wśród młodzieży, co sprawiało mu dawniej przyjemność – „realizował się w tym”. Uważa się, za gorszego od innych, w samotności często płacze.</a:t>
            </a:r>
          </a:p>
        </p:txBody>
      </p:sp>
    </p:spTree>
  </p:cSld>
  <p:clrMapOvr>
    <a:masterClrMapping/>
  </p:clrMapOvr>
  <p:transition spd="slow">
    <p:wipe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4819">
                                            <p:txEl>
                                              <p:pRg st="0" end="0"/>
                                            </p:txEl>
                                          </p:spTgt>
                                        </p:tgtEl>
                                        <p:attrNameLst>
                                          <p:attrName>style.visibility</p:attrName>
                                        </p:attrNameLst>
                                      </p:cBhvr>
                                      <p:to>
                                        <p:strVal val="visible"/>
                                      </p:to>
                                    </p:set>
                                    <p:animEffect transition="in" filter="dissolve">
                                      <p:cBhvr>
                                        <p:cTn id="7" dur="500"/>
                                        <p:tgtEl>
                                          <p:spTgt spid="3481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34820">
                                            <p:txEl>
                                              <p:pRg st="0" end="0"/>
                                            </p:txEl>
                                          </p:spTgt>
                                        </p:tgtEl>
                                        <p:attrNameLst>
                                          <p:attrName>style.visibility</p:attrName>
                                        </p:attrNameLst>
                                      </p:cBhvr>
                                      <p:to>
                                        <p:strVal val="visible"/>
                                      </p:to>
                                    </p:set>
                                    <p:animEffect transition="in" filter="dissolve">
                                      <p:cBhvr>
                                        <p:cTn id="12" dur="500"/>
                                        <p:tgtEl>
                                          <p:spTgt spid="34820">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819" grpId="0" build="p" autoUpdateAnimBg="0"/>
      <p:bldP spid="34820" grpId="0" build="p" autoUpdateAnimBg="0"/>
    </p:bldLst>
  </p:timing>
</p:sld>
</file>

<file path=ppt/slides/slide5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a:xfrm>
            <a:off x="457200" y="779463"/>
            <a:ext cx="8229600" cy="727075"/>
          </a:xfrm>
        </p:spPr>
        <p:txBody>
          <a:bodyPr>
            <a:normAutofit/>
          </a:bodyPr>
          <a:lstStyle/>
          <a:p>
            <a:r>
              <a:rPr lang="pl-PL"/>
              <a:t>Historia #3 - </a:t>
            </a:r>
            <a:r>
              <a:rPr lang="pl-PL" i="1"/>
              <a:t>piciorys</a:t>
            </a:r>
          </a:p>
        </p:txBody>
      </p:sp>
      <p:sp>
        <p:nvSpPr>
          <p:cNvPr id="37891" name="Rectangle 3"/>
          <p:cNvSpPr>
            <a:spLocks noGrp="1" noChangeArrowheads="1"/>
          </p:cNvSpPr>
          <p:nvPr>
            <p:ph sz="quarter" idx="1"/>
          </p:nvPr>
        </p:nvSpPr>
        <p:spPr/>
        <p:txBody>
          <a:bodyPr/>
          <a:lstStyle/>
          <a:p>
            <a:pPr>
              <a:lnSpc>
                <a:spcPct val="80000"/>
              </a:lnSpc>
            </a:pPr>
            <a:r>
              <a:rPr lang="pl-PL" sz="2800"/>
              <a:t>Pierwsze w życiu upicie – 15 r.ż.</a:t>
            </a:r>
          </a:p>
          <a:p>
            <a:pPr>
              <a:lnSpc>
                <a:spcPct val="80000"/>
              </a:lnSpc>
            </a:pPr>
            <a:r>
              <a:rPr lang="pl-PL" sz="2800"/>
              <a:t>Pierwsza urwanie się filmu – 18 r.ż.</a:t>
            </a:r>
          </a:p>
          <a:p>
            <a:pPr>
              <a:lnSpc>
                <a:spcPct val="80000"/>
              </a:lnSpc>
            </a:pPr>
            <a:r>
              <a:rPr lang="pl-PL" sz="2800"/>
              <a:t>Wzrost tolerancji – pierwszy rok Seminarium</a:t>
            </a:r>
          </a:p>
          <a:p>
            <a:pPr>
              <a:lnSpc>
                <a:spcPct val="80000"/>
              </a:lnSpc>
            </a:pPr>
            <a:r>
              <a:rPr lang="pl-PL" sz="2800"/>
              <a:t>Wyraźne objawy abstynencyjne i </a:t>
            </a:r>
            <a:r>
              <a:rPr lang="pl-PL" sz="2800" i="1"/>
              <a:t>klinowanie</a:t>
            </a:r>
            <a:r>
              <a:rPr lang="pl-PL" sz="2800"/>
              <a:t> – drugi rok studiów w Seminarium</a:t>
            </a:r>
          </a:p>
          <a:p>
            <a:pPr>
              <a:lnSpc>
                <a:spcPct val="80000"/>
              </a:lnSpc>
            </a:pPr>
            <a:r>
              <a:rPr lang="pl-PL" sz="2800"/>
              <a:t>Zapalenie trzustki – dwukrotnie</a:t>
            </a:r>
          </a:p>
          <a:p>
            <a:pPr>
              <a:lnSpc>
                <a:spcPct val="80000"/>
              </a:lnSpc>
            </a:pPr>
            <a:r>
              <a:rPr lang="pl-PL" sz="2800"/>
              <a:t>Picie poranne – od 3 lat</a:t>
            </a:r>
          </a:p>
          <a:p>
            <a:pPr>
              <a:lnSpc>
                <a:spcPct val="80000"/>
              </a:lnSpc>
            </a:pPr>
            <a:r>
              <a:rPr lang="pl-PL" sz="2800"/>
              <a:t>DT i napady drgawkowe – nigdy</a:t>
            </a:r>
          </a:p>
          <a:p>
            <a:pPr>
              <a:lnSpc>
                <a:spcPct val="80000"/>
              </a:lnSpc>
            </a:pPr>
            <a:r>
              <a:rPr lang="pl-PL" sz="2800"/>
              <a:t>Próby leczenia - nigdy</a:t>
            </a:r>
          </a:p>
          <a:p>
            <a:pPr>
              <a:lnSpc>
                <a:spcPct val="80000"/>
              </a:lnSpc>
            </a:pPr>
            <a:endParaRPr lang="pl-PL" sz="2800"/>
          </a:p>
        </p:txBody>
      </p:sp>
    </p:spTree>
  </p:cSld>
  <p:clrMapOvr>
    <a:masterClrMapping/>
  </p:clrMapOvr>
  <p:transition spd="slow">
    <p:wipe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7891">
                                            <p:txEl>
                                              <p:pRg st="0" end="0"/>
                                            </p:txEl>
                                          </p:spTgt>
                                        </p:tgtEl>
                                        <p:attrNameLst>
                                          <p:attrName>style.visibility</p:attrName>
                                        </p:attrNameLst>
                                      </p:cBhvr>
                                      <p:to>
                                        <p:strVal val="visible"/>
                                      </p:to>
                                    </p:set>
                                    <p:animEffect transition="in" filter="dissolve">
                                      <p:cBhvr>
                                        <p:cTn id="7" dur="500"/>
                                        <p:tgtEl>
                                          <p:spTgt spid="3789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37891">
                                            <p:txEl>
                                              <p:pRg st="1" end="1"/>
                                            </p:txEl>
                                          </p:spTgt>
                                        </p:tgtEl>
                                        <p:attrNameLst>
                                          <p:attrName>style.visibility</p:attrName>
                                        </p:attrNameLst>
                                      </p:cBhvr>
                                      <p:to>
                                        <p:strVal val="visible"/>
                                      </p:to>
                                    </p:set>
                                    <p:animEffect transition="in" filter="dissolve">
                                      <p:cBhvr>
                                        <p:cTn id="12" dur="500"/>
                                        <p:tgtEl>
                                          <p:spTgt spid="37891">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37891">
                                            <p:txEl>
                                              <p:pRg st="2" end="2"/>
                                            </p:txEl>
                                          </p:spTgt>
                                        </p:tgtEl>
                                        <p:attrNameLst>
                                          <p:attrName>style.visibility</p:attrName>
                                        </p:attrNameLst>
                                      </p:cBhvr>
                                      <p:to>
                                        <p:strVal val="visible"/>
                                      </p:to>
                                    </p:set>
                                    <p:animEffect transition="in" filter="dissolve">
                                      <p:cBhvr>
                                        <p:cTn id="17" dur="500"/>
                                        <p:tgtEl>
                                          <p:spTgt spid="37891">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37891">
                                            <p:txEl>
                                              <p:pRg st="3" end="3"/>
                                            </p:txEl>
                                          </p:spTgt>
                                        </p:tgtEl>
                                        <p:attrNameLst>
                                          <p:attrName>style.visibility</p:attrName>
                                        </p:attrNameLst>
                                      </p:cBhvr>
                                      <p:to>
                                        <p:strVal val="visible"/>
                                      </p:to>
                                    </p:set>
                                    <p:animEffect transition="in" filter="dissolve">
                                      <p:cBhvr>
                                        <p:cTn id="22" dur="500"/>
                                        <p:tgtEl>
                                          <p:spTgt spid="37891">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37891">
                                            <p:txEl>
                                              <p:pRg st="4" end="4"/>
                                            </p:txEl>
                                          </p:spTgt>
                                        </p:tgtEl>
                                        <p:attrNameLst>
                                          <p:attrName>style.visibility</p:attrName>
                                        </p:attrNameLst>
                                      </p:cBhvr>
                                      <p:to>
                                        <p:strVal val="visible"/>
                                      </p:to>
                                    </p:set>
                                    <p:animEffect transition="in" filter="dissolve">
                                      <p:cBhvr>
                                        <p:cTn id="27" dur="500"/>
                                        <p:tgtEl>
                                          <p:spTgt spid="37891">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37891">
                                            <p:txEl>
                                              <p:pRg st="5" end="5"/>
                                            </p:txEl>
                                          </p:spTgt>
                                        </p:tgtEl>
                                        <p:attrNameLst>
                                          <p:attrName>style.visibility</p:attrName>
                                        </p:attrNameLst>
                                      </p:cBhvr>
                                      <p:to>
                                        <p:strVal val="visible"/>
                                      </p:to>
                                    </p:set>
                                    <p:animEffect transition="in" filter="dissolve">
                                      <p:cBhvr>
                                        <p:cTn id="32" dur="500"/>
                                        <p:tgtEl>
                                          <p:spTgt spid="37891">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37891">
                                            <p:txEl>
                                              <p:pRg st="6" end="6"/>
                                            </p:txEl>
                                          </p:spTgt>
                                        </p:tgtEl>
                                        <p:attrNameLst>
                                          <p:attrName>style.visibility</p:attrName>
                                        </p:attrNameLst>
                                      </p:cBhvr>
                                      <p:to>
                                        <p:strVal val="visible"/>
                                      </p:to>
                                    </p:set>
                                    <p:animEffect transition="in" filter="dissolve">
                                      <p:cBhvr>
                                        <p:cTn id="37" dur="500"/>
                                        <p:tgtEl>
                                          <p:spTgt spid="37891">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9" presetClass="entr" presetSubtype="0" fill="hold" grpId="0" nodeType="clickEffect">
                                  <p:stCondLst>
                                    <p:cond delay="0"/>
                                  </p:stCondLst>
                                  <p:childTnLst>
                                    <p:set>
                                      <p:cBhvr>
                                        <p:cTn id="41" dur="1" fill="hold">
                                          <p:stCondLst>
                                            <p:cond delay="0"/>
                                          </p:stCondLst>
                                        </p:cTn>
                                        <p:tgtEl>
                                          <p:spTgt spid="37891">
                                            <p:txEl>
                                              <p:pRg st="7" end="7"/>
                                            </p:txEl>
                                          </p:spTgt>
                                        </p:tgtEl>
                                        <p:attrNameLst>
                                          <p:attrName>style.visibility</p:attrName>
                                        </p:attrNameLst>
                                      </p:cBhvr>
                                      <p:to>
                                        <p:strVal val="visible"/>
                                      </p:to>
                                    </p:set>
                                    <p:animEffect transition="in" filter="dissolve">
                                      <p:cBhvr>
                                        <p:cTn id="42" dur="500"/>
                                        <p:tgtEl>
                                          <p:spTgt spid="37891">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891" grpId="0" build="p" autoUpdateAnimBg="0"/>
    </p:bld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ChangeArrowheads="1"/>
          </p:cNvSpPr>
          <p:nvPr/>
        </p:nvSpPr>
        <p:spPr bwMode="auto">
          <a:xfrm>
            <a:off x="685800" y="495300"/>
            <a:ext cx="7772400" cy="1371600"/>
          </a:xfrm>
          <a:prstGeom prst="rect">
            <a:avLst/>
          </a:prstGeom>
          <a:noFill/>
          <a:ln w="9525">
            <a:noFill/>
            <a:miter lim="800000"/>
            <a:headEnd/>
            <a:tailEnd/>
          </a:ln>
          <a:effectLst/>
        </p:spPr>
        <p:txBody>
          <a:bodyPr anchor="ctr">
            <a:spAutoFit/>
          </a:bodyPr>
          <a:lstStyle/>
          <a:p>
            <a:r>
              <a:rPr lang="pl-PL" sz="2000" b="1">
                <a:solidFill>
                  <a:schemeClr val="tx2"/>
                </a:solidFill>
                <a:latin typeface="Tahoma" pitchFamily="34" charset="0"/>
                <a:cs typeface="Times New Roman" pitchFamily="18" charset="0"/>
              </a:rPr>
              <a:t>J. Uzależnienie od alkoholu. F.10.2.</a:t>
            </a:r>
            <a:br>
              <a:rPr lang="pl-PL" sz="2000">
                <a:solidFill>
                  <a:schemeClr val="tx2"/>
                </a:solidFill>
                <a:latin typeface="Tahoma" pitchFamily="34" charset="0"/>
                <a:cs typeface="Times New Roman" pitchFamily="18" charset="0"/>
              </a:rPr>
            </a:br>
            <a:r>
              <a:rPr lang="pl-PL" sz="2000">
                <a:solidFill>
                  <a:schemeClr val="tx2"/>
                </a:solidFill>
                <a:latin typeface="Tahoma" pitchFamily="34" charset="0"/>
                <a:cs typeface="Times New Roman" pitchFamily="18" charset="0"/>
              </a:rPr>
              <a:t>Pacjent w okresie ostatniego roku miał co najmniej 3 sytuacje w czasie których w ciągu 3 godzin wypił co</a:t>
            </a:r>
            <a:r>
              <a:rPr lang="pl-PL" sz="2000">
                <a:solidFill>
                  <a:schemeClr val="tx2"/>
                </a:solidFill>
                <a:latin typeface="Tahoma" pitchFamily="34" charset="0"/>
              </a:rPr>
              <a:t> n</a:t>
            </a:r>
            <a:r>
              <a:rPr lang="pl-PL" sz="2000">
                <a:solidFill>
                  <a:schemeClr val="tx2"/>
                </a:solidFill>
                <a:latin typeface="Tahoma" pitchFamily="34" charset="0"/>
                <a:cs typeface="Times New Roman" pitchFamily="18" charset="0"/>
              </a:rPr>
              <a:t>ajmniej 3 drinki</a:t>
            </a:r>
            <a:r>
              <a:rPr lang="pl-PL" sz="2000">
                <a:solidFill>
                  <a:schemeClr val="tx2"/>
                </a:solidFill>
                <a:latin typeface="Tahoma" pitchFamily="34" charset="0"/>
              </a:rPr>
              <a:t> (J1)</a:t>
            </a:r>
            <a:r>
              <a:rPr lang="pl-PL" sz="2000">
                <a:solidFill>
                  <a:schemeClr val="tx2"/>
                </a:solidFill>
                <a:latin typeface="Tahoma" pitchFamily="34" charset="0"/>
                <a:cs typeface="Times New Roman" pitchFamily="18" charset="0"/>
              </a:rPr>
              <a:t>...</a:t>
            </a:r>
            <a:r>
              <a:rPr lang="pl-PL" sz="4400">
                <a:solidFill>
                  <a:schemeClr val="tx2"/>
                </a:solidFill>
                <a:cs typeface="Times New Roman" pitchFamily="18" charset="0"/>
              </a:rPr>
              <a:t> </a:t>
            </a:r>
          </a:p>
        </p:txBody>
      </p:sp>
      <p:graphicFrame>
        <p:nvGraphicFramePr>
          <p:cNvPr id="38939" name="Group 27"/>
          <p:cNvGraphicFramePr>
            <a:graphicFrameLocks noGrp="1"/>
          </p:cNvGraphicFramePr>
          <p:nvPr/>
        </p:nvGraphicFramePr>
        <p:xfrm>
          <a:off x="685800" y="1981200"/>
          <a:ext cx="7772400" cy="4480560"/>
        </p:xfrm>
        <a:graphic>
          <a:graphicData uri="http://schemas.openxmlformats.org/drawingml/2006/table">
            <a:tbl>
              <a:tblPr/>
              <a:tblGrid>
                <a:gridCol w="7772400">
                  <a:extLst>
                    <a:ext uri="{9D8B030D-6E8A-4147-A177-3AD203B41FA5}">
                      <a16:colId xmlns:a16="http://schemas.microsoft.com/office/drawing/2014/main" val="20000"/>
                    </a:ext>
                  </a:extLst>
                </a:gridCol>
              </a:tblGrid>
              <a:tr h="457200">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pl-PL" sz="1600" b="0" i="0" u="none" strike="noStrike" cap="none" normalizeH="0" baseline="0">
                          <a:ln>
                            <a:noFill/>
                          </a:ln>
                          <a:solidFill>
                            <a:schemeClr val="tx1"/>
                          </a:solidFill>
                          <a:effectLst/>
                          <a:latin typeface="Arial" pitchFamily="34" charset="0"/>
                          <a:cs typeface="Times New Roman" pitchFamily="18" charset="0"/>
                        </a:rPr>
                        <a:t>W okresie ostatniego roku</a:t>
                      </a:r>
                      <a:r>
                        <a:rPr kumimoji="0" lang="pl-PL" sz="1600" b="0" i="0" u="none" strike="noStrike" cap="none" normalizeH="0" baseline="0">
                          <a:ln>
                            <a:noFill/>
                          </a:ln>
                          <a:solidFill>
                            <a:schemeClr val="tx1"/>
                          </a:solidFill>
                          <a:effectLst/>
                          <a:latin typeface="Arial" pitchFamily="34" charset="0"/>
                        </a:rPr>
                        <a:t> (J2)</a:t>
                      </a:r>
                      <a:r>
                        <a:rPr kumimoji="0" lang="pl-PL" sz="1600" b="0" i="0" u="none" strike="noStrike" cap="none" normalizeH="0" baseline="0">
                          <a:ln>
                            <a:noFill/>
                          </a:ln>
                          <a:solidFill>
                            <a:schemeClr val="tx1"/>
                          </a:solidFill>
                          <a:effectLst/>
                          <a:latin typeface="Arial" pitchFamily="34" charset="0"/>
                          <a:cs typeface="Times New Roman" pitchFamily="18" charset="0"/>
                        </a:rPr>
                        <a:t> ...</a:t>
                      </a:r>
                      <a:r>
                        <a:rPr kumimoji="0" lang="pl-PL" sz="1600" b="0" i="0" u="none" strike="noStrike" cap="none" normalizeH="0" baseline="0">
                          <a:ln>
                            <a:noFill/>
                          </a:ln>
                          <a:solidFill>
                            <a:schemeClr val="tx1"/>
                          </a:solidFill>
                          <a:effectLst/>
                          <a:latin typeface="Arial" pitchFamily="34" charset="0"/>
                        </a:rPr>
                        <a:t> </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57200">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pl-PL" sz="1600" b="1" i="0" u="none" strike="noStrike" cap="none" normalizeH="0" baseline="0">
                          <a:ln>
                            <a:noFill/>
                          </a:ln>
                          <a:solidFill>
                            <a:srgbClr val="FF0000"/>
                          </a:solidFill>
                          <a:effectLst/>
                          <a:latin typeface="Arial" pitchFamily="34" charset="0"/>
                          <a:cs typeface="Times New Roman" pitchFamily="18" charset="0"/>
                        </a:rPr>
                        <a:t>Pił po to, żeby dojść do formy...</a:t>
                      </a:r>
                      <a:r>
                        <a:rPr kumimoji="0" lang="pl-PL" sz="1600" b="1" i="0" u="none" strike="noStrike" cap="none" normalizeH="0" baseline="0">
                          <a:ln>
                            <a:noFill/>
                          </a:ln>
                          <a:solidFill>
                            <a:srgbClr val="FF0000"/>
                          </a:solidFill>
                          <a:effectLst/>
                          <a:latin typeface="Arial" pitchFamily="34" charset="0"/>
                        </a:rPr>
                        <a:t> </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57200">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pl-PL" sz="1600" b="1" i="0" u="none" strike="noStrike" cap="none" normalizeH="0" baseline="0">
                          <a:ln>
                            <a:noFill/>
                          </a:ln>
                          <a:solidFill>
                            <a:srgbClr val="FF0000"/>
                          </a:solidFill>
                          <a:effectLst/>
                          <a:latin typeface="Arial" pitchFamily="34" charset="0"/>
                          <a:cs typeface="Times New Roman" pitchFamily="18" charset="0"/>
                        </a:rPr>
                        <a:t>W czasie trzeźwienia miał drżenie, pocił się, odczuwał niepokój, lub pił, aby tego uniknąć ...</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457200">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pl-PL" sz="1600" b="1" i="0" u="none" strike="noStrike" cap="none" normalizeH="0" baseline="0">
                          <a:ln>
                            <a:noFill/>
                          </a:ln>
                          <a:solidFill>
                            <a:srgbClr val="FF0000"/>
                          </a:solidFill>
                          <a:effectLst/>
                          <a:latin typeface="Arial" pitchFamily="34" charset="0"/>
                          <a:cs typeface="Times New Roman" pitchFamily="18" charset="0"/>
                        </a:rPr>
                        <a:t>Gdy pił, wypijał więcej, niż początkowo planował ...</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457200">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pl-PL" sz="1600" b="1" i="0" u="none" strike="noStrike" cap="none" normalizeH="0" baseline="0">
                          <a:ln>
                            <a:noFill/>
                          </a:ln>
                          <a:solidFill>
                            <a:srgbClr val="FF0000"/>
                          </a:solidFill>
                          <a:effectLst/>
                          <a:latin typeface="Arial" pitchFamily="34" charset="0"/>
                          <a:cs typeface="Times New Roman" pitchFamily="18" charset="0"/>
                        </a:rPr>
                        <a:t>Usiłował zmniejszyć picie alkoholu, lub zaprzestać picia ...</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457200">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pl-PL" sz="1600" b="1" i="0" u="none" strike="noStrike" cap="none" normalizeH="0" baseline="0">
                          <a:ln>
                            <a:noFill/>
                          </a:ln>
                          <a:solidFill>
                            <a:schemeClr val="tx1"/>
                          </a:solidFill>
                          <a:effectLst/>
                          <a:latin typeface="Arial" pitchFamily="34" charset="0"/>
                          <a:cs typeface="Times New Roman" pitchFamily="18" charset="0"/>
                        </a:rPr>
                        <a:t>W dnie, w które pił, sprawy związane z piciem i trzeźwieniem zajmowały mu więcej, niż 2 godziny ...</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457200">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pl-PL" sz="1600" b="1" i="0" u="none" strike="noStrike" cap="none" normalizeH="0" baseline="0">
                          <a:ln>
                            <a:noFill/>
                          </a:ln>
                          <a:solidFill>
                            <a:srgbClr val="FF0000"/>
                          </a:solidFill>
                          <a:effectLst/>
                          <a:latin typeface="Arial" pitchFamily="34" charset="0"/>
                          <a:cs typeface="Times New Roman" pitchFamily="18" charset="0"/>
                        </a:rPr>
                        <a:t>Z powodu picia poświęcał innym sprawom mniej czasu ...</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457200">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pl-PL" sz="1600" b="1" i="0" u="none" strike="noStrike" cap="none" normalizeH="0" baseline="0">
                          <a:ln>
                            <a:noFill/>
                          </a:ln>
                          <a:solidFill>
                            <a:srgbClr val="FF0000"/>
                          </a:solidFill>
                          <a:effectLst/>
                          <a:latin typeface="Arial" pitchFamily="34" charset="0"/>
                          <a:cs typeface="Times New Roman" pitchFamily="18" charset="0"/>
                        </a:rPr>
                        <a:t>Kontynuował picie, pomimo świadomości, o jego negatywnych skutkach ...</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457200">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pl-PL" sz="1600" b="1" i="0" u="none" strike="noStrike" cap="none" normalizeH="0" baseline="0">
                          <a:ln>
                            <a:noFill/>
                          </a:ln>
                          <a:solidFill>
                            <a:schemeClr val="tx1"/>
                          </a:solidFill>
                          <a:effectLst/>
                          <a:latin typeface="Arial" pitchFamily="34" charset="0"/>
                          <a:cs typeface="Times New Roman" pitchFamily="18" charset="0"/>
                        </a:rPr>
                        <a:t>Jeśli J1 </a:t>
                      </a:r>
                      <a:r>
                        <a:rPr kumimoji="0" lang="pl-PL" sz="1600" b="1" i="1" u="none" strike="noStrike" cap="none" normalizeH="0" baseline="0">
                          <a:ln>
                            <a:noFill/>
                          </a:ln>
                          <a:solidFill>
                            <a:schemeClr val="tx1"/>
                          </a:solidFill>
                          <a:effectLst/>
                          <a:latin typeface="Arial" pitchFamily="34" charset="0"/>
                          <a:cs typeface="Times New Roman" pitchFamily="18" charset="0"/>
                        </a:rPr>
                        <a:t>tak</a:t>
                      </a:r>
                      <a:r>
                        <a:rPr kumimoji="0" lang="pl-PL" sz="1600" b="1" i="0" u="none" strike="noStrike" cap="none" normalizeH="0" baseline="0">
                          <a:ln>
                            <a:noFill/>
                          </a:ln>
                          <a:solidFill>
                            <a:schemeClr val="tx1"/>
                          </a:solidFill>
                          <a:effectLst/>
                          <a:latin typeface="Arial" pitchFamily="34" charset="0"/>
                          <a:cs typeface="Times New Roman" pitchFamily="18" charset="0"/>
                        </a:rPr>
                        <a:t> i co najmniej z J2 3 razy </a:t>
                      </a:r>
                      <a:r>
                        <a:rPr kumimoji="0" lang="pl-PL" sz="1600" b="1" i="1" u="none" strike="noStrike" cap="none" normalizeH="0" baseline="0">
                          <a:ln>
                            <a:noFill/>
                          </a:ln>
                          <a:solidFill>
                            <a:schemeClr val="tx1"/>
                          </a:solidFill>
                          <a:effectLst/>
                          <a:latin typeface="Arial" pitchFamily="34" charset="0"/>
                          <a:cs typeface="Times New Roman" pitchFamily="18" charset="0"/>
                        </a:rPr>
                        <a:t>tak</a:t>
                      </a:r>
                      <a:r>
                        <a:rPr kumimoji="0" lang="pl-PL" sz="1600" b="1" i="0" u="none" strike="noStrike" cap="none" normalizeH="0" baseline="0">
                          <a:ln>
                            <a:noFill/>
                          </a:ln>
                          <a:solidFill>
                            <a:schemeClr val="tx1"/>
                          </a:solidFill>
                          <a:effectLst/>
                          <a:latin typeface="Arial" pitchFamily="34" charset="0"/>
                          <a:cs typeface="Times New Roman" pitchFamily="18" charset="0"/>
                        </a:rPr>
                        <a:t> to rozpoznanie – uzależnienie od alkoholu...</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bl>
          </a:graphicData>
        </a:graphic>
      </p:graphicFrame>
    </p:spTree>
  </p:cSld>
  <p:clrMapOvr>
    <a:masterClrMapping/>
  </p:clrMapOvr>
  <p:transition spd="slow">
    <p:wipe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38939"/>
                                        </p:tgtEl>
                                        <p:attrNameLst>
                                          <p:attrName>style.visibility</p:attrName>
                                        </p:attrNameLst>
                                      </p:cBhvr>
                                      <p:to>
                                        <p:strVal val="visible"/>
                                      </p:to>
                                    </p:set>
                                    <p:animEffect transition="in" filter="dissolve">
                                      <p:cBhvr>
                                        <p:cTn id="7" dur="500"/>
                                        <p:tgtEl>
                                          <p:spTgt spid="3893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a:xfrm>
            <a:off x="317500" y="-69850"/>
            <a:ext cx="8637588" cy="1554163"/>
          </a:xfrm>
        </p:spPr>
        <p:txBody>
          <a:bodyPr>
            <a:normAutofit fontScale="90000"/>
          </a:bodyPr>
          <a:lstStyle/>
          <a:p>
            <a:r>
              <a:rPr lang="pl-PL" sz="3200" b="1"/>
              <a:t>Pytanie: czy depresja ma cechy depresji ciężkiej ; z cechami psychotycznymi czy bez nich?</a:t>
            </a:r>
          </a:p>
        </p:txBody>
      </p:sp>
      <p:sp>
        <p:nvSpPr>
          <p:cNvPr id="41987" name="Rectangle 3"/>
          <p:cNvSpPr>
            <a:spLocks noGrp="1" noChangeArrowheads="1"/>
          </p:cNvSpPr>
          <p:nvPr>
            <p:ph sz="half" idx="1"/>
          </p:nvPr>
        </p:nvSpPr>
        <p:spPr>
          <a:xfrm>
            <a:off x="304800" y="1600200"/>
            <a:ext cx="4027488" cy="4114800"/>
          </a:xfrm>
        </p:spPr>
        <p:txBody>
          <a:bodyPr/>
          <a:lstStyle/>
          <a:p>
            <a:pPr marL="609600" indent="-609600">
              <a:lnSpc>
                <a:spcPct val="90000"/>
              </a:lnSpc>
            </a:pPr>
            <a:r>
              <a:rPr lang="pl-PL" sz="2000" b="1"/>
              <a:t>Depresja ciężka wg ICD 10 = 8 podstawowych objawów w tym wszystkie 3 podstawowe</a:t>
            </a:r>
          </a:p>
          <a:p>
            <a:pPr marL="609600" indent="-609600">
              <a:lnSpc>
                <a:spcPct val="90000"/>
              </a:lnSpc>
            </a:pPr>
            <a:r>
              <a:rPr lang="pl-PL" sz="2000" b="1"/>
              <a:t>Objawy depresji wg ICD 10:</a:t>
            </a:r>
          </a:p>
          <a:p>
            <a:pPr marL="609600" indent="-609600">
              <a:lnSpc>
                <a:spcPct val="90000"/>
              </a:lnSpc>
            </a:pPr>
            <a:r>
              <a:rPr lang="pl-PL" sz="2000" b="1"/>
              <a:t>Objawy główne:</a:t>
            </a:r>
          </a:p>
          <a:p>
            <a:pPr marL="609600" indent="-609600">
              <a:lnSpc>
                <a:spcPct val="90000"/>
              </a:lnSpc>
              <a:buFont typeface="Wingdings" pitchFamily="2" charset="2"/>
              <a:buAutoNum type="arabicPeriod"/>
            </a:pPr>
            <a:r>
              <a:rPr lang="pl-PL" sz="2000" b="1">
                <a:solidFill>
                  <a:srgbClr val="FF0000"/>
                </a:solidFill>
              </a:rPr>
              <a:t>Obniżony nastrój</a:t>
            </a:r>
          </a:p>
          <a:p>
            <a:pPr marL="609600" indent="-609600">
              <a:lnSpc>
                <a:spcPct val="90000"/>
              </a:lnSpc>
              <a:buFont typeface="Wingdings" pitchFamily="2" charset="2"/>
              <a:buAutoNum type="arabicPeriod"/>
            </a:pPr>
            <a:r>
              <a:rPr lang="pl-PL" sz="2000" b="1">
                <a:solidFill>
                  <a:srgbClr val="FF0000"/>
                </a:solidFill>
              </a:rPr>
              <a:t>Utrata zainteresowań lub anhedonia</a:t>
            </a:r>
          </a:p>
          <a:p>
            <a:pPr marL="609600" indent="-609600">
              <a:lnSpc>
                <a:spcPct val="90000"/>
              </a:lnSpc>
              <a:buFont typeface="Wingdings" pitchFamily="2" charset="2"/>
              <a:buAutoNum type="arabicPeriod"/>
            </a:pPr>
            <a:r>
              <a:rPr lang="pl-PL" sz="2000" b="1">
                <a:solidFill>
                  <a:srgbClr val="FF0000"/>
                </a:solidFill>
              </a:rPr>
              <a:t>Zmniejszenie energii lub męczliwość</a:t>
            </a:r>
          </a:p>
          <a:p>
            <a:pPr marL="609600" indent="-609600">
              <a:lnSpc>
                <a:spcPct val="90000"/>
              </a:lnSpc>
              <a:buFont typeface="Wingdings" pitchFamily="2" charset="2"/>
              <a:buAutoNum type="arabicPeriod"/>
            </a:pPr>
            <a:endParaRPr lang="pl-PL" sz="2000" b="1">
              <a:solidFill>
                <a:srgbClr val="FF0000"/>
              </a:solidFill>
            </a:endParaRPr>
          </a:p>
        </p:txBody>
      </p:sp>
      <p:sp>
        <p:nvSpPr>
          <p:cNvPr id="41988" name="Rectangle 4"/>
          <p:cNvSpPr>
            <a:spLocks noGrp="1" noChangeArrowheads="1"/>
          </p:cNvSpPr>
          <p:nvPr>
            <p:ph sz="half" idx="2"/>
          </p:nvPr>
        </p:nvSpPr>
        <p:spPr>
          <a:xfrm>
            <a:off x="4495800" y="1524000"/>
            <a:ext cx="4029075" cy="4114800"/>
          </a:xfrm>
        </p:spPr>
        <p:txBody>
          <a:bodyPr/>
          <a:lstStyle/>
          <a:p>
            <a:pPr marL="533400" indent="-533400">
              <a:lnSpc>
                <a:spcPct val="90000"/>
              </a:lnSpc>
            </a:pPr>
            <a:r>
              <a:rPr lang="pl-PL" sz="2000" b="1"/>
              <a:t>Objawy dodatkowe:</a:t>
            </a:r>
          </a:p>
          <a:p>
            <a:pPr marL="533400" indent="-533400">
              <a:lnSpc>
                <a:spcPct val="90000"/>
              </a:lnSpc>
              <a:buFont typeface="Wingdings" pitchFamily="2" charset="2"/>
              <a:buAutoNum type="alphaLcPeriod"/>
            </a:pPr>
            <a:r>
              <a:rPr lang="pl-PL" sz="2000" b="1">
                <a:solidFill>
                  <a:srgbClr val="FF0000"/>
                </a:solidFill>
              </a:rPr>
              <a:t>Osłabienie koncentracji i uwagi</a:t>
            </a:r>
          </a:p>
          <a:p>
            <a:pPr marL="533400" indent="-533400">
              <a:lnSpc>
                <a:spcPct val="90000"/>
              </a:lnSpc>
              <a:buFont typeface="Wingdings" pitchFamily="2" charset="2"/>
              <a:buAutoNum type="alphaLcPeriod"/>
            </a:pPr>
            <a:r>
              <a:rPr lang="pl-PL" sz="2000" b="1">
                <a:solidFill>
                  <a:srgbClr val="FF0000"/>
                </a:solidFill>
              </a:rPr>
              <a:t>Niska samoocena</a:t>
            </a:r>
          </a:p>
          <a:p>
            <a:pPr marL="533400" indent="-533400">
              <a:lnSpc>
                <a:spcPct val="90000"/>
              </a:lnSpc>
              <a:buFont typeface="Wingdings" pitchFamily="2" charset="2"/>
              <a:buAutoNum type="alphaLcPeriod"/>
            </a:pPr>
            <a:r>
              <a:rPr lang="pl-PL" sz="2000" b="1">
                <a:solidFill>
                  <a:srgbClr val="FF0000"/>
                </a:solidFill>
              </a:rPr>
              <a:t>Poczucie winy, poczucie niskiej wartości</a:t>
            </a:r>
          </a:p>
          <a:p>
            <a:pPr marL="533400" indent="-533400">
              <a:lnSpc>
                <a:spcPct val="90000"/>
              </a:lnSpc>
              <a:buFont typeface="Wingdings" pitchFamily="2" charset="2"/>
              <a:buAutoNum type="alphaLcPeriod"/>
            </a:pPr>
            <a:r>
              <a:rPr lang="pl-PL" sz="2000" b="1"/>
              <a:t>Pobudzenie lub zahamowanie</a:t>
            </a:r>
          </a:p>
          <a:p>
            <a:pPr marL="533400" indent="-533400">
              <a:lnSpc>
                <a:spcPct val="90000"/>
              </a:lnSpc>
              <a:buFont typeface="Wingdings" pitchFamily="2" charset="2"/>
              <a:buAutoNum type="alphaLcPeriod"/>
            </a:pPr>
            <a:r>
              <a:rPr lang="pl-PL" sz="2000" b="1">
                <a:solidFill>
                  <a:srgbClr val="FF0000"/>
                </a:solidFill>
              </a:rPr>
              <a:t>Myśli i czyny samobójcze</a:t>
            </a:r>
          </a:p>
          <a:p>
            <a:pPr marL="533400" indent="-533400">
              <a:lnSpc>
                <a:spcPct val="90000"/>
              </a:lnSpc>
              <a:buFont typeface="Wingdings" pitchFamily="2" charset="2"/>
              <a:buAutoNum type="alphaLcPeriod"/>
            </a:pPr>
            <a:r>
              <a:rPr lang="pl-PL" sz="2000" b="1">
                <a:solidFill>
                  <a:srgbClr val="FF0000"/>
                </a:solidFill>
              </a:rPr>
              <a:t>Zaburzenia snu</a:t>
            </a:r>
          </a:p>
          <a:p>
            <a:pPr marL="533400" indent="-533400">
              <a:lnSpc>
                <a:spcPct val="90000"/>
              </a:lnSpc>
              <a:buFont typeface="Wingdings" pitchFamily="2" charset="2"/>
              <a:buAutoNum type="alphaLcPeriod"/>
            </a:pPr>
            <a:r>
              <a:rPr lang="pl-PL" sz="2000" b="1">
                <a:solidFill>
                  <a:srgbClr val="FF0000"/>
                </a:solidFill>
              </a:rPr>
              <a:t>Zmiany łaknienia</a:t>
            </a:r>
          </a:p>
        </p:txBody>
      </p:sp>
    </p:spTree>
  </p:cSld>
  <p:clrMapOvr>
    <a:masterClrMapping/>
  </p:clrMapOvr>
  <p:transition spd="slow">
    <p:wipe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41987">
                                            <p:txEl>
                                              <p:pRg st="0" end="0"/>
                                            </p:txEl>
                                          </p:spTgt>
                                        </p:tgtEl>
                                        <p:attrNameLst>
                                          <p:attrName>style.visibility</p:attrName>
                                        </p:attrNameLst>
                                      </p:cBhvr>
                                      <p:to>
                                        <p:strVal val="visible"/>
                                      </p:to>
                                    </p:set>
                                    <p:animEffect transition="in" filter="dissolve">
                                      <p:cBhvr>
                                        <p:cTn id="7" dur="500"/>
                                        <p:tgtEl>
                                          <p:spTgt spid="4198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41987">
                                            <p:txEl>
                                              <p:pRg st="1" end="1"/>
                                            </p:txEl>
                                          </p:spTgt>
                                        </p:tgtEl>
                                        <p:attrNameLst>
                                          <p:attrName>style.visibility</p:attrName>
                                        </p:attrNameLst>
                                      </p:cBhvr>
                                      <p:to>
                                        <p:strVal val="visible"/>
                                      </p:to>
                                    </p:set>
                                    <p:animEffect transition="in" filter="dissolve">
                                      <p:cBhvr>
                                        <p:cTn id="12" dur="500"/>
                                        <p:tgtEl>
                                          <p:spTgt spid="4198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41987">
                                            <p:txEl>
                                              <p:pRg st="2" end="2"/>
                                            </p:txEl>
                                          </p:spTgt>
                                        </p:tgtEl>
                                        <p:attrNameLst>
                                          <p:attrName>style.visibility</p:attrName>
                                        </p:attrNameLst>
                                      </p:cBhvr>
                                      <p:to>
                                        <p:strVal val="visible"/>
                                      </p:to>
                                    </p:set>
                                    <p:animEffect transition="in" filter="dissolve">
                                      <p:cBhvr>
                                        <p:cTn id="17" dur="500"/>
                                        <p:tgtEl>
                                          <p:spTgt spid="41987">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41987">
                                            <p:txEl>
                                              <p:pRg st="3" end="3"/>
                                            </p:txEl>
                                          </p:spTgt>
                                        </p:tgtEl>
                                        <p:attrNameLst>
                                          <p:attrName>style.visibility</p:attrName>
                                        </p:attrNameLst>
                                      </p:cBhvr>
                                      <p:to>
                                        <p:strVal val="visible"/>
                                      </p:to>
                                    </p:set>
                                    <p:animEffect transition="in" filter="dissolve">
                                      <p:cBhvr>
                                        <p:cTn id="22" dur="500"/>
                                        <p:tgtEl>
                                          <p:spTgt spid="41987">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41987">
                                            <p:txEl>
                                              <p:pRg st="4" end="4"/>
                                            </p:txEl>
                                          </p:spTgt>
                                        </p:tgtEl>
                                        <p:attrNameLst>
                                          <p:attrName>style.visibility</p:attrName>
                                        </p:attrNameLst>
                                      </p:cBhvr>
                                      <p:to>
                                        <p:strVal val="visible"/>
                                      </p:to>
                                    </p:set>
                                    <p:animEffect transition="in" filter="dissolve">
                                      <p:cBhvr>
                                        <p:cTn id="27" dur="500"/>
                                        <p:tgtEl>
                                          <p:spTgt spid="41987">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41987">
                                            <p:txEl>
                                              <p:pRg st="5" end="5"/>
                                            </p:txEl>
                                          </p:spTgt>
                                        </p:tgtEl>
                                        <p:attrNameLst>
                                          <p:attrName>style.visibility</p:attrName>
                                        </p:attrNameLst>
                                      </p:cBhvr>
                                      <p:to>
                                        <p:strVal val="visible"/>
                                      </p:to>
                                    </p:set>
                                    <p:animEffect transition="in" filter="dissolve">
                                      <p:cBhvr>
                                        <p:cTn id="32" dur="500"/>
                                        <p:tgtEl>
                                          <p:spTgt spid="41987">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41988">
                                            <p:txEl>
                                              <p:pRg st="0" end="0"/>
                                            </p:txEl>
                                          </p:spTgt>
                                        </p:tgtEl>
                                        <p:attrNameLst>
                                          <p:attrName>style.visibility</p:attrName>
                                        </p:attrNameLst>
                                      </p:cBhvr>
                                      <p:to>
                                        <p:strVal val="visible"/>
                                      </p:to>
                                    </p:set>
                                    <p:animEffect transition="in" filter="dissolve">
                                      <p:cBhvr>
                                        <p:cTn id="37" dur="500"/>
                                        <p:tgtEl>
                                          <p:spTgt spid="41988">
                                            <p:txEl>
                                              <p:pRg st="0" end="0"/>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9" presetClass="entr" presetSubtype="0" fill="hold" grpId="0" nodeType="clickEffect">
                                  <p:stCondLst>
                                    <p:cond delay="0"/>
                                  </p:stCondLst>
                                  <p:childTnLst>
                                    <p:set>
                                      <p:cBhvr>
                                        <p:cTn id="41" dur="1" fill="hold">
                                          <p:stCondLst>
                                            <p:cond delay="0"/>
                                          </p:stCondLst>
                                        </p:cTn>
                                        <p:tgtEl>
                                          <p:spTgt spid="41988">
                                            <p:txEl>
                                              <p:pRg st="1" end="1"/>
                                            </p:txEl>
                                          </p:spTgt>
                                        </p:tgtEl>
                                        <p:attrNameLst>
                                          <p:attrName>style.visibility</p:attrName>
                                        </p:attrNameLst>
                                      </p:cBhvr>
                                      <p:to>
                                        <p:strVal val="visible"/>
                                      </p:to>
                                    </p:set>
                                    <p:animEffect transition="in" filter="dissolve">
                                      <p:cBhvr>
                                        <p:cTn id="42" dur="500"/>
                                        <p:tgtEl>
                                          <p:spTgt spid="41988">
                                            <p:txEl>
                                              <p:pRg st="1" end="1"/>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9" presetClass="entr" presetSubtype="0" fill="hold" grpId="0" nodeType="clickEffect">
                                  <p:stCondLst>
                                    <p:cond delay="0"/>
                                  </p:stCondLst>
                                  <p:childTnLst>
                                    <p:set>
                                      <p:cBhvr>
                                        <p:cTn id="46" dur="1" fill="hold">
                                          <p:stCondLst>
                                            <p:cond delay="0"/>
                                          </p:stCondLst>
                                        </p:cTn>
                                        <p:tgtEl>
                                          <p:spTgt spid="41988">
                                            <p:txEl>
                                              <p:pRg st="2" end="2"/>
                                            </p:txEl>
                                          </p:spTgt>
                                        </p:tgtEl>
                                        <p:attrNameLst>
                                          <p:attrName>style.visibility</p:attrName>
                                        </p:attrNameLst>
                                      </p:cBhvr>
                                      <p:to>
                                        <p:strVal val="visible"/>
                                      </p:to>
                                    </p:set>
                                    <p:animEffect transition="in" filter="dissolve">
                                      <p:cBhvr>
                                        <p:cTn id="47" dur="500"/>
                                        <p:tgtEl>
                                          <p:spTgt spid="41988">
                                            <p:txEl>
                                              <p:pRg st="2" end="2"/>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9" presetClass="entr" presetSubtype="0" fill="hold" grpId="0" nodeType="clickEffect">
                                  <p:stCondLst>
                                    <p:cond delay="0"/>
                                  </p:stCondLst>
                                  <p:childTnLst>
                                    <p:set>
                                      <p:cBhvr>
                                        <p:cTn id="51" dur="1" fill="hold">
                                          <p:stCondLst>
                                            <p:cond delay="0"/>
                                          </p:stCondLst>
                                        </p:cTn>
                                        <p:tgtEl>
                                          <p:spTgt spid="41988">
                                            <p:txEl>
                                              <p:pRg st="3" end="3"/>
                                            </p:txEl>
                                          </p:spTgt>
                                        </p:tgtEl>
                                        <p:attrNameLst>
                                          <p:attrName>style.visibility</p:attrName>
                                        </p:attrNameLst>
                                      </p:cBhvr>
                                      <p:to>
                                        <p:strVal val="visible"/>
                                      </p:to>
                                    </p:set>
                                    <p:animEffect transition="in" filter="dissolve">
                                      <p:cBhvr>
                                        <p:cTn id="52" dur="500"/>
                                        <p:tgtEl>
                                          <p:spTgt spid="41988">
                                            <p:txEl>
                                              <p:pRg st="3" end="3"/>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9" presetClass="entr" presetSubtype="0" fill="hold" grpId="0" nodeType="clickEffect">
                                  <p:stCondLst>
                                    <p:cond delay="0"/>
                                  </p:stCondLst>
                                  <p:childTnLst>
                                    <p:set>
                                      <p:cBhvr>
                                        <p:cTn id="56" dur="1" fill="hold">
                                          <p:stCondLst>
                                            <p:cond delay="0"/>
                                          </p:stCondLst>
                                        </p:cTn>
                                        <p:tgtEl>
                                          <p:spTgt spid="41988">
                                            <p:txEl>
                                              <p:pRg st="4" end="4"/>
                                            </p:txEl>
                                          </p:spTgt>
                                        </p:tgtEl>
                                        <p:attrNameLst>
                                          <p:attrName>style.visibility</p:attrName>
                                        </p:attrNameLst>
                                      </p:cBhvr>
                                      <p:to>
                                        <p:strVal val="visible"/>
                                      </p:to>
                                    </p:set>
                                    <p:animEffect transition="in" filter="dissolve">
                                      <p:cBhvr>
                                        <p:cTn id="57" dur="500"/>
                                        <p:tgtEl>
                                          <p:spTgt spid="41988">
                                            <p:txEl>
                                              <p:pRg st="4" end="4"/>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9" presetClass="entr" presetSubtype="0" fill="hold" grpId="0" nodeType="clickEffect">
                                  <p:stCondLst>
                                    <p:cond delay="0"/>
                                  </p:stCondLst>
                                  <p:childTnLst>
                                    <p:set>
                                      <p:cBhvr>
                                        <p:cTn id="61" dur="1" fill="hold">
                                          <p:stCondLst>
                                            <p:cond delay="0"/>
                                          </p:stCondLst>
                                        </p:cTn>
                                        <p:tgtEl>
                                          <p:spTgt spid="41988">
                                            <p:txEl>
                                              <p:pRg st="5" end="5"/>
                                            </p:txEl>
                                          </p:spTgt>
                                        </p:tgtEl>
                                        <p:attrNameLst>
                                          <p:attrName>style.visibility</p:attrName>
                                        </p:attrNameLst>
                                      </p:cBhvr>
                                      <p:to>
                                        <p:strVal val="visible"/>
                                      </p:to>
                                    </p:set>
                                    <p:animEffect transition="in" filter="dissolve">
                                      <p:cBhvr>
                                        <p:cTn id="62" dur="500"/>
                                        <p:tgtEl>
                                          <p:spTgt spid="41988">
                                            <p:txEl>
                                              <p:pRg st="5" end="5"/>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9" presetClass="entr" presetSubtype="0" fill="hold" grpId="0" nodeType="clickEffect">
                                  <p:stCondLst>
                                    <p:cond delay="0"/>
                                  </p:stCondLst>
                                  <p:childTnLst>
                                    <p:set>
                                      <p:cBhvr>
                                        <p:cTn id="66" dur="1" fill="hold">
                                          <p:stCondLst>
                                            <p:cond delay="0"/>
                                          </p:stCondLst>
                                        </p:cTn>
                                        <p:tgtEl>
                                          <p:spTgt spid="41988">
                                            <p:txEl>
                                              <p:pRg st="6" end="6"/>
                                            </p:txEl>
                                          </p:spTgt>
                                        </p:tgtEl>
                                        <p:attrNameLst>
                                          <p:attrName>style.visibility</p:attrName>
                                        </p:attrNameLst>
                                      </p:cBhvr>
                                      <p:to>
                                        <p:strVal val="visible"/>
                                      </p:to>
                                    </p:set>
                                    <p:animEffect transition="in" filter="dissolve">
                                      <p:cBhvr>
                                        <p:cTn id="67" dur="500"/>
                                        <p:tgtEl>
                                          <p:spTgt spid="41988">
                                            <p:txEl>
                                              <p:pRg st="6" end="6"/>
                                            </p:txEl>
                                          </p:spTgt>
                                        </p:tgtEl>
                                      </p:cBhvr>
                                    </p:animEffect>
                                  </p:childTnLst>
                                </p:cTn>
                              </p:par>
                            </p:childTnLst>
                          </p:cTn>
                        </p:par>
                      </p:childTnLst>
                    </p:cTn>
                  </p:par>
                  <p:par>
                    <p:cTn id="68" fill="hold">
                      <p:stCondLst>
                        <p:cond delay="indefinite"/>
                      </p:stCondLst>
                      <p:childTnLst>
                        <p:par>
                          <p:cTn id="69" fill="hold">
                            <p:stCondLst>
                              <p:cond delay="0"/>
                            </p:stCondLst>
                            <p:childTnLst>
                              <p:par>
                                <p:cTn id="70" presetID="9" presetClass="entr" presetSubtype="0" fill="hold" grpId="0" nodeType="clickEffect">
                                  <p:stCondLst>
                                    <p:cond delay="0"/>
                                  </p:stCondLst>
                                  <p:childTnLst>
                                    <p:set>
                                      <p:cBhvr>
                                        <p:cTn id="71" dur="1" fill="hold">
                                          <p:stCondLst>
                                            <p:cond delay="0"/>
                                          </p:stCondLst>
                                        </p:cTn>
                                        <p:tgtEl>
                                          <p:spTgt spid="41988">
                                            <p:txEl>
                                              <p:pRg st="7" end="7"/>
                                            </p:txEl>
                                          </p:spTgt>
                                        </p:tgtEl>
                                        <p:attrNameLst>
                                          <p:attrName>style.visibility</p:attrName>
                                        </p:attrNameLst>
                                      </p:cBhvr>
                                      <p:to>
                                        <p:strVal val="visible"/>
                                      </p:to>
                                    </p:set>
                                    <p:animEffect transition="in" filter="dissolve">
                                      <p:cBhvr>
                                        <p:cTn id="72" dur="500"/>
                                        <p:tgtEl>
                                          <p:spTgt spid="41988">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987" grpId="0" build="p" autoUpdateAnimBg="0"/>
      <p:bldP spid="41988" grpId="0" build="p" autoUpdateAnimBg="0"/>
    </p:bld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ChangeArrowheads="1"/>
          </p:cNvSpPr>
          <p:nvPr/>
        </p:nvSpPr>
        <p:spPr bwMode="auto">
          <a:xfrm>
            <a:off x="0" y="-2078038"/>
            <a:ext cx="9144000" cy="830997"/>
          </a:xfrm>
          <a:prstGeom prst="rect">
            <a:avLst/>
          </a:prstGeom>
          <a:noFill/>
          <a:ln w="9525">
            <a:noFill/>
            <a:miter lim="800000"/>
            <a:headEnd/>
            <a:tailEnd/>
          </a:ln>
          <a:effectLst/>
        </p:spPr>
        <p:txBody>
          <a:bodyPr>
            <a:spAutoFit/>
          </a:bodyPr>
          <a:lstStyle/>
          <a:p>
            <a:r>
              <a:rPr lang="pl-PL" sz="1600" b="1">
                <a:cs typeface="Times New Roman" charset="0"/>
              </a:rPr>
              <a:t>K. Uzależnienie od środków psychoaktywnych</a:t>
            </a:r>
            <a:r>
              <a:rPr lang="pl-PL" sz="1600">
                <a:cs typeface="Times New Roman" charset="0"/>
              </a:rPr>
              <a:t>. </a:t>
            </a:r>
            <a:r>
              <a:rPr lang="en-US" sz="1600" b="1">
                <a:cs typeface="Times New Roman" charset="0"/>
              </a:rPr>
              <a:t>F.11-19.2. (BDA-F.13.2)</a:t>
            </a:r>
            <a:endParaRPr lang="pl-PL" sz="1100">
              <a:cs typeface="Times New Roman" charset="0"/>
            </a:endParaRPr>
          </a:p>
          <a:p>
            <a:pPr eaLnBrk="0" hangingPunct="0"/>
            <a:endParaRPr lang="pl-PL" sz="3200"/>
          </a:p>
        </p:txBody>
      </p:sp>
      <p:grpSp>
        <p:nvGrpSpPr>
          <p:cNvPr id="19531" name="Group 75"/>
          <p:cNvGrpSpPr>
            <a:grpSpLocks/>
          </p:cNvGrpSpPr>
          <p:nvPr/>
        </p:nvGrpSpPr>
        <p:grpSpPr bwMode="auto">
          <a:xfrm>
            <a:off x="0" y="685800"/>
            <a:ext cx="8651875" cy="5768975"/>
            <a:chOff x="28" y="403"/>
            <a:chExt cx="2956" cy="6536"/>
          </a:xfrm>
        </p:grpSpPr>
        <p:sp>
          <p:nvSpPr>
            <p:cNvPr id="19459" name="Rectangle 3"/>
            <p:cNvSpPr>
              <a:spLocks noChangeArrowheads="1"/>
            </p:cNvSpPr>
            <p:nvPr/>
          </p:nvSpPr>
          <p:spPr bwMode="auto">
            <a:xfrm>
              <a:off x="28" y="403"/>
              <a:ext cx="150" cy="576"/>
            </a:xfrm>
            <a:prstGeom prst="rect">
              <a:avLst/>
            </a:prstGeom>
            <a:noFill/>
            <a:ln w="9525">
              <a:noFill/>
              <a:miter lim="800000"/>
              <a:headEnd/>
              <a:tailEnd/>
            </a:ln>
            <a:effectLst/>
          </p:spPr>
          <p:txBody>
            <a:bodyPr/>
            <a:lstStyle/>
            <a:p>
              <a:r>
                <a:rPr lang="en-US" sz="1100">
                  <a:cs typeface="Times New Roman" charset="0"/>
                </a:rPr>
                <a:t>K</a:t>
              </a:r>
              <a:endParaRPr lang="pl-PL" sz="1100">
                <a:cs typeface="Times New Roman" charset="0"/>
              </a:endParaRPr>
            </a:p>
            <a:p>
              <a:pPr eaLnBrk="0" hangingPunct="0"/>
              <a:endParaRPr lang="pl-PL" sz="3200"/>
            </a:p>
          </p:txBody>
        </p:sp>
        <p:sp>
          <p:nvSpPr>
            <p:cNvPr id="19460" name="Rectangle 4"/>
            <p:cNvSpPr>
              <a:spLocks noChangeArrowheads="1"/>
            </p:cNvSpPr>
            <p:nvPr/>
          </p:nvSpPr>
          <p:spPr bwMode="auto">
            <a:xfrm>
              <a:off x="178" y="403"/>
              <a:ext cx="170" cy="576"/>
            </a:xfrm>
            <a:prstGeom prst="rect">
              <a:avLst/>
            </a:prstGeom>
            <a:noFill/>
            <a:ln w="9525">
              <a:noFill/>
              <a:miter lim="800000"/>
              <a:headEnd/>
              <a:tailEnd/>
            </a:ln>
            <a:effectLst/>
          </p:spPr>
          <p:txBody>
            <a:bodyPr/>
            <a:lstStyle/>
            <a:p>
              <a:r>
                <a:rPr lang="en-US" sz="1100">
                  <a:cs typeface="Times New Roman" charset="0"/>
                </a:rPr>
                <a:t>1</a:t>
              </a:r>
              <a:endParaRPr lang="pl-PL" sz="1100">
                <a:cs typeface="Times New Roman" charset="0"/>
              </a:endParaRPr>
            </a:p>
            <a:p>
              <a:pPr eaLnBrk="0" hangingPunct="0"/>
              <a:endParaRPr lang="pl-PL" sz="3200"/>
            </a:p>
          </p:txBody>
        </p:sp>
        <p:sp>
          <p:nvSpPr>
            <p:cNvPr id="19461" name="Rectangle 5"/>
            <p:cNvSpPr>
              <a:spLocks noChangeArrowheads="1"/>
            </p:cNvSpPr>
            <p:nvPr/>
          </p:nvSpPr>
          <p:spPr bwMode="auto">
            <a:xfrm>
              <a:off x="348" y="403"/>
              <a:ext cx="170" cy="576"/>
            </a:xfrm>
            <a:prstGeom prst="rect">
              <a:avLst/>
            </a:prstGeom>
            <a:noFill/>
            <a:ln w="9525">
              <a:noFill/>
              <a:miter lim="800000"/>
              <a:headEnd/>
              <a:tailEnd/>
            </a:ln>
            <a:effectLst/>
          </p:spPr>
          <p:txBody>
            <a:bodyPr/>
            <a:lstStyle/>
            <a:p>
              <a:r>
                <a:rPr lang="en-US" sz="1100">
                  <a:cs typeface="Times New Roman" charset="0"/>
                </a:rPr>
                <a:t>a</a:t>
              </a:r>
              <a:endParaRPr lang="pl-PL" sz="1100">
                <a:cs typeface="Times New Roman" charset="0"/>
              </a:endParaRPr>
            </a:p>
            <a:p>
              <a:pPr eaLnBrk="0" hangingPunct="0"/>
              <a:endParaRPr lang="pl-PL" sz="3200"/>
            </a:p>
          </p:txBody>
        </p:sp>
        <p:sp>
          <p:nvSpPr>
            <p:cNvPr id="19462" name="Rectangle 6"/>
            <p:cNvSpPr>
              <a:spLocks noChangeArrowheads="1"/>
            </p:cNvSpPr>
            <p:nvPr/>
          </p:nvSpPr>
          <p:spPr bwMode="auto">
            <a:xfrm>
              <a:off x="518" y="403"/>
              <a:ext cx="1908" cy="576"/>
            </a:xfrm>
            <a:prstGeom prst="rect">
              <a:avLst/>
            </a:prstGeom>
            <a:noFill/>
            <a:ln w="9525">
              <a:noFill/>
              <a:miter lim="800000"/>
              <a:headEnd/>
              <a:tailEnd/>
            </a:ln>
            <a:effectLst/>
          </p:spPr>
          <p:txBody>
            <a:bodyPr/>
            <a:lstStyle/>
            <a:p>
              <a:r>
                <a:rPr lang="pl-PL" sz="1100">
                  <a:cs typeface="Times New Roman" charset="0"/>
                </a:rPr>
                <a:t>W okresie ostatniego roku pacjent użył więcej niż raz środek z listy podanej niżej, aby poczuć się lepiej, lub zmienić nastrój ...</a:t>
              </a:r>
            </a:p>
            <a:p>
              <a:pPr eaLnBrk="0" hangingPunct="0"/>
              <a:endParaRPr lang="pl-PL" sz="3200"/>
            </a:p>
          </p:txBody>
        </p:sp>
        <p:sp>
          <p:nvSpPr>
            <p:cNvPr id="19463" name="Rectangle 7"/>
            <p:cNvSpPr>
              <a:spLocks noChangeArrowheads="1"/>
            </p:cNvSpPr>
            <p:nvPr/>
          </p:nvSpPr>
          <p:spPr bwMode="auto">
            <a:xfrm>
              <a:off x="2426" y="403"/>
              <a:ext cx="284" cy="576"/>
            </a:xfrm>
            <a:prstGeom prst="rect">
              <a:avLst/>
            </a:prstGeom>
            <a:noFill/>
            <a:ln w="9525">
              <a:noFill/>
              <a:miter lim="800000"/>
              <a:headEnd/>
              <a:tailEnd/>
            </a:ln>
            <a:effectLst/>
          </p:spPr>
          <p:txBody>
            <a:bodyPr/>
            <a:lstStyle/>
            <a:p>
              <a:r>
                <a:rPr lang="pl-PL" sz="1100">
                  <a:cs typeface="Times New Roman" charset="0"/>
                </a:rPr>
                <a:t>nie</a:t>
              </a:r>
            </a:p>
            <a:p>
              <a:pPr eaLnBrk="0" hangingPunct="0"/>
              <a:endParaRPr lang="pl-PL" sz="3200"/>
            </a:p>
          </p:txBody>
        </p:sp>
        <p:sp>
          <p:nvSpPr>
            <p:cNvPr id="19464" name="Rectangle 8"/>
            <p:cNvSpPr>
              <a:spLocks noChangeArrowheads="1"/>
            </p:cNvSpPr>
            <p:nvPr/>
          </p:nvSpPr>
          <p:spPr bwMode="auto">
            <a:xfrm>
              <a:off x="2710" y="403"/>
              <a:ext cx="274" cy="576"/>
            </a:xfrm>
            <a:prstGeom prst="rect">
              <a:avLst/>
            </a:prstGeom>
            <a:noFill/>
            <a:ln w="9525">
              <a:noFill/>
              <a:miter lim="800000"/>
              <a:headEnd/>
              <a:tailEnd/>
            </a:ln>
            <a:effectLst/>
          </p:spPr>
          <p:txBody>
            <a:bodyPr/>
            <a:lstStyle/>
            <a:p>
              <a:r>
                <a:rPr lang="pl-PL" sz="1100">
                  <a:cs typeface="Times New Roman" charset="0"/>
                </a:rPr>
                <a:t>tak</a:t>
              </a:r>
            </a:p>
            <a:p>
              <a:pPr eaLnBrk="0" hangingPunct="0"/>
              <a:endParaRPr lang="pl-PL" sz="3200"/>
            </a:p>
          </p:txBody>
        </p:sp>
        <p:sp>
          <p:nvSpPr>
            <p:cNvPr id="19465" name="Rectangle 9"/>
            <p:cNvSpPr>
              <a:spLocks noChangeArrowheads="1"/>
            </p:cNvSpPr>
            <p:nvPr/>
          </p:nvSpPr>
          <p:spPr bwMode="auto">
            <a:xfrm>
              <a:off x="28" y="979"/>
              <a:ext cx="150" cy="768"/>
            </a:xfrm>
            <a:prstGeom prst="rect">
              <a:avLst/>
            </a:prstGeom>
            <a:noFill/>
            <a:ln w="9525">
              <a:noFill/>
              <a:miter lim="800000"/>
              <a:headEnd/>
              <a:tailEnd/>
            </a:ln>
            <a:effectLst/>
          </p:spPr>
          <p:txBody>
            <a:bodyPr/>
            <a:lstStyle/>
            <a:p>
              <a:r>
                <a:rPr lang="pl-PL" sz="1100">
                  <a:cs typeface="Times New Roman" charset="0"/>
                </a:rPr>
                <a:t> </a:t>
              </a:r>
            </a:p>
            <a:p>
              <a:pPr eaLnBrk="0" hangingPunct="0"/>
              <a:endParaRPr lang="pl-PL" sz="3200"/>
            </a:p>
          </p:txBody>
        </p:sp>
        <p:sp>
          <p:nvSpPr>
            <p:cNvPr id="19466" name="Rectangle 10"/>
            <p:cNvSpPr>
              <a:spLocks noChangeArrowheads="1"/>
            </p:cNvSpPr>
            <p:nvPr/>
          </p:nvSpPr>
          <p:spPr bwMode="auto">
            <a:xfrm>
              <a:off x="178" y="979"/>
              <a:ext cx="170" cy="768"/>
            </a:xfrm>
            <a:prstGeom prst="rect">
              <a:avLst/>
            </a:prstGeom>
            <a:noFill/>
            <a:ln w="9525">
              <a:noFill/>
              <a:miter lim="800000"/>
              <a:headEnd/>
              <a:tailEnd/>
            </a:ln>
            <a:effectLst/>
          </p:spPr>
          <p:txBody>
            <a:bodyPr/>
            <a:lstStyle/>
            <a:p>
              <a:r>
                <a:rPr lang="pl-PL" sz="1100">
                  <a:cs typeface="Times New Roman" charset="0"/>
                </a:rPr>
                <a:t> </a:t>
              </a:r>
            </a:p>
            <a:p>
              <a:pPr eaLnBrk="0" hangingPunct="0"/>
              <a:endParaRPr lang="pl-PL" sz="3200"/>
            </a:p>
          </p:txBody>
        </p:sp>
        <p:sp>
          <p:nvSpPr>
            <p:cNvPr id="19467" name="Rectangle 11"/>
            <p:cNvSpPr>
              <a:spLocks noChangeArrowheads="1"/>
            </p:cNvSpPr>
            <p:nvPr/>
          </p:nvSpPr>
          <p:spPr bwMode="auto">
            <a:xfrm>
              <a:off x="348" y="979"/>
              <a:ext cx="170" cy="768"/>
            </a:xfrm>
            <a:prstGeom prst="rect">
              <a:avLst/>
            </a:prstGeom>
            <a:noFill/>
            <a:ln w="9525">
              <a:noFill/>
              <a:miter lim="800000"/>
              <a:headEnd/>
              <a:tailEnd/>
            </a:ln>
            <a:effectLst/>
          </p:spPr>
          <p:txBody>
            <a:bodyPr/>
            <a:lstStyle/>
            <a:p>
              <a:r>
                <a:rPr lang="pl-PL" sz="1100">
                  <a:cs typeface="Times New Roman" charset="0"/>
                </a:rPr>
                <a:t> </a:t>
              </a:r>
            </a:p>
            <a:p>
              <a:pPr eaLnBrk="0" hangingPunct="0"/>
              <a:endParaRPr lang="pl-PL" sz="3200"/>
            </a:p>
          </p:txBody>
        </p:sp>
        <p:sp>
          <p:nvSpPr>
            <p:cNvPr id="19468" name="Rectangle 12"/>
            <p:cNvSpPr>
              <a:spLocks noChangeArrowheads="1"/>
            </p:cNvSpPr>
            <p:nvPr/>
          </p:nvSpPr>
          <p:spPr bwMode="auto">
            <a:xfrm>
              <a:off x="518" y="979"/>
              <a:ext cx="1908" cy="768"/>
            </a:xfrm>
            <a:prstGeom prst="rect">
              <a:avLst/>
            </a:prstGeom>
            <a:noFill/>
            <a:ln w="9525">
              <a:noFill/>
              <a:miter lim="800000"/>
              <a:headEnd/>
              <a:tailEnd/>
            </a:ln>
            <a:effectLst/>
          </p:spPr>
          <p:txBody>
            <a:bodyPr/>
            <a:lstStyle/>
            <a:p>
              <a:r>
                <a:rPr lang="pl-PL" sz="1100">
                  <a:cs typeface="Times New Roman" charset="0"/>
                </a:rPr>
                <a:t>Lista: benzodiazepiny, barbiturany, haszysz i pochodne, amfetamina i pochodne, kokaina, opiaty,  psychodysleptyki, „kleje”, sterydy, inne (zaznacz grupę, wyszczególnij środki i ich zwykłe dawki):</a:t>
              </a:r>
            </a:p>
            <a:p>
              <a:pPr eaLnBrk="0" hangingPunct="0"/>
              <a:r>
                <a:rPr lang="pl-PL" sz="1100">
                  <a:cs typeface="Times New Roman" charset="0"/>
                </a:rPr>
                <a:t> </a:t>
              </a:r>
            </a:p>
            <a:p>
              <a:pPr eaLnBrk="0" hangingPunct="0"/>
              <a:endParaRPr lang="pl-PL" sz="3200"/>
            </a:p>
          </p:txBody>
        </p:sp>
        <p:sp>
          <p:nvSpPr>
            <p:cNvPr id="19469" name="Rectangle 13"/>
            <p:cNvSpPr>
              <a:spLocks noChangeArrowheads="1"/>
            </p:cNvSpPr>
            <p:nvPr/>
          </p:nvSpPr>
          <p:spPr bwMode="auto">
            <a:xfrm>
              <a:off x="2426" y="979"/>
              <a:ext cx="284" cy="768"/>
            </a:xfrm>
            <a:prstGeom prst="rect">
              <a:avLst/>
            </a:prstGeom>
            <a:noFill/>
            <a:ln w="9525">
              <a:noFill/>
              <a:miter lim="800000"/>
              <a:headEnd/>
              <a:tailEnd/>
            </a:ln>
            <a:effectLst/>
          </p:spPr>
          <p:txBody>
            <a:bodyPr/>
            <a:lstStyle/>
            <a:p>
              <a:r>
                <a:rPr lang="pl-PL" sz="1100">
                  <a:cs typeface="Times New Roman" charset="0"/>
                </a:rPr>
                <a:t> </a:t>
              </a:r>
            </a:p>
            <a:p>
              <a:pPr eaLnBrk="0" hangingPunct="0"/>
              <a:endParaRPr lang="pl-PL" sz="3200"/>
            </a:p>
          </p:txBody>
        </p:sp>
        <p:sp>
          <p:nvSpPr>
            <p:cNvPr id="19470" name="Rectangle 14"/>
            <p:cNvSpPr>
              <a:spLocks noChangeArrowheads="1"/>
            </p:cNvSpPr>
            <p:nvPr/>
          </p:nvSpPr>
          <p:spPr bwMode="auto">
            <a:xfrm>
              <a:off x="2710" y="979"/>
              <a:ext cx="274" cy="768"/>
            </a:xfrm>
            <a:prstGeom prst="rect">
              <a:avLst/>
            </a:prstGeom>
            <a:noFill/>
            <a:ln w="9525">
              <a:noFill/>
              <a:miter lim="800000"/>
              <a:headEnd/>
              <a:tailEnd/>
            </a:ln>
            <a:effectLst/>
          </p:spPr>
          <p:txBody>
            <a:bodyPr/>
            <a:lstStyle/>
            <a:p>
              <a:r>
                <a:rPr lang="pl-PL" sz="1100">
                  <a:cs typeface="Times New Roman" charset="0"/>
                </a:rPr>
                <a:t> </a:t>
              </a:r>
            </a:p>
            <a:p>
              <a:pPr eaLnBrk="0" hangingPunct="0"/>
              <a:endParaRPr lang="pl-PL" sz="3200"/>
            </a:p>
          </p:txBody>
        </p:sp>
        <p:sp>
          <p:nvSpPr>
            <p:cNvPr id="19471" name="Rectangle 15"/>
            <p:cNvSpPr>
              <a:spLocks noChangeArrowheads="1"/>
            </p:cNvSpPr>
            <p:nvPr/>
          </p:nvSpPr>
          <p:spPr bwMode="auto">
            <a:xfrm>
              <a:off x="28" y="1747"/>
              <a:ext cx="150" cy="480"/>
            </a:xfrm>
            <a:prstGeom prst="rect">
              <a:avLst/>
            </a:prstGeom>
            <a:noFill/>
            <a:ln w="9525">
              <a:noFill/>
              <a:miter lim="800000"/>
              <a:headEnd/>
              <a:tailEnd/>
            </a:ln>
            <a:effectLst/>
          </p:spPr>
          <p:txBody>
            <a:bodyPr/>
            <a:lstStyle/>
            <a:p>
              <a:r>
                <a:rPr lang="pl-PL" sz="1100">
                  <a:cs typeface="Times New Roman" charset="0"/>
                </a:rPr>
                <a:t> </a:t>
              </a:r>
            </a:p>
            <a:p>
              <a:pPr eaLnBrk="0" hangingPunct="0"/>
              <a:endParaRPr lang="pl-PL" sz="3200"/>
            </a:p>
          </p:txBody>
        </p:sp>
        <p:sp>
          <p:nvSpPr>
            <p:cNvPr id="19472" name="Rectangle 16"/>
            <p:cNvSpPr>
              <a:spLocks noChangeArrowheads="1"/>
            </p:cNvSpPr>
            <p:nvPr/>
          </p:nvSpPr>
          <p:spPr bwMode="auto">
            <a:xfrm>
              <a:off x="178" y="1747"/>
              <a:ext cx="170" cy="480"/>
            </a:xfrm>
            <a:prstGeom prst="rect">
              <a:avLst/>
            </a:prstGeom>
            <a:noFill/>
            <a:ln w="9525">
              <a:noFill/>
              <a:miter lim="800000"/>
              <a:headEnd/>
              <a:tailEnd/>
            </a:ln>
            <a:effectLst/>
          </p:spPr>
          <p:txBody>
            <a:bodyPr/>
            <a:lstStyle/>
            <a:p>
              <a:r>
                <a:rPr lang="pl-PL" sz="1100">
                  <a:cs typeface="Times New Roman" charset="0"/>
                </a:rPr>
                <a:t> </a:t>
              </a:r>
            </a:p>
            <a:p>
              <a:pPr eaLnBrk="0" hangingPunct="0"/>
              <a:endParaRPr lang="pl-PL" sz="3200"/>
            </a:p>
          </p:txBody>
        </p:sp>
        <p:sp>
          <p:nvSpPr>
            <p:cNvPr id="19473" name="Rectangle 17"/>
            <p:cNvSpPr>
              <a:spLocks noChangeArrowheads="1"/>
            </p:cNvSpPr>
            <p:nvPr/>
          </p:nvSpPr>
          <p:spPr bwMode="auto">
            <a:xfrm>
              <a:off x="348" y="1747"/>
              <a:ext cx="170" cy="480"/>
            </a:xfrm>
            <a:prstGeom prst="rect">
              <a:avLst/>
            </a:prstGeom>
            <a:noFill/>
            <a:ln w="9525">
              <a:noFill/>
              <a:miter lim="800000"/>
              <a:headEnd/>
              <a:tailEnd/>
            </a:ln>
            <a:effectLst/>
          </p:spPr>
          <p:txBody>
            <a:bodyPr/>
            <a:lstStyle/>
            <a:p>
              <a:r>
                <a:rPr lang="pl-PL" sz="1100">
                  <a:cs typeface="Times New Roman" charset="0"/>
                </a:rPr>
                <a:t> </a:t>
              </a:r>
            </a:p>
            <a:p>
              <a:pPr eaLnBrk="0" hangingPunct="0"/>
              <a:endParaRPr lang="pl-PL" sz="3200"/>
            </a:p>
          </p:txBody>
        </p:sp>
        <p:sp>
          <p:nvSpPr>
            <p:cNvPr id="19474" name="Rectangle 18"/>
            <p:cNvSpPr>
              <a:spLocks noChangeArrowheads="1"/>
            </p:cNvSpPr>
            <p:nvPr/>
          </p:nvSpPr>
          <p:spPr bwMode="auto">
            <a:xfrm>
              <a:off x="518" y="1747"/>
              <a:ext cx="1908" cy="480"/>
            </a:xfrm>
            <a:prstGeom prst="rect">
              <a:avLst/>
            </a:prstGeom>
            <a:noFill/>
            <a:ln w="9525">
              <a:noFill/>
              <a:miter lim="800000"/>
              <a:headEnd/>
              <a:tailEnd/>
            </a:ln>
            <a:effectLst/>
          </p:spPr>
          <p:txBody>
            <a:bodyPr/>
            <a:lstStyle/>
            <a:p>
              <a:r>
                <a:rPr lang="pl-PL" sz="1100">
                  <a:cs typeface="Times New Roman" charset="0"/>
                </a:rPr>
                <a:t>Najczęściej używany środek, zwykła dawka:</a:t>
              </a:r>
            </a:p>
            <a:p>
              <a:pPr eaLnBrk="0" hangingPunct="0"/>
              <a:r>
                <a:rPr lang="pl-PL" sz="1100">
                  <a:cs typeface="Times New Roman" charset="0"/>
                </a:rPr>
                <a:t> </a:t>
              </a:r>
            </a:p>
            <a:p>
              <a:pPr eaLnBrk="0" hangingPunct="0"/>
              <a:endParaRPr lang="pl-PL" sz="3200"/>
            </a:p>
          </p:txBody>
        </p:sp>
        <p:sp>
          <p:nvSpPr>
            <p:cNvPr id="19475" name="Rectangle 19"/>
            <p:cNvSpPr>
              <a:spLocks noChangeArrowheads="1"/>
            </p:cNvSpPr>
            <p:nvPr/>
          </p:nvSpPr>
          <p:spPr bwMode="auto">
            <a:xfrm>
              <a:off x="2426" y="1747"/>
              <a:ext cx="284" cy="480"/>
            </a:xfrm>
            <a:prstGeom prst="rect">
              <a:avLst/>
            </a:prstGeom>
            <a:noFill/>
            <a:ln w="9525">
              <a:noFill/>
              <a:miter lim="800000"/>
              <a:headEnd/>
              <a:tailEnd/>
            </a:ln>
            <a:effectLst/>
          </p:spPr>
          <p:txBody>
            <a:bodyPr/>
            <a:lstStyle/>
            <a:p>
              <a:r>
                <a:rPr lang="pl-PL" sz="1100">
                  <a:cs typeface="Times New Roman" charset="0"/>
                </a:rPr>
                <a:t> </a:t>
              </a:r>
            </a:p>
            <a:p>
              <a:pPr eaLnBrk="0" hangingPunct="0"/>
              <a:endParaRPr lang="pl-PL" sz="3200"/>
            </a:p>
          </p:txBody>
        </p:sp>
        <p:sp>
          <p:nvSpPr>
            <p:cNvPr id="19476" name="Rectangle 20"/>
            <p:cNvSpPr>
              <a:spLocks noChangeArrowheads="1"/>
            </p:cNvSpPr>
            <p:nvPr/>
          </p:nvSpPr>
          <p:spPr bwMode="auto">
            <a:xfrm>
              <a:off x="2710" y="1747"/>
              <a:ext cx="274" cy="480"/>
            </a:xfrm>
            <a:prstGeom prst="rect">
              <a:avLst/>
            </a:prstGeom>
            <a:noFill/>
            <a:ln w="9525">
              <a:noFill/>
              <a:miter lim="800000"/>
              <a:headEnd/>
              <a:tailEnd/>
            </a:ln>
            <a:effectLst/>
          </p:spPr>
          <p:txBody>
            <a:bodyPr/>
            <a:lstStyle/>
            <a:p>
              <a:r>
                <a:rPr lang="pl-PL" sz="1100">
                  <a:cs typeface="Times New Roman" charset="0"/>
                </a:rPr>
                <a:t> </a:t>
              </a:r>
            </a:p>
            <a:p>
              <a:pPr eaLnBrk="0" hangingPunct="0"/>
              <a:endParaRPr lang="pl-PL" sz="3200"/>
            </a:p>
          </p:txBody>
        </p:sp>
        <p:sp>
          <p:nvSpPr>
            <p:cNvPr id="19477" name="Rectangle 21"/>
            <p:cNvSpPr>
              <a:spLocks noChangeArrowheads="1"/>
            </p:cNvSpPr>
            <p:nvPr/>
          </p:nvSpPr>
          <p:spPr bwMode="auto">
            <a:xfrm>
              <a:off x="28" y="2227"/>
              <a:ext cx="150" cy="394"/>
            </a:xfrm>
            <a:prstGeom prst="rect">
              <a:avLst/>
            </a:prstGeom>
            <a:noFill/>
            <a:ln w="9525">
              <a:noFill/>
              <a:miter lim="800000"/>
              <a:headEnd/>
              <a:tailEnd/>
            </a:ln>
            <a:effectLst/>
          </p:spPr>
          <p:txBody>
            <a:bodyPr/>
            <a:lstStyle/>
            <a:p>
              <a:r>
                <a:rPr lang="pl-PL" sz="1100">
                  <a:cs typeface="Times New Roman" charset="0"/>
                </a:rPr>
                <a:t> </a:t>
              </a:r>
            </a:p>
            <a:p>
              <a:pPr eaLnBrk="0" hangingPunct="0"/>
              <a:endParaRPr lang="pl-PL" sz="3200"/>
            </a:p>
          </p:txBody>
        </p:sp>
        <p:sp>
          <p:nvSpPr>
            <p:cNvPr id="19478" name="Rectangle 22"/>
            <p:cNvSpPr>
              <a:spLocks noChangeArrowheads="1"/>
            </p:cNvSpPr>
            <p:nvPr/>
          </p:nvSpPr>
          <p:spPr bwMode="auto">
            <a:xfrm>
              <a:off x="178" y="2227"/>
              <a:ext cx="170" cy="394"/>
            </a:xfrm>
            <a:prstGeom prst="rect">
              <a:avLst/>
            </a:prstGeom>
            <a:noFill/>
            <a:ln w="9525">
              <a:noFill/>
              <a:miter lim="800000"/>
              <a:headEnd/>
              <a:tailEnd/>
            </a:ln>
            <a:effectLst/>
          </p:spPr>
          <p:txBody>
            <a:bodyPr/>
            <a:lstStyle/>
            <a:p>
              <a:r>
                <a:rPr lang="pl-PL" sz="1100">
                  <a:cs typeface="Times New Roman" charset="0"/>
                </a:rPr>
                <a:t>2</a:t>
              </a:r>
            </a:p>
            <a:p>
              <a:pPr eaLnBrk="0" hangingPunct="0"/>
              <a:endParaRPr lang="pl-PL" sz="3200"/>
            </a:p>
          </p:txBody>
        </p:sp>
        <p:sp>
          <p:nvSpPr>
            <p:cNvPr id="19479" name="Rectangle 23"/>
            <p:cNvSpPr>
              <a:spLocks noChangeArrowheads="1"/>
            </p:cNvSpPr>
            <p:nvPr/>
          </p:nvSpPr>
          <p:spPr bwMode="auto">
            <a:xfrm>
              <a:off x="348" y="2227"/>
              <a:ext cx="170" cy="394"/>
            </a:xfrm>
            <a:prstGeom prst="rect">
              <a:avLst/>
            </a:prstGeom>
            <a:noFill/>
            <a:ln w="9525">
              <a:noFill/>
              <a:miter lim="800000"/>
              <a:headEnd/>
              <a:tailEnd/>
            </a:ln>
            <a:effectLst/>
          </p:spPr>
          <p:txBody>
            <a:bodyPr/>
            <a:lstStyle/>
            <a:p>
              <a:r>
                <a:rPr lang="pl-PL" sz="1100">
                  <a:cs typeface="Times New Roman" charset="0"/>
                </a:rPr>
                <a:t> </a:t>
              </a:r>
            </a:p>
            <a:p>
              <a:pPr eaLnBrk="0" hangingPunct="0"/>
              <a:endParaRPr lang="pl-PL" sz="3200"/>
            </a:p>
          </p:txBody>
        </p:sp>
        <p:sp>
          <p:nvSpPr>
            <p:cNvPr id="19480" name="Rectangle 24"/>
            <p:cNvSpPr>
              <a:spLocks noChangeArrowheads="1"/>
            </p:cNvSpPr>
            <p:nvPr/>
          </p:nvSpPr>
          <p:spPr bwMode="auto">
            <a:xfrm>
              <a:off x="518" y="2227"/>
              <a:ext cx="1908" cy="394"/>
            </a:xfrm>
            <a:prstGeom prst="rect">
              <a:avLst/>
            </a:prstGeom>
            <a:noFill/>
            <a:ln w="9525">
              <a:noFill/>
              <a:miter lim="800000"/>
              <a:headEnd/>
              <a:tailEnd/>
            </a:ln>
            <a:effectLst/>
          </p:spPr>
          <p:txBody>
            <a:bodyPr/>
            <a:lstStyle/>
            <a:p>
              <a:r>
                <a:rPr lang="pl-PL" sz="1400">
                  <a:cs typeface="Times New Roman" charset="0"/>
                </a:rPr>
                <a:t>W okresie ostatniego roku ...</a:t>
              </a:r>
              <a:endParaRPr lang="pl-PL" sz="1100">
                <a:cs typeface="Times New Roman" charset="0"/>
              </a:endParaRPr>
            </a:p>
            <a:p>
              <a:pPr eaLnBrk="0" hangingPunct="0"/>
              <a:endParaRPr lang="pl-PL" sz="3200"/>
            </a:p>
          </p:txBody>
        </p:sp>
        <p:sp>
          <p:nvSpPr>
            <p:cNvPr id="19481" name="Rectangle 25"/>
            <p:cNvSpPr>
              <a:spLocks noChangeArrowheads="1"/>
            </p:cNvSpPr>
            <p:nvPr/>
          </p:nvSpPr>
          <p:spPr bwMode="auto">
            <a:xfrm>
              <a:off x="2426" y="2227"/>
              <a:ext cx="284" cy="394"/>
            </a:xfrm>
            <a:prstGeom prst="rect">
              <a:avLst/>
            </a:prstGeom>
            <a:noFill/>
            <a:ln w="9525">
              <a:noFill/>
              <a:miter lim="800000"/>
              <a:headEnd/>
              <a:tailEnd/>
            </a:ln>
            <a:effectLst/>
          </p:spPr>
          <p:txBody>
            <a:bodyPr/>
            <a:lstStyle/>
            <a:p>
              <a:r>
                <a:rPr lang="pl-PL" sz="1100">
                  <a:cs typeface="Times New Roman" charset="0"/>
                </a:rPr>
                <a:t> </a:t>
              </a:r>
            </a:p>
            <a:p>
              <a:pPr eaLnBrk="0" hangingPunct="0"/>
              <a:endParaRPr lang="pl-PL" sz="3200"/>
            </a:p>
          </p:txBody>
        </p:sp>
        <p:sp>
          <p:nvSpPr>
            <p:cNvPr id="19482" name="Rectangle 26"/>
            <p:cNvSpPr>
              <a:spLocks noChangeArrowheads="1"/>
            </p:cNvSpPr>
            <p:nvPr/>
          </p:nvSpPr>
          <p:spPr bwMode="auto">
            <a:xfrm>
              <a:off x="2710" y="2227"/>
              <a:ext cx="274" cy="394"/>
            </a:xfrm>
            <a:prstGeom prst="rect">
              <a:avLst/>
            </a:prstGeom>
            <a:noFill/>
            <a:ln w="9525">
              <a:noFill/>
              <a:miter lim="800000"/>
              <a:headEnd/>
              <a:tailEnd/>
            </a:ln>
            <a:effectLst/>
          </p:spPr>
          <p:txBody>
            <a:bodyPr/>
            <a:lstStyle/>
            <a:p>
              <a:r>
                <a:rPr lang="pl-PL" sz="1100">
                  <a:cs typeface="Times New Roman" charset="0"/>
                </a:rPr>
                <a:t> </a:t>
              </a:r>
            </a:p>
            <a:p>
              <a:pPr eaLnBrk="0" hangingPunct="0"/>
              <a:endParaRPr lang="pl-PL" sz="3200"/>
            </a:p>
          </p:txBody>
        </p:sp>
        <p:sp>
          <p:nvSpPr>
            <p:cNvPr id="19483" name="Rectangle 27"/>
            <p:cNvSpPr>
              <a:spLocks noChangeArrowheads="1"/>
            </p:cNvSpPr>
            <p:nvPr/>
          </p:nvSpPr>
          <p:spPr bwMode="auto">
            <a:xfrm>
              <a:off x="28" y="2621"/>
              <a:ext cx="150" cy="500"/>
            </a:xfrm>
            <a:prstGeom prst="rect">
              <a:avLst/>
            </a:prstGeom>
            <a:noFill/>
            <a:ln w="9525">
              <a:noFill/>
              <a:miter lim="800000"/>
              <a:headEnd/>
              <a:tailEnd/>
            </a:ln>
            <a:effectLst/>
          </p:spPr>
          <p:txBody>
            <a:bodyPr/>
            <a:lstStyle/>
            <a:p>
              <a:r>
                <a:rPr lang="pl-PL" sz="1100">
                  <a:cs typeface="Times New Roman" charset="0"/>
                </a:rPr>
                <a:t> </a:t>
              </a:r>
            </a:p>
            <a:p>
              <a:pPr eaLnBrk="0" hangingPunct="0"/>
              <a:endParaRPr lang="pl-PL" sz="3200"/>
            </a:p>
          </p:txBody>
        </p:sp>
        <p:sp>
          <p:nvSpPr>
            <p:cNvPr id="19484" name="Rectangle 28"/>
            <p:cNvSpPr>
              <a:spLocks noChangeArrowheads="1"/>
            </p:cNvSpPr>
            <p:nvPr/>
          </p:nvSpPr>
          <p:spPr bwMode="auto">
            <a:xfrm>
              <a:off x="178" y="2621"/>
              <a:ext cx="170" cy="500"/>
            </a:xfrm>
            <a:prstGeom prst="rect">
              <a:avLst/>
            </a:prstGeom>
            <a:noFill/>
            <a:ln w="9525">
              <a:noFill/>
              <a:miter lim="800000"/>
              <a:headEnd/>
              <a:tailEnd/>
            </a:ln>
            <a:effectLst/>
          </p:spPr>
          <p:txBody>
            <a:bodyPr/>
            <a:lstStyle/>
            <a:p>
              <a:r>
                <a:rPr lang="pl-PL" sz="1100">
                  <a:cs typeface="Times New Roman" charset="0"/>
                </a:rPr>
                <a:t> </a:t>
              </a:r>
            </a:p>
            <a:p>
              <a:pPr eaLnBrk="0" hangingPunct="0"/>
              <a:endParaRPr lang="pl-PL" sz="3200"/>
            </a:p>
          </p:txBody>
        </p:sp>
        <p:sp>
          <p:nvSpPr>
            <p:cNvPr id="19485" name="Rectangle 29"/>
            <p:cNvSpPr>
              <a:spLocks noChangeArrowheads="1"/>
            </p:cNvSpPr>
            <p:nvPr/>
          </p:nvSpPr>
          <p:spPr bwMode="auto">
            <a:xfrm>
              <a:off x="348" y="2621"/>
              <a:ext cx="170" cy="500"/>
            </a:xfrm>
            <a:prstGeom prst="rect">
              <a:avLst/>
            </a:prstGeom>
            <a:noFill/>
            <a:ln w="9525">
              <a:noFill/>
              <a:miter lim="800000"/>
              <a:headEnd/>
              <a:tailEnd/>
            </a:ln>
            <a:effectLst/>
          </p:spPr>
          <p:txBody>
            <a:bodyPr/>
            <a:lstStyle/>
            <a:p>
              <a:r>
                <a:rPr lang="pl-PL" sz="1100">
                  <a:cs typeface="Times New Roman" charset="0"/>
                </a:rPr>
                <a:t>a</a:t>
              </a:r>
            </a:p>
            <a:p>
              <a:pPr eaLnBrk="0" hangingPunct="0"/>
              <a:endParaRPr lang="pl-PL" sz="3200"/>
            </a:p>
          </p:txBody>
        </p:sp>
        <p:sp>
          <p:nvSpPr>
            <p:cNvPr id="19486" name="Rectangle 30"/>
            <p:cNvSpPr>
              <a:spLocks noChangeArrowheads="1"/>
            </p:cNvSpPr>
            <p:nvPr/>
          </p:nvSpPr>
          <p:spPr bwMode="auto">
            <a:xfrm>
              <a:off x="518" y="2621"/>
              <a:ext cx="1908" cy="500"/>
            </a:xfrm>
            <a:prstGeom prst="rect">
              <a:avLst/>
            </a:prstGeom>
            <a:noFill/>
            <a:ln w="9525">
              <a:noFill/>
              <a:miter lim="800000"/>
              <a:headEnd/>
              <a:tailEnd/>
            </a:ln>
            <a:effectLst/>
          </p:spPr>
          <p:txBody>
            <a:bodyPr/>
            <a:lstStyle/>
            <a:p>
              <a:r>
                <a:rPr lang="pl-PL" sz="1400">
                  <a:cs typeface="Times New Roman" charset="0"/>
                </a:rPr>
                <a:t>Brał środki psychoaktywne po to, żeby dojść do formy...</a:t>
              </a:r>
              <a:endParaRPr lang="pl-PL" sz="1100">
                <a:cs typeface="Times New Roman" charset="0"/>
              </a:endParaRPr>
            </a:p>
            <a:p>
              <a:pPr eaLnBrk="0" hangingPunct="0"/>
              <a:endParaRPr lang="pl-PL" sz="3200"/>
            </a:p>
          </p:txBody>
        </p:sp>
        <p:sp>
          <p:nvSpPr>
            <p:cNvPr id="19487" name="Rectangle 31"/>
            <p:cNvSpPr>
              <a:spLocks noChangeArrowheads="1"/>
            </p:cNvSpPr>
            <p:nvPr/>
          </p:nvSpPr>
          <p:spPr bwMode="auto">
            <a:xfrm>
              <a:off x="2426" y="2621"/>
              <a:ext cx="284" cy="500"/>
            </a:xfrm>
            <a:prstGeom prst="rect">
              <a:avLst/>
            </a:prstGeom>
            <a:noFill/>
            <a:ln w="9525">
              <a:noFill/>
              <a:miter lim="800000"/>
              <a:headEnd/>
              <a:tailEnd/>
            </a:ln>
            <a:effectLst/>
          </p:spPr>
          <p:txBody>
            <a:bodyPr/>
            <a:lstStyle/>
            <a:p>
              <a:r>
                <a:rPr lang="pl-PL" sz="1400">
                  <a:cs typeface="Times New Roman" charset="0"/>
                </a:rPr>
                <a:t>nie</a:t>
              </a:r>
              <a:endParaRPr lang="pl-PL" sz="1100">
                <a:cs typeface="Times New Roman" charset="0"/>
              </a:endParaRPr>
            </a:p>
            <a:p>
              <a:pPr eaLnBrk="0" hangingPunct="0"/>
              <a:endParaRPr lang="pl-PL" sz="3200"/>
            </a:p>
          </p:txBody>
        </p:sp>
        <p:sp>
          <p:nvSpPr>
            <p:cNvPr id="19488" name="Rectangle 32"/>
            <p:cNvSpPr>
              <a:spLocks noChangeArrowheads="1"/>
            </p:cNvSpPr>
            <p:nvPr/>
          </p:nvSpPr>
          <p:spPr bwMode="auto">
            <a:xfrm>
              <a:off x="2710" y="2621"/>
              <a:ext cx="274" cy="500"/>
            </a:xfrm>
            <a:prstGeom prst="rect">
              <a:avLst/>
            </a:prstGeom>
            <a:noFill/>
            <a:ln w="9525">
              <a:noFill/>
              <a:miter lim="800000"/>
              <a:headEnd/>
              <a:tailEnd/>
            </a:ln>
            <a:effectLst/>
          </p:spPr>
          <p:txBody>
            <a:bodyPr/>
            <a:lstStyle/>
            <a:p>
              <a:r>
                <a:rPr lang="pl-PL" sz="1400" b="1">
                  <a:cs typeface="Times New Roman" charset="0"/>
                </a:rPr>
                <a:t>tak</a:t>
              </a:r>
              <a:endParaRPr lang="pl-PL" sz="1100">
                <a:cs typeface="Times New Roman" charset="0"/>
              </a:endParaRPr>
            </a:p>
            <a:p>
              <a:pPr eaLnBrk="0" hangingPunct="0"/>
              <a:endParaRPr lang="pl-PL" sz="3200"/>
            </a:p>
          </p:txBody>
        </p:sp>
        <p:sp>
          <p:nvSpPr>
            <p:cNvPr id="19489" name="Rectangle 33"/>
            <p:cNvSpPr>
              <a:spLocks noChangeArrowheads="1"/>
            </p:cNvSpPr>
            <p:nvPr/>
          </p:nvSpPr>
          <p:spPr bwMode="auto">
            <a:xfrm>
              <a:off x="28" y="3121"/>
              <a:ext cx="150" cy="606"/>
            </a:xfrm>
            <a:prstGeom prst="rect">
              <a:avLst/>
            </a:prstGeom>
            <a:noFill/>
            <a:ln w="9525">
              <a:noFill/>
              <a:miter lim="800000"/>
              <a:headEnd/>
              <a:tailEnd/>
            </a:ln>
            <a:effectLst/>
          </p:spPr>
          <p:txBody>
            <a:bodyPr/>
            <a:lstStyle/>
            <a:p>
              <a:r>
                <a:rPr lang="pl-PL" sz="1100">
                  <a:cs typeface="Times New Roman" charset="0"/>
                </a:rPr>
                <a:t> </a:t>
              </a:r>
            </a:p>
            <a:p>
              <a:pPr eaLnBrk="0" hangingPunct="0"/>
              <a:endParaRPr lang="pl-PL" sz="3200"/>
            </a:p>
          </p:txBody>
        </p:sp>
        <p:sp>
          <p:nvSpPr>
            <p:cNvPr id="19490" name="Rectangle 34"/>
            <p:cNvSpPr>
              <a:spLocks noChangeArrowheads="1"/>
            </p:cNvSpPr>
            <p:nvPr/>
          </p:nvSpPr>
          <p:spPr bwMode="auto">
            <a:xfrm>
              <a:off x="178" y="3121"/>
              <a:ext cx="170" cy="606"/>
            </a:xfrm>
            <a:prstGeom prst="rect">
              <a:avLst/>
            </a:prstGeom>
            <a:noFill/>
            <a:ln w="9525">
              <a:noFill/>
              <a:miter lim="800000"/>
              <a:headEnd/>
              <a:tailEnd/>
            </a:ln>
            <a:effectLst/>
          </p:spPr>
          <p:txBody>
            <a:bodyPr/>
            <a:lstStyle/>
            <a:p>
              <a:r>
                <a:rPr lang="pl-PL" sz="1100">
                  <a:cs typeface="Times New Roman" charset="0"/>
                </a:rPr>
                <a:t> </a:t>
              </a:r>
            </a:p>
            <a:p>
              <a:pPr eaLnBrk="0" hangingPunct="0"/>
              <a:endParaRPr lang="pl-PL" sz="3200"/>
            </a:p>
          </p:txBody>
        </p:sp>
        <p:sp>
          <p:nvSpPr>
            <p:cNvPr id="19491" name="Rectangle 35"/>
            <p:cNvSpPr>
              <a:spLocks noChangeArrowheads="1"/>
            </p:cNvSpPr>
            <p:nvPr/>
          </p:nvSpPr>
          <p:spPr bwMode="auto">
            <a:xfrm>
              <a:off x="348" y="3121"/>
              <a:ext cx="170" cy="606"/>
            </a:xfrm>
            <a:prstGeom prst="rect">
              <a:avLst/>
            </a:prstGeom>
            <a:noFill/>
            <a:ln w="9525">
              <a:noFill/>
              <a:miter lim="800000"/>
              <a:headEnd/>
              <a:tailEnd/>
            </a:ln>
            <a:effectLst/>
          </p:spPr>
          <p:txBody>
            <a:bodyPr/>
            <a:lstStyle/>
            <a:p>
              <a:r>
                <a:rPr lang="pl-PL" sz="1100">
                  <a:cs typeface="Times New Roman" charset="0"/>
                </a:rPr>
                <a:t>b</a:t>
              </a:r>
            </a:p>
            <a:p>
              <a:pPr eaLnBrk="0" hangingPunct="0"/>
              <a:endParaRPr lang="pl-PL" sz="3200"/>
            </a:p>
          </p:txBody>
        </p:sp>
        <p:sp>
          <p:nvSpPr>
            <p:cNvPr id="19492" name="Rectangle 36"/>
            <p:cNvSpPr>
              <a:spLocks noChangeArrowheads="1"/>
            </p:cNvSpPr>
            <p:nvPr/>
          </p:nvSpPr>
          <p:spPr bwMode="auto">
            <a:xfrm>
              <a:off x="518" y="3121"/>
              <a:ext cx="1908" cy="606"/>
            </a:xfrm>
            <a:prstGeom prst="rect">
              <a:avLst/>
            </a:prstGeom>
            <a:noFill/>
            <a:ln w="9525">
              <a:noFill/>
              <a:miter lim="800000"/>
              <a:headEnd/>
              <a:tailEnd/>
            </a:ln>
            <a:effectLst/>
          </p:spPr>
          <p:txBody>
            <a:bodyPr/>
            <a:lstStyle/>
            <a:p>
              <a:r>
                <a:rPr lang="pl-PL" sz="1400">
                  <a:cs typeface="Times New Roman" charset="0"/>
                </a:rPr>
                <a:t>W czasie abstynencji miał drżenie, pocił się, odczuwał niepokój, lub brał środki psychoaktywne, aby tego uniknąć ...</a:t>
              </a:r>
              <a:endParaRPr lang="pl-PL" sz="1100">
                <a:cs typeface="Times New Roman" charset="0"/>
              </a:endParaRPr>
            </a:p>
            <a:p>
              <a:pPr eaLnBrk="0" hangingPunct="0"/>
              <a:endParaRPr lang="pl-PL" sz="3200"/>
            </a:p>
          </p:txBody>
        </p:sp>
        <p:sp>
          <p:nvSpPr>
            <p:cNvPr id="19493" name="Rectangle 37"/>
            <p:cNvSpPr>
              <a:spLocks noChangeArrowheads="1"/>
            </p:cNvSpPr>
            <p:nvPr/>
          </p:nvSpPr>
          <p:spPr bwMode="auto">
            <a:xfrm>
              <a:off x="2426" y="3121"/>
              <a:ext cx="284" cy="606"/>
            </a:xfrm>
            <a:prstGeom prst="rect">
              <a:avLst/>
            </a:prstGeom>
            <a:noFill/>
            <a:ln w="9525">
              <a:noFill/>
              <a:miter lim="800000"/>
              <a:headEnd/>
              <a:tailEnd/>
            </a:ln>
            <a:effectLst/>
          </p:spPr>
          <p:txBody>
            <a:bodyPr/>
            <a:lstStyle/>
            <a:p>
              <a:r>
                <a:rPr lang="pl-PL" sz="1400">
                  <a:cs typeface="Times New Roman" charset="0"/>
                </a:rPr>
                <a:t>nie</a:t>
              </a:r>
              <a:endParaRPr lang="pl-PL" sz="1100">
                <a:cs typeface="Times New Roman" charset="0"/>
              </a:endParaRPr>
            </a:p>
            <a:p>
              <a:pPr eaLnBrk="0" hangingPunct="0"/>
              <a:endParaRPr lang="pl-PL" sz="3200"/>
            </a:p>
          </p:txBody>
        </p:sp>
        <p:sp>
          <p:nvSpPr>
            <p:cNvPr id="19494" name="Rectangle 38"/>
            <p:cNvSpPr>
              <a:spLocks noChangeArrowheads="1"/>
            </p:cNvSpPr>
            <p:nvPr/>
          </p:nvSpPr>
          <p:spPr bwMode="auto">
            <a:xfrm>
              <a:off x="2710" y="3121"/>
              <a:ext cx="274" cy="606"/>
            </a:xfrm>
            <a:prstGeom prst="rect">
              <a:avLst/>
            </a:prstGeom>
            <a:noFill/>
            <a:ln w="9525">
              <a:noFill/>
              <a:miter lim="800000"/>
              <a:headEnd/>
              <a:tailEnd/>
            </a:ln>
            <a:effectLst/>
          </p:spPr>
          <p:txBody>
            <a:bodyPr/>
            <a:lstStyle/>
            <a:p>
              <a:r>
                <a:rPr lang="pl-PL" sz="1400" b="1">
                  <a:cs typeface="Times New Roman" charset="0"/>
                </a:rPr>
                <a:t>tak</a:t>
              </a:r>
              <a:endParaRPr lang="pl-PL" sz="1100">
                <a:cs typeface="Times New Roman" charset="0"/>
              </a:endParaRPr>
            </a:p>
            <a:p>
              <a:pPr eaLnBrk="0" hangingPunct="0"/>
              <a:endParaRPr lang="pl-PL" sz="3200"/>
            </a:p>
          </p:txBody>
        </p:sp>
        <p:sp>
          <p:nvSpPr>
            <p:cNvPr id="19495" name="Rectangle 39"/>
            <p:cNvSpPr>
              <a:spLocks noChangeArrowheads="1"/>
            </p:cNvSpPr>
            <p:nvPr/>
          </p:nvSpPr>
          <p:spPr bwMode="auto">
            <a:xfrm>
              <a:off x="28" y="3727"/>
              <a:ext cx="150" cy="500"/>
            </a:xfrm>
            <a:prstGeom prst="rect">
              <a:avLst/>
            </a:prstGeom>
            <a:noFill/>
            <a:ln w="9525">
              <a:noFill/>
              <a:miter lim="800000"/>
              <a:headEnd/>
              <a:tailEnd/>
            </a:ln>
            <a:effectLst/>
          </p:spPr>
          <p:txBody>
            <a:bodyPr/>
            <a:lstStyle/>
            <a:p>
              <a:r>
                <a:rPr lang="pl-PL" sz="1100">
                  <a:cs typeface="Times New Roman" charset="0"/>
                </a:rPr>
                <a:t> </a:t>
              </a:r>
            </a:p>
            <a:p>
              <a:pPr eaLnBrk="0" hangingPunct="0"/>
              <a:endParaRPr lang="pl-PL" sz="3200"/>
            </a:p>
          </p:txBody>
        </p:sp>
        <p:sp>
          <p:nvSpPr>
            <p:cNvPr id="19496" name="Rectangle 40"/>
            <p:cNvSpPr>
              <a:spLocks noChangeArrowheads="1"/>
            </p:cNvSpPr>
            <p:nvPr/>
          </p:nvSpPr>
          <p:spPr bwMode="auto">
            <a:xfrm>
              <a:off x="178" y="3727"/>
              <a:ext cx="170" cy="500"/>
            </a:xfrm>
            <a:prstGeom prst="rect">
              <a:avLst/>
            </a:prstGeom>
            <a:noFill/>
            <a:ln w="9525">
              <a:noFill/>
              <a:miter lim="800000"/>
              <a:headEnd/>
              <a:tailEnd/>
            </a:ln>
            <a:effectLst/>
          </p:spPr>
          <p:txBody>
            <a:bodyPr/>
            <a:lstStyle/>
            <a:p>
              <a:r>
                <a:rPr lang="pl-PL" sz="1100">
                  <a:cs typeface="Times New Roman" charset="0"/>
                </a:rPr>
                <a:t> </a:t>
              </a:r>
            </a:p>
            <a:p>
              <a:pPr eaLnBrk="0" hangingPunct="0"/>
              <a:endParaRPr lang="pl-PL" sz="3200"/>
            </a:p>
          </p:txBody>
        </p:sp>
        <p:sp>
          <p:nvSpPr>
            <p:cNvPr id="19497" name="Rectangle 41"/>
            <p:cNvSpPr>
              <a:spLocks noChangeArrowheads="1"/>
            </p:cNvSpPr>
            <p:nvPr/>
          </p:nvSpPr>
          <p:spPr bwMode="auto">
            <a:xfrm>
              <a:off x="348" y="3727"/>
              <a:ext cx="170" cy="500"/>
            </a:xfrm>
            <a:prstGeom prst="rect">
              <a:avLst/>
            </a:prstGeom>
            <a:noFill/>
            <a:ln w="9525">
              <a:noFill/>
              <a:miter lim="800000"/>
              <a:headEnd/>
              <a:tailEnd/>
            </a:ln>
            <a:effectLst/>
          </p:spPr>
          <p:txBody>
            <a:bodyPr/>
            <a:lstStyle/>
            <a:p>
              <a:r>
                <a:rPr lang="pl-PL" sz="1100">
                  <a:cs typeface="Times New Roman" charset="0"/>
                </a:rPr>
                <a:t>c</a:t>
              </a:r>
            </a:p>
            <a:p>
              <a:pPr eaLnBrk="0" hangingPunct="0"/>
              <a:endParaRPr lang="pl-PL" sz="3200"/>
            </a:p>
          </p:txBody>
        </p:sp>
        <p:sp>
          <p:nvSpPr>
            <p:cNvPr id="19498" name="Rectangle 42"/>
            <p:cNvSpPr>
              <a:spLocks noChangeArrowheads="1"/>
            </p:cNvSpPr>
            <p:nvPr/>
          </p:nvSpPr>
          <p:spPr bwMode="auto">
            <a:xfrm>
              <a:off x="518" y="3727"/>
              <a:ext cx="1908" cy="500"/>
            </a:xfrm>
            <a:prstGeom prst="rect">
              <a:avLst/>
            </a:prstGeom>
            <a:noFill/>
            <a:ln w="9525">
              <a:noFill/>
              <a:miter lim="800000"/>
              <a:headEnd/>
              <a:tailEnd/>
            </a:ln>
            <a:effectLst/>
          </p:spPr>
          <p:txBody>
            <a:bodyPr/>
            <a:lstStyle/>
            <a:p>
              <a:r>
                <a:rPr lang="pl-PL" sz="1400">
                  <a:cs typeface="Times New Roman" charset="0"/>
                </a:rPr>
                <a:t>Gdy brał środki psychoaktywne, używał ich więcej, niż początkowo planował ...</a:t>
              </a:r>
              <a:endParaRPr lang="pl-PL" sz="1100">
                <a:cs typeface="Times New Roman" charset="0"/>
              </a:endParaRPr>
            </a:p>
            <a:p>
              <a:pPr eaLnBrk="0" hangingPunct="0"/>
              <a:endParaRPr lang="pl-PL" sz="3200"/>
            </a:p>
          </p:txBody>
        </p:sp>
        <p:sp>
          <p:nvSpPr>
            <p:cNvPr id="19499" name="Rectangle 43"/>
            <p:cNvSpPr>
              <a:spLocks noChangeArrowheads="1"/>
            </p:cNvSpPr>
            <p:nvPr/>
          </p:nvSpPr>
          <p:spPr bwMode="auto">
            <a:xfrm>
              <a:off x="2426" y="3727"/>
              <a:ext cx="284" cy="500"/>
            </a:xfrm>
            <a:prstGeom prst="rect">
              <a:avLst/>
            </a:prstGeom>
            <a:noFill/>
            <a:ln w="9525">
              <a:noFill/>
              <a:miter lim="800000"/>
              <a:headEnd/>
              <a:tailEnd/>
            </a:ln>
            <a:effectLst/>
          </p:spPr>
          <p:txBody>
            <a:bodyPr/>
            <a:lstStyle/>
            <a:p>
              <a:r>
                <a:rPr lang="pl-PL" sz="1400">
                  <a:cs typeface="Times New Roman" charset="0"/>
                </a:rPr>
                <a:t>nie</a:t>
              </a:r>
              <a:endParaRPr lang="pl-PL" sz="1100">
                <a:cs typeface="Times New Roman" charset="0"/>
              </a:endParaRPr>
            </a:p>
            <a:p>
              <a:pPr eaLnBrk="0" hangingPunct="0"/>
              <a:endParaRPr lang="pl-PL" sz="3200"/>
            </a:p>
          </p:txBody>
        </p:sp>
        <p:sp>
          <p:nvSpPr>
            <p:cNvPr id="19500" name="Rectangle 44"/>
            <p:cNvSpPr>
              <a:spLocks noChangeArrowheads="1"/>
            </p:cNvSpPr>
            <p:nvPr/>
          </p:nvSpPr>
          <p:spPr bwMode="auto">
            <a:xfrm>
              <a:off x="2710" y="3727"/>
              <a:ext cx="274" cy="500"/>
            </a:xfrm>
            <a:prstGeom prst="rect">
              <a:avLst/>
            </a:prstGeom>
            <a:noFill/>
            <a:ln w="9525">
              <a:noFill/>
              <a:miter lim="800000"/>
              <a:headEnd/>
              <a:tailEnd/>
            </a:ln>
            <a:effectLst/>
          </p:spPr>
          <p:txBody>
            <a:bodyPr/>
            <a:lstStyle/>
            <a:p>
              <a:r>
                <a:rPr lang="pl-PL" sz="1400" b="1">
                  <a:cs typeface="Times New Roman" charset="0"/>
                </a:rPr>
                <a:t>tak</a:t>
              </a:r>
              <a:endParaRPr lang="pl-PL" sz="1100">
                <a:cs typeface="Times New Roman" charset="0"/>
              </a:endParaRPr>
            </a:p>
            <a:p>
              <a:pPr eaLnBrk="0" hangingPunct="0"/>
              <a:endParaRPr lang="pl-PL" sz="3200"/>
            </a:p>
          </p:txBody>
        </p:sp>
        <p:sp>
          <p:nvSpPr>
            <p:cNvPr id="19501" name="Rectangle 45"/>
            <p:cNvSpPr>
              <a:spLocks noChangeArrowheads="1"/>
            </p:cNvSpPr>
            <p:nvPr/>
          </p:nvSpPr>
          <p:spPr bwMode="auto">
            <a:xfrm>
              <a:off x="28" y="4227"/>
              <a:ext cx="150" cy="500"/>
            </a:xfrm>
            <a:prstGeom prst="rect">
              <a:avLst/>
            </a:prstGeom>
            <a:noFill/>
            <a:ln w="9525">
              <a:noFill/>
              <a:miter lim="800000"/>
              <a:headEnd/>
              <a:tailEnd/>
            </a:ln>
            <a:effectLst/>
          </p:spPr>
          <p:txBody>
            <a:bodyPr/>
            <a:lstStyle/>
            <a:p>
              <a:r>
                <a:rPr lang="pl-PL" sz="1100">
                  <a:cs typeface="Times New Roman" charset="0"/>
                </a:rPr>
                <a:t> </a:t>
              </a:r>
            </a:p>
            <a:p>
              <a:pPr eaLnBrk="0" hangingPunct="0"/>
              <a:endParaRPr lang="pl-PL" sz="3200"/>
            </a:p>
          </p:txBody>
        </p:sp>
        <p:sp>
          <p:nvSpPr>
            <p:cNvPr id="19502" name="Rectangle 46"/>
            <p:cNvSpPr>
              <a:spLocks noChangeArrowheads="1"/>
            </p:cNvSpPr>
            <p:nvPr/>
          </p:nvSpPr>
          <p:spPr bwMode="auto">
            <a:xfrm>
              <a:off x="178" y="4227"/>
              <a:ext cx="170" cy="500"/>
            </a:xfrm>
            <a:prstGeom prst="rect">
              <a:avLst/>
            </a:prstGeom>
            <a:noFill/>
            <a:ln w="9525">
              <a:noFill/>
              <a:miter lim="800000"/>
              <a:headEnd/>
              <a:tailEnd/>
            </a:ln>
            <a:effectLst/>
          </p:spPr>
          <p:txBody>
            <a:bodyPr/>
            <a:lstStyle/>
            <a:p>
              <a:r>
                <a:rPr lang="pl-PL" sz="1100">
                  <a:cs typeface="Times New Roman" charset="0"/>
                </a:rPr>
                <a:t> </a:t>
              </a:r>
            </a:p>
            <a:p>
              <a:pPr eaLnBrk="0" hangingPunct="0"/>
              <a:endParaRPr lang="pl-PL" sz="3200"/>
            </a:p>
          </p:txBody>
        </p:sp>
        <p:sp>
          <p:nvSpPr>
            <p:cNvPr id="19503" name="Rectangle 47"/>
            <p:cNvSpPr>
              <a:spLocks noChangeArrowheads="1"/>
            </p:cNvSpPr>
            <p:nvPr/>
          </p:nvSpPr>
          <p:spPr bwMode="auto">
            <a:xfrm>
              <a:off x="348" y="4227"/>
              <a:ext cx="170" cy="500"/>
            </a:xfrm>
            <a:prstGeom prst="rect">
              <a:avLst/>
            </a:prstGeom>
            <a:noFill/>
            <a:ln w="9525">
              <a:noFill/>
              <a:miter lim="800000"/>
              <a:headEnd/>
              <a:tailEnd/>
            </a:ln>
            <a:effectLst/>
          </p:spPr>
          <p:txBody>
            <a:bodyPr/>
            <a:lstStyle/>
            <a:p>
              <a:r>
                <a:rPr lang="pl-PL" sz="1100">
                  <a:cs typeface="Times New Roman" charset="0"/>
                </a:rPr>
                <a:t>d</a:t>
              </a:r>
            </a:p>
            <a:p>
              <a:pPr eaLnBrk="0" hangingPunct="0"/>
              <a:endParaRPr lang="pl-PL" sz="3200"/>
            </a:p>
          </p:txBody>
        </p:sp>
        <p:sp>
          <p:nvSpPr>
            <p:cNvPr id="19504" name="Rectangle 48"/>
            <p:cNvSpPr>
              <a:spLocks noChangeArrowheads="1"/>
            </p:cNvSpPr>
            <p:nvPr/>
          </p:nvSpPr>
          <p:spPr bwMode="auto">
            <a:xfrm>
              <a:off x="518" y="4227"/>
              <a:ext cx="1908" cy="500"/>
            </a:xfrm>
            <a:prstGeom prst="rect">
              <a:avLst/>
            </a:prstGeom>
            <a:noFill/>
            <a:ln w="9525">
              <a:noFill/>
              <a:miter lim="800000"/>
              <a:headEnd/>
              <a:tailEnd/>
            </a:ln>
            <a:effectLst/>
          </p:spPr>
          <p:txBody>
            <a:bodyPr/>
            <a:lstStyle/>
            <a:p>
              <a:r>
                <a:rPr lang="pl-PL" sz="1400">
                  <a:cs typeface="Times New Roman" charset="0"/>
                </a:rPr>
                <a:t>Usiłował zmniejszyć ich używanie, lub zaprzestać brania ...</a:t>
              </a:r>
              <a:endParaRPr lang="pl-PL" sz="1100">
                <a:cs typeface="Times New Roman" charset="0"/>
              </a:endParaRPr>
            </a:p>
            <a:p>
              <a:pPr eaLnBrk="0" hangingPunct="0"/>
              <a:endParaRPr lang="pl-PL" sz="3200"/>
            </a:p>
          </p:txBody>
        </p:sp>
        <p:sp>
          <p:nvSpPr>
            <p:cNvPr id="19505" name="Rectangle 49"/>
            <p:cNvSpPr>
              <a:spLocks noChangeArrowheads="1"/>
            </p:cNvSpPr>
            <p:nvPr/>
          </p:nvSpPr>
          <p:spPr bwMode="auto">
            <a:xfrm>
              <a:off x="2426" y="4227"/>
              <a:ext cx="284" cy="500"/>
            </a:xfrm>
            <a:prstGeom prst="rect">
              <a:avLst/>
            </a:prstGeom>
            <a:noFill/>
            <a:ln w="9525">
              <a:noFill/>
              <a:miter lim="800000"/>
              <a:headEnd/>
              <a:tailEnd/>
            </a:ln>
            <a:effectLst/>
          </p:spPr>
          <p:txBody>
            <a:bodyPr/>
            <a:lstStyle/>
            <a:p>
              <a:r>
                <a:rPr lang="pl-PL" sz="1400">
                  <a:cs typeface="Times New Roman" charset="0"/>
                </a:rPr>
                <a:t>nie</a:t>
              </a:r>
              <a:endParaRPr lang="pl-PL" sz="1100">
                <a:cs typeface="Times New Roman" charset="0"/>
              </a:endParaRPr>
            </a:p>
            <a:p>
              <a:pPr eaLnBrk="0" hangingPunct="0"/>
              <a:endParaRPr lang="pl-PL" sz="3200"/>
            </a:p>
          </p:txBody>
        </p:sp>
        <p:sp>
          <p:nvSpPr>
            <p:cNvPr id="19506" name="Rectangle 50"/>
            <p:cNvSpPr>
              <a:spLocks noChangeArrowheads="1"/>
            </p:cNvSpPr>
            <p:nvPr/>
          </p:nvSpPr>
          <p:spPr bwMode="auto">
            <a:xfrm>
              <a:off x="2710" y="4227"/>
              <a:ext cx="274" cy="500"/>
            </a:xfrm>
            <a:prstGeom prst="rect">
              <a:avLst/>
            </a:prstGeom>
            <a:noFill/>
            <a:ln w="9525">
              <a:noFill/>
              <a:miter lim="800000"/>
              <a:headEnd/>
              <a:tailEnd/>
            </a:ln>
            <a:effectLst/>
          </p:spPr>
          <p:txBody>
            <a:bodyPr/>
            <a:lstStyle/>
            <a:p>
              <a:r>
                <a:rPr lang="pl-PL" sz="1400" b="1">
                  <a:cs typeface="Times New Roman" charset="0"/>
                </a:rPr>
                <a:t>tak</a:t>
              </a:r>
              <a:endParaRPr lang="pl-PL" sz="1100">
                <a:cs typeface="Times New Roman" charset="0"/>
              </a:endParaRPr>
            </a:p>
            <a:p>
              <a:pPr eaLnBrk="0" hangingPunct="0"/>
              <a:endParaRPr lang="pl-PL" sz="3200"/>
            </a:p>
          </p:txBody>
        </p:sp>
        <p:sp>
          <p:nvSpPr>
            <p:cNvPr id="19507" name="Rectangle 51"/>
            <p:cNvSpPr>
              <a:spLocks noChangeArrowheads="1"/>
            </p:cNvSpPr>
            <p:nvPr/>
          </p:nvSpPr>
          <p:spPr bwMode="auto">
            <a:xfrm>
              <a:off x="28" y="4727"/>
              <a:ext cx="150" cy="606"/>
            </a:xfrm>
            <a:prstGeom prst="rect">
              <a:avLst/>
            </a:prstGeom>
            <a:noFill/>
            <a:ln w="9525">
              <a:noFill/>
              <a:miter lim="800000"/>
              <a:headEnd/>
              <a:tailEnd/>
            </a:ln>
            <a:effectLst/>
          </p:spPr>
          <p:txBody>
            <a:bodyPr/>
            <a:lstStyle/>
            <a:p>
              <a:r>
                <a:rPr lang="pl-PL" sz="1100">
                  <a:cs typeface="Times New Roman" charset="0"/>
                </a:rPr>
                <a:t> </a:t>
              </a:r>
            </a:p>
            <a:p>
              <a:pPr eaLnBrk="0" hangingPunct="0"/>
              <a:endParaRPr lang="pl-PL" sz="3200"/>
            </a:p>
          </p:txBody>
        </p:sp>
        <p:sp>
          <p:nvSpPr>
            <p:cNvPr id="19508" name="Rectangle 52"/>
            <p:cNvSpPr>
              <a:spLocks noChangeArrowheads="1"/>
            </p:cNvSpPr>
            <p:nvPr/>
          </p:nvSpPr>
          <p:spPr bwMode="auto">
            <a:xfrm>
              <a:off x="178" y="4727"/>
              <a:ext cx="170" cy="606"/>
            </a:xfrm>
            <a:prstGeom prst="rect">
              <a:avLst/>
            </a:prstGeom>
            <a:noFill/>
            <a:ln w="9525">
              <a:noFill/>
              <a:miter lim="800000"/>
              <a:headEnd/>
              <a:tailEnd/>
            </a:ln>
            <a:effectLst/>
          </p:spPr>
          <p:txBody>
            <a:bodyPr/>
            <a:lstStyle/>
            <a:p>
              <a:r>
                <a:rPr lang="pl-PL" sz="1100">
                  <a:cs typeface="Times New Roman" charset="0"/>
                </a:rPr>
                <a:t> </a:t>
              </a:r>
            </a:p>
            <a:p>
              <a:pPr eaLnBrk="0" hangingPunct="0"/>
              <a:endParaRPr lang="pl-PL" sz="3200"/>
            </a:p>
          </p:txBody>
        </p:sp>
        <p:sp>
          <p:nvSpPr>
            <p:cNvPr id="19509" name="Rectangle 53"/>
            <p:cNvSpPr>
              <a:spLocks noChangeArrowheads="1"/>
            </p:cNvSpPr>
            <p:nvPr/>
          </p:nvSpPr>
          <p:spPr bwMode="auto">
            <a:xfrm>
              <a:off x="348" y="4727"/>
              <a:ext cx="170" cy="606"/>
            </a:xfrm>
            <a:prstGeom prst="rect">
              <a:avLst/>
            </a:prstGeom>
            <a:noFill/>
            <a:ln w="9525">
              <a:noFill/>
              <a:miter lim="800000"/>
              <a:headEnd/>
              <a:tailEnd/>
            </a:ln>
            <a:effectLst/>
          </p:spPr>
          <p:txBody>
            <a:bodyPr/>
            <a:lstStyle/>
            <a:p>
              <a:r>
                <a:rPr lang="pl-PL" sz="1100">
                  <a:cs typeface="Times New Roman" charset="0"/>
                </a:rPr>
                <a:t>e</a:t>
              </a:r>
            </a:p>
            <a:p>
              <a:pPr eaLnBrk="0" hangingPunct="0"/>
              <a:endParaRPr lang="pl-PL" sz="3200"/>
            </a:p>
          </p:txBody>
        </p:sp>
        <p:sp>
          <p:nvSpPr>
            <p:cNvPr id="19510" name="Rectangle 54"/>
            <p:cNvSpPr>
              <a:spLocks noChangeArrowheads="1"/>
            </p:cNvSpPr>
            <p:nvPr/>
          </p:nvSpPr>
          <p:spPr bwMode="auto">
            <a:xfrm>
              <a:off x="518" y="4727"/>
              <a:ext cx="1908" cy="606"/>
            </a:xfrm>
            <a:prstGeom prst="rect">
              <a:avLst/>
            </a:prstGeom>
            <a:noFill/>
            <a:ln w="9525">
              <a:noFill/>
              <a:miter lim="800000"/>
              <a:headEnd/>
              <a:tailEnd/>
            </a:ln>
            <a:effectLst/>
          </p:spPr>
          <p:txBody>
            <a:bodyPr/>
            <a:lstStyle/>
            <a:p>
              <a:r>
                <a:rPr lang="pl-PL" sz="1400">
                  <a:cs typeface="Times New Roman" charset="0"/>
                </a:rPr>
                <a:t>W dnie, w które brał środki psychoaktywne, sprawy związane z ich braniem i dochodzeniem do siebie  zajmowały mu więcej, niż 2 godziny ...</a:t>
              </a:r>
              <a:endParaRPr lang="pl-PL" sz="1100">
                <a:cs typeface="Times New Roman" charset="0"/>
              </a:endParaRPr>
            </a:p>
            <a:p>
              <a:pPr eaLnBrk="0" hangingPunct="0"/>
              <a:endParaRPr lang="pl-PL" sz="3200"/>
            </a:p>
          </p:txBody>
        </p:sp>
        <p:sp>
          <p:nvSpPr>
            <p:cNvPr id="19511" name="Rectangle 55"/>
            <p:cNvSpPr>
              <a:spLocks noChangeArrowheads="1"/>
            </p:cNvSpPr>
            <p:nvPr/>
          </p:nvSpPr>
          <p:spPr bwMode="auto">
            <a:xfrm>
              <a:off x="2426" y="4727"/>
              <a:ext cx="284" cy="606"/>
            </a:xfrm>
            <a:prstGeom prst="rect">
              <a:avLst/>
            </a:prstGeom>
            <a:noFill/>
            <a:ln w="9525">
              <a:noFill/>
              <a:miter lim="800000"/>
              <a:headEnd/>
              <a:tailEnd/>
            </a:ln>
            <a:effectLst/>
          </p:spPr>
          <p:txBody>
            <a:bodyPr/>
            <a:lstStyle/>
            <a:p>
              <a:r>
                <a:rPr lang="pl-PL" sz="1400">
                  <a:cs typeface="Times New Roman" charset="0"/>
                </a:rPr>
                <a:t>nie</a:t>
              </a:r>
              <a:endParaRPr lang="pl-PL" sz="1100">
                <a:cs typeface="Times New Roman" charset="0"/>
              </a:endParaRPr>
            </a:p>
            <a:p>
              <a:pPr eaLnBrk="0" hangingPunct="0"/>
              <a:endParaRPr lang="pl-PL" sz="3200"/>
            </a:p>
          </p:txBody>
        </p:sp>
        <p:sp>
          <p:nvSpPr>
            <p:cNvPr id="19512" name="Rectangle 56"/>
            <p:cNvSpPr>
              <a:spLocks noChangeArrowheads="1"/>
            </p:cNvSpPr>
            <p:nvPr/>
          </p:nvSpPr>
          <p:spPr bwMode="auto">
            <a:xfrm>
              <a:off x="2710" y="4727"/>
              <a:ext cx="274" cy="606"/>
            </a:xfrm>
            <a:prstGeom prst="rect">
              <a:avLst/>
            </a:prstGeom>
            <a:noFill/>
            <a:ln w="9525">
              <a:noFill/>
              <a:miter lim="800000"/>
              <a:headEnd/>
              <a:tailEnd/>
            </a:ln>
            <a:effectLst/>
          </p:spPr>
          <p:txBody>
            <a:bodyPr/>
            <a:lstStyle/>
            <a:p>
              <a:r>
                <a:rPr lang="pl-PL" sz="1400" b="1">
                  <a:cs typeface="Times New Roman" charset="0"/>
                </a:rPr>
                <a:t>tak</a:t>
              </a:r>
              <a:endParaRPr lang="pl-PL" sz="1100">
                <a:cs typeface="Times New Roman" charset="0"/>
              </a:endParaRPr>
            </a:p>
            <a:p>
              <a:pPr eaLnBrk="0" hangingPunct="0"/>
              <a:endParaRPr lang="pl-PL" sz="3200"/>
            </a:p>
          </p:txBody>
        </p:sp>
        <p:sp>
          <p:nvSpPr>
            <p:cNvPr id="19513" name="Rectangle 57"/>
            <p:cNvSpPr>
              <a:spLocks noChangeArrowheads="1"/>
            </p:cNvSpPr>
            <p:nvPr/>
          </p:nvSpPr>
          <p:spPr bwMode="auto">
            <a:xfrm>
              <a:off x="28" y="5333"/>
              <a:ext cx="150" cy="500"/>
            </a:xfrm>
            <a:prstGeom prst="rect">
              <a:avLst/>
            </a:prstGeom>
            <a:noFill/>
            <a:ln w="9525">
              <a:noFill/>
              <a:miter lim="800000"/>
              <a:headEnd/>
              <a:tailEnd/>
            </a:ln>
            <a:effectLst/>
          </p:spPr>
          <p:txBody>
            <a:bodyPr/>
            <a:lstStyle/>
            <a:p>
              <a:r>
                <a:rPr lang="pl-PL" sz="1100">
                  <a:cs typeface="Times New Roman" charset="0"/>
                </a:rPr>
                <a:t> </a:t>
              </a:r>
            </a:p>
            <a:p>
              <a:pPr eaLnBrk="0" hangingPunct="0"/>
              <a:endParaRPr lang="pl-PL" sz="3200"/>
            </a:p>
          </p:txBody>
        </p:sp>
        <p:sp>
          <p:nvSpPr>
            <p:cNvPr id="19514" name="Rectangle 58"/>
            <p:cNvSpPr>
              <a:spLocks noChangeArrowheads="1"/>
            </p:cNvSpPr>
            <p:nvPr/>
          </p:nvSpPr>
          <p:spPr bwMode="auto">
            <a:xfrm>
              <a:off x="178" y="5333"/>
              <a:ext cx="170" cy="500"/>
            </a:xfrm>
            <a:prstGeom prst="rect">
              <a:avLst/>
            </a:prstGeom>
            <a:noFill/>
            <a:ln w="9525">
              <a:noFill/>
              <a:miter lim="800000"/>
              <a:headEnd/>
              <a:tailEnd/>
            </a:ln>
            <a:effectLst/>
          </p:spPr>
          <p:txBody>
            <a:bodyPr/>
            <a:lstStyle/>
            <a:p>
              <a:r>
                <a:rPr lang="pl-PL" sz="1100">
                  <a:cs typeface="Times New Roman" charset="0"/>
                </a:rPr>
                <a:t> </a:t>
              </a:r>
            </a:p>
            <a:p>
              <a:pPr eaLnBrk="0" hangingPunct="0"/>
              <a:endParaRPr lang="pl-PL" sz="3200"/>
            </a:p>
          </p:txBody>
        </p:sp>
        <p:sp>
          <p:nvSpPr>
            <p:cNvPr id="19515" name="Rectangle 59"/>
            <p:cNvSpPr>
              <a:spLocks noChangeArrowheads="1"/>
            </p:cNvSpPr>
            <p:nvPr/>
          </p:nvSpPr>
          <p:spPr bwMode="auto">
            <a:xfrm>
              <a:off x="348" y="5333"/>
              <a:ext cx="170" cy="500"/>
            </a:xfrm>
            <a:prstGeom prst="rect">
              <a:avLst/>
            </a:prstGeom>
            <a:noFill/>
            <a:ln w="9525">
              <a:noFill/>
              <a:miter lim="800000"/>
              <a:headEnd/>
              <a:tailEnd/>
            </a:ln>
            <a:effectLst/>
          </p:spPr>
          <p:txBody>
            <a:bodyPr/>
            <a:lstStyle/>
            <a:p>
              <a:r>
                <a:rPr lang="pl-PL" sz="1100">
                  <a:cs typeface="Times New Roman" charset="0"/>
                </a:rPr>
                <a:t>f</a:t>
              </a:r>
            </a:p>
            <a:p>
              <a:pPr eaLnBrk="0" hangingPunct="0"/>
              <a:endParaRPr lang="pl-PL" sz="3200"/>
            </a:p>
          </p:txBody>
        </p:sp>
        <p:sp>
          <p:nvSpPr>
            <p:cNvPr id="19516" name="Rectangle 60"/>
            <p:cNvSpPr>
              <a:spLocks noChangeArrowheads="1"/>
            </p:cNvSpPr>
            <p:nvPr/>
          </p:nvSpPr>
          <p:spPr bwMode="auto">
            <a:xfrm>
              <a:off x="518" y="5333"/>
              <a:ext cx="1908" cy="500"/>
            </a:xfrm>
            <a:prstGeom prst="rect">
              <a:avLst/>
            </a:prstGeom>
            <a:noFill/>
            <a:ln w="9525">
              <a:noFill/>
              <a:miter lim="800000"/>
              <a:headEnd/>
              <a:tailEnd/>
            </a:ln>
            <a:effectLst/>
          </p:spPr>
          <p:txBody>
            <a:bodyPr/>
            <a:lstStyle/>
            <a:p>
              <a:r>
                <a:rPr lang="pl-PL" sz="1400">
                  <a:cs typeface="Times New Roman" charset="0"/>
                </a:rPr>
                <a:t>Z powodu używania środków poświęcał innym sprawom mniej czasu ...</a:t>
              </a:r>
              <a:endParaRPr lang="pl-PL" sz="1100">
                <a:cs typeface="Times New Roman" charset="0"/>
              </a:endParaRPr>
            </a:p>
            <a:p>
              <a:pPr eaLnBrk="0" hangingPunct="0"/>
              <a:endParaRPr lang="pl-PL" sz="3200"/>
            </a:p>
          </p:txBody>
        </p:sp>
        <p:sp>
          <p:nvSpPr>
            <p:cNvPr id="19517" name="Rectangle 61"/>
            <p:cNvSpPr>
              <a:spLocks noChangeArrowheads="1"/>
            </p:cNvSpPr>
            <p:nvPr/>
          </p:nvSpPr>
          <p:spPr bwMode="auto">
            <a:xfrm>
              <a:off x="2426" y="5333"/>
              <a:ext cx="284" cy="500"/>
            </a:xfrm>
            <a:prstGeom prst="rect">
              <a:avLst/>
            </a:prstGeom>
            <a:noFill/>
            <a:ln w="9525">
              <a:noFill/>
              <a:miter lim="800000"/>
              <a:headEnd/>
              <a:tailEnd/>
            </a:ln>
            <a:effectLst/>
          </p:spPr>
          <p:txBody>
            <a:bodyPr/>
            <a:lstStyle/>
            <a:p>
              <a:r>
                <a:rPr lang="pl-PL" sz="1400">
                  <a:cs typeface="Times New Roman" charset="0"/>
                </a:rPr>
                <a:t>nie</a:t>
              </a:r>
              <a:endParaRPr lang="pl-PL" sz="1100">
                <a:cs typeface="Times New Roman" charset="0"/>
              </a:endParaRPr>
            </a:p>
            <a:p>
              <a:pPr eaLnBrk="0" hangingPunct="0"/>
              <a:endParaRPr lang="pl-PL" sz="3200"/>
            </a:p>
          </p:txBody>
        </p:sp>
        <p:sp>
          <p:nvSpPr>
            <p:cNvPr id="19518" name="Rectangle 62"/>
            <p:cNvSpPr>
              <a:spLocks noChangeArrowheads="1"/>
            </p:cNvSpPr>
            <p:nvPr/>
          </p:nvSpPr>
          <p:spPr bwMode="auto">
            <a:xfrm>
              <a:off x="2710" y="5333"/>
              <a:ext cx="274" cy="500"/>
            </a:xfrm>
            <a:prstGeom prst="rect">
              <a:avLst/>
            </a:prstGeom>
            <a:noFill/>
            <a:ln w="9525">
              <a:noFill/>
              <a:miter lim="800000"/>
              <a:headEnd/>
              <a:tailEnd/>
            </a:ln>
            <a:effectLst/>
          </p:spPr>
          <p:txBody>
            <a:bodyPr/>
            <a:lstStyle/>
            <a:p>
              <a:r>
                <a:rPr lang="pl-PL" sz="1400" b="1">
                  <a:cs typeface="Times New Roman" charset="0"/>
                </a:rPr>
                <a:t>tak</a:t>
              </a:r>
              <a:endParaRPr lang="pl-PL" sz="1100">
                <a:cs typeface="Times New Roman" charset="0"/>
              </a:endParaRPr>
            </a:p>
            <a:p>
              <a:pPr eaLnBrk="0" hangingPunct="0"/>
              <a:endParaRPr lang="pl-PL" sz="3200"/>
            </a:p>
          </p:txBody>
        </p:sp>
        <p:sp>
          <p:nvSpPr>
            <p:cNvPr id="19519" name="Rectangle 63"/>
            <p:cNvSpPr>
              <a:spLocks noChangeArrowheads="1"/>
            </p:cNvSpPr>
            <p:nvPr/>
          </p:nvSpPr>
          <p:spPr bwMode="auto">
            <a:xfrm>
              <a:off x="28" y="5833"/>
              <a:ext cx="150" cy="500"/>
            </a:xfrm>
            <a:prstGeom prst="rect">
              <a:avLst/>
            </a:prstGeom>
            <a:noFill/>
            <a:ln w="9525">
              <a:noFill/>
              <a:miter lim="800000"/>
              <a:headEnd/>
              <a:tailEnd/>
            </a:ln>
            <a:effectLst/>
          </p:spPr>
          <p:txBody>
            <a:bodyPr/>
            <a:lstStyle/>
            <a:p>
              <a:r>
                <a:rPr lang="pl-PL" sz="1100">
                  <a:cs typeface="Times New Roman" charset="0"/>
                </a:rPr>
                <a:t> </a:t>
              </a:r>
            </a:p>
            <a:p>
              <a:pPr eaLnBrk="0" hangingPunct="0"/>
              <a:endParaRPr lang="pl-PL" sz="3200"/>
            </a:p>
          </p:txBody>
        </p:sp>
        <p:sp>
          <p:nvSpPr>
            <p:cNvPr id="19520" name="Rectangle 64"/>
            <p:cNvSpPr>
              <a:spLocks noChangeArrowheads="1"/>
            </p:cNvSpPr>
            <p:nvPr/>
          </p:nvSpPr>
          <p:spPr bwMode="auto">
            <a:xfrm>
              <a:off x="178" y="5833"/>
              <a:ext cx="170" cy="500"/>
            </a:xfrm>
            <a:prstGeom prst="rect">
              <a:avLst/>
            </a:prstGeom>
            <a:noFill/>
            <a:ln w="9525">
              <a:noFill/>
              <a:miter lim="800000"/>
              <a:headEnd/>
              <a:tailEnd/>
            </a:ln>
            <a:effectLst/>
          </p:spPr>
          <p:txBody>
            <a:bodyPr/>
            <a:lstStyle/>
            <a:p>
              <a:r>
                <a:rPr lang="pl-PL" sz="1100">
                  <a:cs typeface="Times New Roman" charset="0"/>
                </a:rPr>
                <a:t> </a:t>
              </a:r>
            </a:p>
            <a:p>
              <a:pPr eaLnBrk="0" hangingPunct="0"/>
              <a:endParaRPr lang="pl-PL" sz="3200"/>
            </a:p>
          </p:txBody>
        </p:sp>
        <p:sp>
          <p:nvSpPr>
            <p:cNvPr id="19521" name="Rectangle 65"/>
            <p:cNvSpPr>
              <a:spLocks noChangeArrowheads="1"/>
            </p:cNvSpPr>
            <p:nvPr/>
          </p:nvSpPr>
          <p:spPr bwMode="auto">
            <a:xfrm>
              <a:off x="348" y="5833"/>
              <a:ext cx="170" cy="500"/>
            </a:xfrm>
            <a:prstGeom prst="rect">
              <a:avLst/>
            </a:prstGeom>
            <a:noFill/>
            <a:ln w="9525">
              <a:noFill/>
              <a:miter lim="800000"/>
              <a:headEnd/>
              <a:tailEnd/>
            </a:ln>
            <a:effectLst/>
          </p:spPr>
          <p:txBody>
            <a:bodyPr/>
            <a:lstStyle/>
            <a:p>
              <a:r>
                <a:rPr lang="pl-PL" sz="1100">
                  <a:cs typeface="Times New Roman" charset="0"/>
                </a:rPr>
                <a:t>g</a:t>
              </a:r>
            </a:p>
            <a:p>
              <a:pPr eaLnBrk="0" hangingPunct="0"/>
              <a:endParaRPr lang="pl-PL" sz="3200"/>
            </a:p>
          </p:txBody>
        </p:sp>
        <p:sp>
          <p:nvSpPr>
            <p:cNvPr id="19522" name="Rectangle 66"/>
            <p:cNvSpPr>
              <a:spLocks noChangeArrowheads="1"/>
            </p:cNvSpPr>
            <p:nvPr/>
          </p:nvSpPr>
          <p:spPr bwMode="auto">
            <a:xfrm>
              <a:off x="518" y="5833"/>
              <a:ext cx="1908" cy="500"/>
            </a:xfrm>
            <a:prstGeom prst="rect">
              <a:avLst/>
            </a:prstGeom>
            <a:noFill/>
            <a:ln w="9525">
              <a:noFill/>
              <a:miter lim="800000"/>
              <a:headEnd/>
              <a:tailEnd/>
            </a:ln>
            <a:effectLst/>
          </p:spPr>
          <p:txBody>
            <a:bodyPr/>
            <a:lstStyle/>
            <a:p>
              <a:r>
                <a:rPr lang="pl-PL" sz="1400">
                  <a:cs typeface="Times New Roman" charset="0"/>
                </a:rPr>
                <a:t>Kontynuował branie, pomimo świadomości, o jego negatywnych skutkach ...</a:t>
              </a:r>
              <a:endParaRPr lang="pl-PL" sz="1100">
                <a:cs typeface="Times New Roman" charset="0"/>
              </a:endParaRPr>
            </a:p>
            <a:p>
              <a:pPr eaLnBrk="0" hangingPunct="0"/>
              <a:endParaRPr lang="pl-PL" sz="3200"/>
            </a:p>
          </p:txBody>
        </p:sp>
        <p:sp>
          <p:nvSpPr>
            <p:cNvPr id="19523" name="Rectangle 67"/>
            <p:cNvSpPr>
              <a:spLocks noChangeArrowheads="1"/>
            </p:cNvSpPr>
            <p:nvPr/>
          </p:nvSpPr>
          <p:spPr bwMode="auto">
            <a:xfrm>
              <a:off x="2426" y="5833"/>
              <a:ext cx="284" cy="500"/>
            </a:xfrm>
            <a:prstGeom prst="rect">
              <a:avLst/>
            </a:prstGeom>
            <a:noFill/>
            <a:ln w="9525">
              <a:noFill/>
              <a:miter lim="800000"/>
              <a:headEnd/>
              <a:tailEnd/>
            </a:ln>
            <a:effectLst/>
          </p:spPr>
          <p:txBody>
            <a:bodyPr/>
            <a:lstStyle/>
            <a:p>
              <a:r>
                <a:rPr lang="pl-PL" sz="1400">
                  <a:cs typeface="Times New Roman" charset="0"/>
                </a:rPr>
                <a:t>nie</a:t>
              </a:r>
              <a:endParaRPr lang="pl-PL" sz="1100">
                <a:cs typeface="Times New Roman" charset="0"/>
              </a:endParaRPr>
            </a:p>
            <a:p>
              <a:pPr eaLnBrk="0" hangingPunct="0"/>
              <a:endParaRPr lang="pl-PL" sz="3200"/>
            </a:p>
          </p:txBody>
        </p:sp>
        <p:sp>
          <p:nvSpPr>
            <p:cNvPr id="19524" name="Rectangle 68"/>
            <p:cNvSpPr>
              <a:spLocks noChangeArrowheads="1"/>
            </p:cNvSpPr>
            <p:nvPr/>
          </p:nvSpPr>
          <p:spPr bwMode="auto">
            <a:xfrm>
              <a:off x="2710" y="5833"/>
              <a:ext cx="274" cy="500"/>
            </a:xfrm>
            <a:prstGeom prst="rect">
              <a:avLst/>
            </a:prstGeom>
            <a:noFill/>
            <a:ln w="9525">
              <a:noFill/>
              <a:miter lim="800000"/>
              <a:headEnd/>
              <a:tailEnd/>
            </a:ln>
            <a:effectLst/>
          </p:spPr>
          <p:txBody>
            <a:bodyPr/>
            <a:lstStyle/>
            <a:p>
              <a:r>
                <a:rPr lang="pl-PL" sz="1400" b="1">
                  <a:cs typeface="Times New Roman" charset="0"/>
                </a:rPr>
                <a:t>tak</a:t>
              </a:r>
              <a:endParaRPr lang="pl-PL" sz="1100">
                <a:cs typeface="Times New Roman" charset="0"/>
              </a:endParaRPr>
            </a:p>
            <a:p>
              <a:pPr eaLnBrk="0" hangingPunct="0"/>
              <a:endParaRPr lang="pl-PL" sz="3200"/>
            </a:p>
          </p:txBody>
        </p:sp>
        <p:sp>
          <p:nvSpPr>
            <p:cNvPr id="19525" name="Rectangle 69"/>
            <p:cNvSpPr>
              <a:spLocks noChangeArrowheads="1"/>
            </p:cNvSpPr>
            <p:nvPr/>
          </p:nvSpPr>
          <p:spPr bwMode="auto">
            <a:xfrm>
              <a:off x="28" y="6333"/>
              <a:ext cx="150" cy="606"/>
            </a:xfrm>
            <a:prstGeom prst="rect">
              <a:avLst/>
            </a:prstGeom>
            <a:noFill/>
            <a:ln w="9525">
              <a:noFill/>
              <a:miter lim="800000"/>
              <a:headEnd/>
              <a:tailEnd/>
            </a:ln>
            <a:effectLst/>
          </p:spPr>
          <p:txBody>
            <a:bodyPr/>
            <a:lstStyle/>
            <a:p>
              <a:r>
                <a:rPr lang="pl-PL" sz="1100">
                  <a:cs typeface="Times New Roman" charset="0"/>
                </a:rPr>
                <a:t> </a:t>
              </a:r>
            </a:p>
            <a:p>
              <a:pPr eaLnBrk="0" hangingPunct="0"/>
              <a:endParaRPr lang="pl-PL" sz="3200"/>
            </a:p>
          </p:txBody>
        </p:sp>
        <p:sp>
          <p:nvSpPr>
            <p:cNvPr id="19526" name="Rectangle 70"/>
            <p:cNvSpPr>
              <a:spLocks noChangeArrowheads="1"/>
            </p:cNvSpPr>
            <p:nvPr/>
          </p:nvSpPr>
          <p:spPr bwMode="auto">
            <a:xfrm>
              <a:off x="178" y="6333"/>
              <a:ext cx="170" cy="606"/>
            </a:xfrm>
            <a:prstGeom prst="rect">
              <a:avLst/>
            </a:prstGeom>
            <a:noFill/>
            <a:ln w="9525">
              <a:noFill/>
              <a:miter lim="800000"/>
              <a:headEnd/>
              <a:tailEnd/>
            </a:ln>
            <a:effectLst/>
          </p:spPr>
          <p:txBody>
            <a:bodyPr/>
            <a:lstStyle/>
            <a:p>
              <a:r>
                <a:rPr lang="pl-PL" sz="1100">
                  <a:cs typeface="Times New Roman" charset="0"/>
                </a:rPr>
                <a:t> </a:t>
              </a:r>
            </a:p>
            <a:p>
              <a:pPr eaLnBrk="0" hangingPunct="0"/>
              <a:endParaRPr lang="pl-PL" sz="3200"/>
            </a:p>
          </p:txBody>
        </p:sp>
        <p:sp>
          <p:nvSpPr>
            <p:cNvPr id="19527" name="Rectangle 71"/>
            <p:cNvSpPr>
              <a:spLocks noChangeArrowheads="1"/>
            </p:cNvSpPr>
            <p:nvPr/>
          </p:nvSpPr>
          <p:spPr bwMode="auto">
            <a:xfrm>
              <a:off x="348" y="6333"/>
              <a:ext cx="170" cy="606"/>
            </a:xfrm>
            <a:prstGeom prst="rect">
              <a:avLst/>
            </a:prstGeom>
            <a:noFill/>
            <a:ln w="9525">
              <a:noFill/>
              <a:miter lim="800000"/>
              <a:headEnd/>
              <a:tailEnd/>
            </a:ln>
            <a:effectLst/>
          </p:spPr>
          <p:txBody>
            <a:bodyPr/>
            <a:lstStyle/>
            <a:p>
              <a:r>
                <a:rPr lang="pl-PL" sz="1100">
                  <a:cs typeface="Times New Roman" charset="0"/>
                </a:rPr>
                <a:t> </a:t>
              </a:r>
            </a:p>
            <a:p>
              <a:pPr eaLnBrk="0" hangingPunct="0"/>
              <a:endParaRPr lang="pl-PL" sz="3200"/>
            </a:p>
          </p:txBody>
        </p:sp>
        <p:sp>
          <p:nvSpPr>
            <p:cNvPr id="19528" name="Rectangle 72"/>
            <p:cNvSpPr>
              <a:spLocks noChangeArrowheads="1"/>
            </p:cNvSpPr>
            <p:nvPr/>
          </p:nvSpPr>
          <p:spPr bwMode="auto">
            <a:xfrm>
              <a:off x="518" y="6333"/>
              <a:ext cx="1908" cy="606"/>
            </a:xfrm>
            <a:prstGeom prst="rect">
              <a:avLst/>
            </a:prstGeom>
            <a:noFill/>
            <a:ln w="9525">
              <a:noFill/>
              <a:miter lim="800000"/>
              <a:headEnd/>
              <a:tailEnd/>
            </a:ln>
            <a:effectLst/>
          </p:spPr>
          <p:txBody>
            <a:bodyPr/>
            <a:lstStyle/>
            <a:p>
              <a:r>
                <a:rPr lang="pl-PL" sz="1400">
                  <a:cs typeface="Times New Roman" charset="0"/>
                </a:rPr>
                <a:t>Jeśli K1 </a:t>
              </a:r>
              <a:r>
                <a:rPr lang="pl-PL" sz="1400" i="1">
                  <a:cs typeface="Times New Roman" charset="0"/>
                </a:rPr>
                <a:t>tak</a:t>
              </a:r>
              <a:r>
                <a:rPr lang="pl-PL" sz="1400">
                  <a:cs typeface="Times New Roman" charset="0"/>
                </a:rPr>
                <a:t> i co najmniej z K2 3 razy </a:t>
              </a:r>
              <a:r>
                <a:rPr lang="pl-PL" sz="1400" i="1">
                  <a:cs typeface="Times New Roman" charset="0"/>
                </a:rPr>
                <a:t>tak</a:t>
              </a:r>
              <a:r>
                <a:rPr lang="pl-PL" sz="1400">
                  <a:cs typeface="Times New Roman" charset="0"/>
                </a:rPr>
                <a:t> to rozpoznanie – </a:t>
              </a:r>
              <a:r>
                <a:rPr lang="pl-PL" sz="1400" b="1">
                  <a:cs typeface="Times New Roman" charset="0"/>
                </a:rPr>
                <a:t>uzależnienie od środków psychoaktywnych...</a:t>
              </a:r>
              <a:endParaRPr lang="pl-PL" sz="1100">
                <a:cs typeface="Times New Roman" charset="0"/>
              </a:endParaRPr>
            </a:p>
            <a:p>
              <a:pPr eaLnBrk="0" hangingPunct="0"/>
              <a:endParaRPr lang="pl-PL" sz="3200"/>
            </a:p>
          </p:txBody>
        </p:sp>
        <p:sp>
          <p:nvSpPr>
            <p:cNvPr id="19529" name="Rectangle 73"/>
            <p:cNvSpPr>
              <a:spLocks noChangeArrowheads="1"/>
            </p:cNvSpPr>
            <p:nvPr/>
          </p:nvSpPr>
          <p:spPr bwMode="auto">
            <a:xfrm>
              <a:off x="2426" y="6333"/>
              <a:ext cx="284" cy="606"/>
            </a:xfrm>
            <a:prstGeom prst="rect">
              <a:avLst/>
            </a:prstGeom>
            <a:noFill/>
            <a:ln w="9525">
              <a:noFill/>
              <a:miter lim="800000"/>
              <a:headEnd/>
              <a:tailEnd/>
            </a:ln>
            <a:effectLst/>
          </p:spPr>
          <p:txBody>
            <a:bodyPr/>
            <a:lstStyle/>
            <a:p>
              <a:r>
                <a:rPr lang="pl-PL" sz="1400">
                  <a:cs typeface="Times New Roman" charset="0"/>
                </a:rPr>
                <a:t>nie</a:t>
              </a:r>
              <a:endParaRPr lang="pl-PL" sz="1100">
                <a:cs typeface="Times New Roman" charset="0"/>
              </a:endParaRPr>
            </a:p>
            <a:p>
              <a:pPr eaLnBrk="0" hangingPunct="0"/>
              <a:endParaRPr lang="pl-PL" sz="3200"/>
            </a:p>
          </p:txBody>
        </p:sp>
        <p:sp>
          <p:nvSpPr>
            <p:cNvPr id="19530" name="Rectangle 74"/>
            <p:cNvSpPr>
              <a:spLocks noChangeArrowheads="1"/>
            </p:cNvSpPr>
            <p:nvPr/>
          </p:nvSpPr>
          <p:spPr bwMode="auto">
            <a:xfrm>
              <a:off x="2710" y="6333"/>
              <a:ext cx="274" cy="606"/>
            </a:xfrm>
            <a:prstGeom prst="rect">
              <a:avLst/>
            </a:prstGeom>
            <a:noFill/>
            <a:ln w="9525">
              <a:noFill/>
              <a:miter lim="800000"/>
              <a:headEnd/>
              <a:tailEnd/>
            </a:ln>
            <a:effectLst/>
          </p:spPr>
          <p:txBody>
            <a:bodyPr/>
            <a:lstStyle/>
            <a:p>
              <a:r>
                <a:rPr lang="pl-PL" sz="1400" b="1">
                  <a:cs typeface="Times New Roman" charset="0"/>
                </a:rPr>
                <a:t>tak</a:t>
              </a:r>
              <a:endParaRPr lang="pl-PL" sz="1100">
                <a:cs typeface="Times New Roman" charset="0"/>
              </a:endParaRPr>
            </a:p>
            <a:p>
              <a:pPr eaLnBrk="0" hangingPunct="0"/>
              <a:endParaRPr lang="pl-PL" sz="3200"/>
            </a:p>
          </p:txBody>
        </p:sp>
      </p:grpSp>
      <p:sp>
        <p:nvSpPr>
          <p:cNvPr id="19532" name="Rectangle 76"/>
          <p:cNvSpPr>
            <a:spLocks noChangeArrowheads="1"/>
          </p:cNvSpPr>
          <p:nvPr/>
        </p:nvSpPr>
        <p:spPr bwMode="auto">
          <a:xfrm>
            <a:off x="0" y="304800"/>
            <a:ext cx="9144000" cy="830997"/>
          </a:xfrm>
          <a:prstGeom prst="rect">
            <a:avLst/>
          </a:prstGeom>
          <a:noFill/>
          <a:ln w="9525">
            <a:noFill/>
            <a:miter lim="800000"/>
            <a:headEnd/>
            <a:tailEnd/>
          </a:ln>
          <a:effectLst/>
        </p:spPr>
        <p:txBody>
          <a:bodyPr>
            <a:spAutoFit/>
          </a:bodyPr>
          <a:lstStyle/>
          <a:p>
            <a:r>
              <a:rPr lang="pl-PL" sz="1600" b="1">
                <a:solidFill>
                  <a:schemeClr val="tx2"/>
                </a:solidFill>
                <a:cs typeface="Times New Roman" charset="0"/>
              </a:rPr>
              <a:t>K. Uzależnienie od środków psychoaktywnych</a:t>
            </a:r>
            <a:r>
              <a:rPr lang="pl-PL" sz="1600">
                <a:solidFill>
                  <a:schemeClr val="tx2"/>
                </a:solidFill>
                <a:cs typeface="Times New Roman" charset="0"/>
              </a:rPr>
              <a:t>. </a:t>
            </a:r>
            <a:r>
              <a:rPr lang="en-US" sz="1600" b="1">
                <a:solidFill>
                  <a:schemeClr val="tx2"/>
                </a:solidFill>
                <a:cs typeface="Times New Roman" charset="0"/>
              </a:rPr>
              <a:t>F.11-19.2. (BDA-F.13.2)</a:t>
            </a:r>
            <a:endParaRPr lang="pl-PL" sz="1100">
              <a:solidFill>
                <a:schemeClr val="tx2"/>
              </a:solidFill>
              <a:cs typeface="Times New Roman" charset="0"/>
            </a:endParaRPr>
          </a:p>
          <a:p>
            <a:pPr eaLnBrk="0" hangingPunct="0"/>
            <a:endParaRPr lang="pl-PL" sz="3200">
              <a:solidFill>
                <a:schemeClr val="tx2"/>
              </a:solidFill>
            </a:endParaRPr>
          </a:p>
        </p:txBody>
      </p:sp>
    </p:spTree>
  </p:cSld>
  <p:clrMapOvr>
    <a:masterClrMapping/>
  </p:clrMapOvr>
  <p:transition spd="slow">
    <p:wipe dir="u"/>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4818" name="Picture 2"/>
          <p:cNvPicPr>
            <a:picLocks noChangeAspect="1" noChangeArrowheads="1"/>
          </p:cNvPicPr>
          <p:nvPr/>
        </p:nvPicPr>
        <p:blipFill>
          <a:blip r:embed="rId3"/>
          <a:srcRect/>
          <a:stretch>
            <a:fillRect/>
          </a:stretch>
        </p:blipFill>
        <p:spPr bwMode="auto">
          <a:xfrm>
            <a:off x="857224" y="633413"/>
            <a:ext cx="7572428" cy="5591175"/>
          </a:xfrm>
          <a:prstGeom prst="rect">
            <a:avLst/>
          </a:prstGeom>
          <a:noFill/>
          <a:ln w="9525">
            <a:noFill/>
            <a:miter lim="800000"/>
            <a:headEnd/>
            <a:tailEnd/>
          </a:ln>
          <a:effectLst/>
        </p:spPr>
      </p:pic>
    </p:spTree>
  </p:cSld>
  <p:clrMapOvr>
    <a:masterClrMapping/>
  </p:clrMapOvr>
  <p:transition spd="slow">
    <p:wipe dir="u"/>
  </p:transition>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ChangeArrowheads="1"/>
          </p:cNvSpPr>
          <p:nvPr/>
        </p:nvSpPr>
        <p:spPr bwMode="auto">
          <a:xfrm>
            <a:off x="0" y="-1687513"/>
            <a:ext cx="9144000" cy="830997"/>
          </a:xfrm>
          <a:prstGeom prst="rect">
            <a:avLst/>
          </a:prstGeom>
          <a:noFill/>
          <a:ln w="9525">
            <a:noFill/>
            <a:miter lim="800000"/>
            <a:headEnd/>
            <a:tailEnd/>
          </a:ln>
          <a:effectLst/>
        </p:spPr>
        <p:txBody>
          <a:bodyPr>
            <a:spAutoFit/>
          </a:bodyPr>
          <a:lstStyle/>
          <a:p>
            <a:r>
              <a:rPr lang="pl-PL" sz="1600">
                <a:cs typeface="Times New Roman" charset="0"/>
              </a:rPr>
              <a:t>M. </a:t>
            </a:r>
            <a:r>
              <a:rPr lang="pl-PL" sz="1600" b="1">
                <a:cs typeface="Times New Roman" charset="0"/>
              </a:rPr>
              <a:t>Anorexia nervosa. F.50.0.</a:t>
            </a:r>
            <a:endParaRPr lang="pl-PL" sz="1100">
              <a:cs typeface="Times New Roman" charset="0"/>
            </a:endParaRPr>
          </a:p>
          <a:p>
            <a:pPr eaLnBrk="0" hangingPunct="0"/>
            <a:endParaRPr lang="pl-PL" sz="3200"/>
          </a:p>
        </p:txBody>
      </p:sp>
      <p:grpSp>
        <p:nvGrpSpPr>
          <p:cNvPr id="20549" name="Group 69"/>
          <p:cNvGrpSpPr>
            <a:grpSpLocks/>
          </p:cNvGrpSpPr>
          <p:nvPr/>
        </p:nvGrpSpPr>
        <p:grpSpPr bwMode="auto">
          <a:xfrm>
            <a:off x="0" y="685800"/>
            <a:ext cx="8669338" cy="5780088"/>
            <a:chOff x="28" y="403"/>
            <a:chExt cx="2740" cy="6043"/>
          </a:xfrm>
        </p:grpSpPr>
        <p:sp>
          <p:nvSpPr>
            <p:cNvPr id="20483" name="Rectangle 3"/>
            <p:cNvSpPr>
              <a:spLocks noChangeArrowheads="1"/>
            </p:cNvSpPr>
            <p:nvPr/>
          </p:nvSpPr>
          <p:spPr bwMode="auto">
            <a:xfrm>
              <a:off x="28" y="403"/>
              <a:ext cx="198" cy="538"/>
            </a:xfrm>
            <a:prstGeom prst="rect">
              <a:avLst/>
            </a:prstGeom>
            <a:noFill/>
            <a:ln w="9525">
              <a:noFill/>
              <a:miter lim="800000"/>
              <a:headEnd/>
              <a:tailEnd/>
            </a:ln>
            <a:effectLst/>
          </p:spPr>
          <p:txBody>
            <a:bodyPr/>
            <a:lstStyle/>
            <a:p>
              <a:r>
                <a:rPr lang="pl-PL" sz="1600">
                  <a:cs typeface="Times New Roman" charset="0"/>
                </a:rPr>
                <a:t>M</a:t>
              </a:r>
              <a:endParaRPr lang="pl-PL" sz="1100">
                <a:cs typeface="Times New Roman" charset="0"/>
              </a:endParaRPr>
            </a:p>
            <a:p>
              <a:pPr eaLnBrk="0" hangingPunct="0"/>
              <a:endParaRPr lang="pl-PL" sz="3200"/>
            </a:p>
          </p:txBody>
        </p:sp>
        <p:sp>
          <p:nvSpPr>
            <p:cNvPr id="20484" name="Rectangle 4"/>
            <p:cNvSpPr>
              <a:spLocks noChangeArrowheads="1"/>
            </p:cNvSpPr>
            <p:nvPr/>
          </p:nvSpPr>
          <p:spPr bwMode="auto">
            <a:xfrm>
              <a:off x="226" y="403"/>
              <a:ext cx="170" cy="538"/>
            </a:xfrm>
            <a:prstGeom prst="rect">
              <a:avLst/>
            </a:prstGeom>
            <a:noFill/>
            <a:ln w="9525">
              <a:noFill/>
              <a:miter lim="800000"/>
              <a:headEnd/>
              <a:tailEnd/>
            </a:ln>
            <a:effectLst/>
          </p:spPr>
          <p:txBody>
            <a:bodyPr/>
            <a:lstStyle/>
            <a:p>
              <a:r>
                <a:rPr lang="pl-PL" sz="1600">
                  <a:cs typeface="Times New Roman" charset="0"/>
                </a:rPr>
                <a:t>1</a:t>
              </a:r>
              <a:endParaRPr lang="pl-PL" sz="1100">
                <a:cs typeface="Times New Roman" charset="0"/>
              </a:endParaRPr>
            </a:p>
            <a:p>
              <a:pPr eaLnBrk="0" hangingPunct="0"/>
              <a:endParaRPr lang="pl-PL" sz="3200"/>
            </a:p>
          </p:txBody>
        </p:sp>
        <p:sp>
          <p:nvSpPr>
            <p:cNvPr id="20485" name="Rectangle 5"/>
            <p:cNvSpPr>
              <a:spLocks noChangeArrowheads="1"/>
            </p:cNvSpPr>
            <p:nvPr/>
          </p:nvSpPr>
          <p:spPr bwMode="auto">
            <a:xfrm>
              <a:off x="396" y="403"/>
              <a:ext cx="170" cy="538"/>
            </a:xfrm>
            <a:prstGeom prst="rect">
              <a:avLst/>
            </a:prstGeom>
            <a:noFill/>
            <a:ln w="9525">
              <a:noFill/>
              <a:miter lim="800000"/>
              <a:headEnd/>
              <a:tailEnd/>
            </a:ln>
            <a:effectLst/>
          </p:spPr>
          <p:txBody>
            <a:bodyPr/>
            <a:lstStyle/>
            <a:p>
              <a:r>
                <a:rPr lang="pl-PL" sz="1100">
                  <a:cs typeface="Times New Roman" charset="0"/>
                </a:rPr>
                <a:t> </a:t>
              </a:r>
            </a:p>
            <a:p>
              <a:pPr eaLnBrk="0" hangingPunct="0"/>
              <a:endParaRPr lang="pl-PL" sz="3200"/>
            </a:p>
          </p:txBody>
        </p:sp>
        <p:sp>
          <p:nvSpPr>
            <p:cNvPr id="20486" name="Rectangle 6"/>
            <p:cNvSpPr>
              <a:spLocks noChangeArrowheads="1"/>
            </p:cNvSpPr>
            <p:nvPr/>
          </p:nvSpPr>
          <p:spPr bwMode="auto">
            <a:xfrm>
              <a:off x="566" y="403"/>
              <a:ext cx="1634" cy="538"/>
            </a:xfrm>
            <a:prstGeom prst="rect">
              <a:avLst/>
            </a:prstGeom>
            <a:noFill/>
            <a:ln w="9525">
              <a:noFill/>
              <a:miter lim="800000"/>
              <a:headEnd/>
              <a:tailEnd/>
            </a:ln>
            <a:effectLst/>
          </p:spPr>
          <p:txBody>
            <a:bodyPr/>
            <a:lstStyle/>
            <a:p>
              <a:r>
                <a:rPr lang="pl-PL" sz="1600">
                  <a:cs typeface="Times New Roman" charset="0"/>
                </a:rPr>
                <a:t>Płeć</a:t>
              </a:r>
              <a:endParaRPr lang="pl-PL" sz="1100">
                <a:cs typeface="Times New Roman" charset="0"/>
              </a:endParaRPr>
            </a:p>
            <a:p>
              <a:pPr eaLnBrk="0" hangingPunct="0"/>
              <a:r>
                <a:rPr lang="pl-PL" sz="1600">
                  <a:cs typeface="Times New Roman" charset="0"/>
                </a:rPr>
                <a:t>Wzrost pacjenta ...</a:t>
              </a:r>
              <a:endParaRPr lang="pl-PL" sz="1100">
                <a:cs typeface="Times New Roman" charset="0"/>
              </a:endParaRPr>
            </a:p>
            <a:p>
              <a:pPr eaLnBrk="0" hangingPunct="0"/>
              <a:endParaRPr lang="pl-PL" sz="3200"/>
            </a:p>
          </p:txBody>
        </p:sp>
        <p:sp>
          <p:nvSpPr>
            <p:cNvPr id="20487" name="Rectangle 7"/>
            <p:cNvSpPr>
              <a:spLocks noChangeArrowheads="1"/>
            </p:cNvSpPr>
            <p:nvPr/>
          </p:nvSpPr>
          <p:spPr bwMode="auto">
            <a:xfrm>
              <a:off x="2200" y="403"/>
              <a:ext cx="284" cy="538"/>
            </a:xfrm>
            <a:prstGeom prst="rect">
              <a:avLst/>
            </a:prstGeom>
            <a:noFill/>
            <a:ln w="9525">
              <a:noFill/>
              <a:miter lim="800000"/>
              <a:headEnd/>
              <a:tailEnd/>
            </a:ln>
            <a:effectLst/>
          </p:spPr>
          <p:txBody>
            <a:bodyPr/>
            <a:lstStyle/>
            <a:p>
              <a:r>
                <a:rPr lang="pl-PL" sz="1600">
                  <a:cs typeface="Times New Roman" charset="0"/>
                </a:rPr>
                <a:t>K</a:t>
              </a:r>
              <a:endParaRPr lang="pl-PL" sz="1100">
                <a:cs typeface="Times New Roman" charset="0"/>
              </a:endParaRPr>
            </a:p>
            <a:p>
              <a:pPr eaLnBrk="0" hangingPunct="0"/>
              <a:endParaRPr lang="pl-PL" sz="3200"/>
            </a:p>
          </p:txBody>
        </p:sp>
        <p:sp>
          <p:nvSpPr>
            <p:cNvPr id="20488" name="Rectangle 8"/>
            <p:cNvSpPr>
              <a:spLocks noChangeArrowheads="1"/>
            </p:cNvSpPr>
            <p:nvPr/>
          </p:nvSpPr>
          <p:spPr bwMode="auto">
            <a:xfrm>
              <a:off x="2484" y="403"/>
              <a:ext cx="284" cy="538"/>
            </a:xfrm>
            <a:prstGeom prst="rect">
              <a:avLst/>
            </a:prstGeom>
            <a:noFill/>
            <a:ln w="9525">
              <a:noFill/>
              <a:miter lim="800000"/>
              <a:headEnd/>
              <a:tailEnd/>
            </a:ln>
            <a:effectLst/>
          </p:spPr>
          <p:txBody>
            <a:bodyPr/>
            <a:lstStyle/>
            <a:p>
              <a:r>
                <a:rPr lang="pl-PL" sz="1600">
                  <a:cs typeface="Times New Roman" charset="0"/>
                </a:rPr>
                <a:t>M</a:t>
              </a:r>
              <a:endParaRPr lang="pl-PL" sz="1100">
                <a:cs typeface="Times New Roman" charset="0"/>
              </a:endParaRPr>
            </a:p>
            <a:p>
              <a:pPr eaLnBrk="0" hangingPunct="0"/>
              <a:endParaRPr lang="pl-PL" sz="3200"/>
            </a:p>
          </p:txBody>
        </p:sp>
        <p:sp>
          <p:nvSpPr>
            <p:cNvPr id="20489" name="Rectangle 9"/>
            <p:cNvSpPr>
              <a:spLocks noChangeArrowheads="1"/>
            </p:cNvSpPr>
            <p:nvPr/>
          </p:nvSpPr>
          <p:spPr bwMode="auto">
            <a:xfrm>
              <a:off x="28" y="941"/>
              <a:ext cx="198" cy="413"/>
            </a:xfrm>
            <a:prstGeom prst="rect">
              <a:avLst/>
            </a:prstGeom>
            <a:noFill/>
            <a:ln w="9525">
              <a:noFill/>
              <a:miter lim="800000"/>
              <a:headEnd/>
              <a:tailEnd/>
            </a:ln>
            <a:effectLst/>
          </p:spPr>
          <p:txBody>
            <a:bodyPr/>
            <a:lstStyle/>
            <a:p>
              <a:r>
                <a:rPr lang="pl-PL" sz="1100">
                  <a:cs typeface="Times New Roman" charset="0"/>
                </a:rPr>
                <a:t> </a:t>
              </a:r>
            </a:p>
            <a:p>
              <a:pPr eaLnBrk="0" hangingPunct="0"/>
              <a:endParaRPr lang="pl-PL" sz="3200"/>
            </a:p>
          </p:txBody>
        </p:sp>
        <p:sp>
          <p:nvSpPr>
            <p:cNvPr id="20490" name="Rectangle 10"/>
            <p:cNvSpPr>
              <a:spLocks noChangeArrowheads="1"/>
            </p:cNvSpPr>
            <p:nvPr/>
          </p:nvSpPr>
          <p:spPr bwMode="auto">
            <a:xfrm>
              <a:off x="226" y="941"/>
              <a:ext cx="170" cy="413"/>
            </a:xfrm>
            <a:prstGeom prst="rect">
              <a:avLst/>
            </a:prstGeom>
            <a:noFill/>
            <a:ln w="9525">
              <a:noFill/>
              <a:miter lim="800000"/>
              <a:headEnd/>
              <a:tailEnd/>
            </a:ln>
            <a:effectLst/>
          </p:spPr>
          <p:txBody>
            <a:bodyPr/>
            <a:lstStyle/>
            <a:p>
              <a:r>
                <a:rPr lang="pl-PL" sz="1600">
                  <a:cs typeface="Times New Roman" charset="0"/>
                </a:rPr>
                <a:t>2</a:t>
              </a:r>
              <a:endParaRPr lang="pl-PL" sz="1100">
                <a:cs typeface="Times New Roman" charset="0"/>
              </a:endParaRPr>
            </a:p>
            <a:p>
              <a:pPr eaLnBrk="0" hangingPunct="0"/>
              <a:endParaRPr lang="pl-PL" sz="3200"/>
            </a:p>
          </p:txBody>
        </p:sp>
        <p:sp>
          <p:nvSpPr>
            <p:cNvPr id="20491" name="Rectangle 11"/>
            <p:cNvSpPr>
              <a:spLocks noChangeArrowheads="1"/>
            </p:cNvSpPr>
            <p:nvPr/>
          </p:nvSpPr>
          <p:spPr bwMode="auto">
            <a:xfrm>
              <a:off x="396" y="941"/>
              <a:ext cx="170" cy="413"/>
            </a:xfrm>
            <a:prstGeom prst="rect">
              <a:avLst/>
            </a:prstGeom>
            <a:noFill/>
            <a:ln w="9525">
              <a:noFill/>
              <a:miter lim="800000"/>
              <a:headEnd/>
              <a:tailEnd/>
            </a:ln>
            <a:effectLst/>
          </p:spPr>
          <p:txBody>
            <a:bodyPr/>
            <a:lstStyle/>
            <a:p>
              <a:r>
                <a:rPr lang="pl-PL" sz="1100">
                  <a:cs typeface="Times New Roman" charset="0"/>
                </a:rPr>
                <a:t> </a:t>
              </a:r>
            </a:p>
            <a:p>
              <a:pPr eaLnBrk="0" hangingPunct="0"/>
              <a:endParaRPr lang="pl-PL" sz="3200"/>
            </a:p>
          </p:txBody>
        </p:sp>
        <p:sp>
          <p:nvSpPr>
            <p:cNvPr id="20492" name="Rectangle 12"/>
            <p:cNvSpPr>
              <a:spLocks noChangeArrowheads="1"/>
            </p:cNvSpPr>
            <p:nvPr/>
          </p:nvSpPr>
          <p:spPr bwMode="auto">
            <a:xfrm>
              <a:off x="566" y="941"/>
              <a:ext cx="1634" cy="413"/>
            </a:xfrm>
            <a:prstGeom prst="rect">
              <a:avLst/>
            </a:prstGeom>
            <a:noFill/>
            <a:ln w="9525">
              <a:noFill/>
              <a:miter lim="800000"/>
              <a:headEnd/>
              <a:tailEnd/>
            </a:ln>
            <a:effectLst/>
          </p:spPr>
          <p:txBody>
            <a:bodyPr/>
            <a:lstStyle/>
            <a:p>
              <a:r>
                <a:rPr lang="pl-PL" sz="1600">
                  <a:cs typeface="Times New Roman" charset="0"/>
                </a:rPr>
                <a:t>Waga ...</a:t>
              </a:r>
              <a:endParaRPr lang="pl-PL" sz="1100">
                <a:cs typeface="Times New Roman" charset="0"/>
              </a:endParaRPr>
            </a:p>
            <a:p>
              <a:pPr eaLnBrk="0" hangingPunct="0"/>
              <a:endParaRPr lang="pl-PL" sz="3200"/>
            </a:p>
          </p:txBody>
        </p:sp>
        <p:sp>
          <p:nvSpPr>
            <p:cNvPr id="20493" name="Rectangle 13"/>
            <p:cNvSpPr>
              <a:spLocks noChangeArrowheads="1"/>
            </p:cNvSpPr>
            <p:nvPr/>
          </p:nvSpPr>
          <p:spPr bwMode="auto">
            <a:xfrm>
              <a:off x="2200" y="941"/>
              <a:ext cx="284" cy="413"/>
            </a:xfrm>
            <a:prstGeom prst="rect">
              <a:avLst/>
            </a:prstGeom>
            <a:noFill/>
            <a:ln w="9525">
              <a:noFill/>
              <a:miter lim="800000"/>
              <a:headEnd/>
              <a:tailEnd/>
            </a:ln>
            <a:effectLst/>
          </p:spPr>
          <p:txBody>
            <a:bodyPr/>
            <a:lstStyle/>
            <a:p>
              <a:r>
                <a:rPr lang="pl-PL" sz="1100">
                  <a:cs typeface="Times New Roman" charset="0"/>
                </a:rPr>
                <a:t> </a:t>
              </a:r>
            </a:p>
            <a:p>
              <a:pPr eaLnBrk="0" hangingPunct="0"/>
              <a:endParaRPr lang="pl-PL" sz="3200"/>
            </a:p>
          </p:txBody>
        </p:sp>
        <p:sp>
          <p:nvSpPr>
            <p:cNvPr id="20494" name="Rectangle 14"/>
            <p:cNvSpPr>
              <a:spLocks noChangeArrowheads="1"/>
            </p:cNvSpPr>
            <p:nvPr/>
          </p:nvSpPr>
          <p:spPr bwMode="auto">
            <a:xfrm>
              <a:off x="2484" y="941"/>
              <a:ext cx="284" cy="413"/>
            </a:xfrm>
            <a:prstGeom prst="rect">
              <a:avLst/>
            </a:prstGeom>
            <a:noFill/>
            <a:ln w="9525">
              <a:noFill/>
              <a:miter lim="800000"/>
              <a:headEnd/>
              <a:tailEnd/>
            </a:ln>
            <a:effectLst/>
          </p:spPr>
          <p:txBody>
            <a:bodyPr/>
            <a:lstStyle/>
            <a:p>
              <a:r>
                <a:rPr lang="pl-PL" sz="1100">
                  <a:cs typeface="Times New Roman" charset="0"/>
                </a:rPr>
                <a:t> </a:t>
              </a:r>
            </a:p>
            <a:p>
              <a:pPr eaLnBrk="0" hangingPunct="0"/>
              <a:endParaRPr lang="pl-PL" sz="3200"/>
            </a:p>
          </p:txBody>
        </p:sp>
        <p:sp>
          <p:nvSpPr>
            <p:cNvPr id="20495" name="Rectangle 15"/>
            <p:cNvSpPr>
              <a:spLocks noChangeArrowheads="1"/>
            </p:cNvSpPr>
            <p:nvPr/>
          </p:nvSpPr>
          <p:spPr bwMode="auto">
            <a:xfrm>
              <a:off x="28" y="1354"/>
              <a:ext cx="198" cy="538"/>
            </a:xfrm>
            <a:prstGeom prst="rect">
              <a:avLst/>
            </a:prstGeom>
            <a:noFill/>
            <a:ln w="9525">
              <a:noFill/>
              <a:miter lim="800000"/>
              <a:headEnd/>
              <a:tailEnd/>
            </a:ln>
            <a:effectLst/>
          </p:spPr>
          <p:txBody>
            <a:bodyPr/>
            <a:lstStyle/>
            <a:p>
              <a:r>
                <a:rPr lang="pl-PL" sz="1100">
                  <a:cs typeface="Times New Roman" charset="0"/>
                </a:rPr>
                <a:t> </a:t>
              </a:r>
            </a:p>
            <a:p>
              <a:pPr eaLnBrk="0" hangingPunct="0"/>
              <a:endParaRPr lang="pl-PL" sz="3200"/>
            </a:p>
          </p:txBody>
        </p:sp>
        <p:sp>
          <p:nvSpPr>
            <p:cNvPr id="20496" name="Rectangle 16"/>
            <p:cNvSpPr>
              <a:spLocks noChangeArrowheads="1"/>
            </p:cNvSpPr>
            <p:nvPr/>
          </p:nvSpPr>
          <p:spPr bwMode="auto">
            <a:xfrm>
              <a:off x="226" y="1354"/>
              <a:ext cx="170" cy="538"/>
            </a:xfrm>
            <a:prstGeom prst="rect">
              <a:avLst/>
            </a:prstGeom>
            <a:noFill/>
            <a:ln w="9525">
              <a:noFill/>
              <a:miter lim="800000"/>
              <a:headEnd/>
              <a:tailEnd/>
            </a:ln>
            <a:effectLst/>
          </p:spPr>
          <p:txBody>
            <a:bodyPr/>
            <a:lstStyle/>
            <a:p>
              <a:r>
                <a:rPr lang="pl-PL" sz="1600">
                  <a:cs typeface="Times New Roman" charset="0"/>
                </a:rPr>
                <a:t>3</a:t>
              </a:r>
              <a:endParaRPr lang="pl-PL" sz="1100">
                <a:cs typeface="Times New Roman" charset="0"/>
              </a:endParaRPr>
            </a:p>
            <a:p>
              <a:pPr eaLnBrk="0" hangingPunct="0"/>
              <a:endParaRPr lang="pl-PL" sz="3200"/>
            </a:p>
          </p:txBody>
        </p:sp>
        <p:sp>
          <p:nvSpPr>
            <p:cNvPr id="20497" name="Rectangle 17"/>
            <p:cNvSpPr>
              <a:spLocks noChangeArrowheads="1"/>
            </p:cNvSpPr>
            <p:nvPr/>
          </p:nvSpPr>
          <p:spPr bwMode="auto">
            <a:xfrm>
              <a:off x="396" y="1354"/>
              <a:ext cx="170" cy="538"/>
            </a:xfrm>
            <a:prstGeom prst="rect">
              <a:avLst/>
            </a:prstGeom>
            <a:noFill/>
            <a:ln w="9525">
              <a:noFill/>
              <a:miter lim="800000"/>
              <a:headEnd/>
              <a:tailEnd/>
            </a:ln>
            <a:effectLst/>
          </p:spPr>
          <p:txBody>
            <a:bodyPr/>
            <a:lstStyle/>
            <a:p>
              <a:r>
                <a:rPr lang="pl-PL" sz="1100">
                  <a:cs typeface="Times New Roman" charset="0"/>
                </a:rPr>
                <a:t> </a:t>
              </a:r>
            </a:p>
            <a:p>
              <a:pPr eaLnBrk="0" hangingPunct="0"/>
              <a:endParaRPr lang="pl-PL" sz="3200"/>
            </a:p>
          </p:txBody>
        </p:sp>
        <p:sp>
          <p:nvSpPr>
            <p:cNvPr id="20498" name="Rectangle 18"/>
            <p:cNvSpPr>
              <a:spLocks noChangeArrowheads="1"/>
            </p:cNvSpPr>
            <p:nvPr/>
          </p:nvSpPr>
          <p:spPr bwMode="auto">
            <a:xfrm>
              <a:off x="566" y="1354"/>
              <a:ext cx="1634" cy="538"/>
            </a:xfrm>
            <a:prstGeom prst="rect">
              <a:avLst/>
            </a:prstGeom>
            <a:noFill/>
            <a:ln w="9525">
              <a:noFill/>
              <a:miter lim="800000"/>
              <a:headEnd/>
              <a:tailEnd/>
            </a:ln>
            <a:effectLst/>
          </p:spPr>
          <p:txBody>
            <a:bodyPr/>
            <a:lstStyle/>
            <a:p>
              <a:r>
                <a:rPr lang="pl-PL" sz="1600">
                  <a:cs typeface="Times New Roman" charset="0"/>
                </a:rPr>
                <a:t>Waga pacjenta jest niższa od załączonych norm ...</a:t>
              </a:r>
              <a:endParaRPr lang="pl-PL" sz="1100">
                <a:cs typeface="Times New Roman" charset="0"/>
              </a:endParaRPr>
            </a:p>
            <a:p>
              <a:pPr eaLnBrk="0" hangingPunct="0"/>
              <a:endParaRPr lang="pl-PL" sz="3200"/>
            </a:p>
          </p:txBody>
        </p:sp>
        <p:sp>
          <p:nvSpPr>
            <p:cNvPr id="20499" name="Rectangle 19"/>
            <p:cNvSpPr>
              <a:spLocks noChangeArrowheads="1"/>
            </p:cNvSpPr>
            <p:nvPr/>
          </p:nvSpPr>
          <p:spPr bwMode="auto">
            <a:xfrm>
              <a:off x="2200" y="1354"/>
              <a:ext cx="284" cy="538"/>
            </a:xfrm>
            <a:prstGeom prst="rect">
              <a:avLst/>
            </a:prstGeom>
            <a:noFill/>
            <a:ln w="9525">
              <a:noFill/>
              <a:miter lim="800000"/>
              <a:headEnd/>
              <a:tailEnd/>
            </a:ln>
            <a:effectLst/>
          </p:spPr>
          <p:txBody>
            <a:bodyPr/>
            <a:lstStyle/>
            <a:p>
              <a:r>
                <a:rPr lang="pl-PL" sz="1600">
                  <a:cs typeface="Times New Roman" charset="0"/>
                </a:rPr>
                <a:t>nie</a:t>
              </a:r>
              <a:endParaRPr lang="pl-PL" sz="1100">
                <a:cs typeface="Times New Roman" charset="0"/>
              </a:endParaRPr>
            </a:p>
            <a:p>
              <a:pPr eaLnBrk="0" hangingPunct="0"/>
              <a:endParaRPr lang="pl-PL" sz="3200"/>
            </a:p>
          </p:txBody>
        </p:sp>
        <p:sp>
          <p:nvSpPr>
            <p:cNvPr id="20500" name="Rectangle 20"/>
            <p:cNvSpPr>
              <a:spLocks noChangeArrowheads="1"/>
            </p:cNvSpPr>
            <p:nvPr/>
          </p:nvSpPr>
          <p:spPr bwMode="auto">
            <a:xfrm>
              <a:off x="2484" y="1354"/>
              <a:ext cx="284" cy="538"/>
            </a:xfrm>
            <a:prstGeom prst="rect">
              <a:avLst/>
            </a:prstGeom>
            <a:noFill/>
            <a:ln w="9525">
              <a:noFill/>
              <a:miter lim="800000"/>
              <a:headEnd/>
              <a:tailEnd/>
            </a:ln>
            <a:effectLst/>
          </p:spPr>
          <p:txBody>
            <a:bodyPr/>
            <a:lstStyle/>
            <a:p>
              <a:r>
                <a:rPr lang="pl-PL" sz="1600" b="1">
                  <a:cs typeface="Times New Roman" charset="0"/>
                </a:rPr>
                <a:t>tak</a:t>
              </a:r>
              <a:endParaRPr lang="pl-PL" sz="1100">
                <a:cs typeface="Times New Roman" charset="0"/>
              </a:endParaRPr>
            </a:p>
            <a:p>
              <a:pPr eaLnBrk="0" hangingPunct="0"/>
              <a:endParaRPr lang="pl-PL" sz="3200"/>
            </a:p>
          </p:txBody>
        </p:sp>
        <p:sp>
          <p:nvSpPr>
            <p:cNvPr id="20501" name="Rectangle 21"/>
            <p:cNvSpPr>
              <a:spLocks noChangeArrowheads="1"/>
            </p:cNvSpPr>
            <p:nvPr/>
          </p:nvSpPr>
          <p:spPr bwMode="auto">
            <a:xfrm>
              <a:off x="28" y="1892"/>
              <a:ext cx="198" cy="538"/>
            </a:xfrm>
            <a:prstGeom prst="rect">
              <a:avLst/>
            </a:prstGeom>
            <a:noFill/>
            <a:ln w="9525">
              <a:noFill/>
              <a:miter lim="800000"/>
              <a:headEnd/>
              <a:tailEnd/>
            </a:ln>
            <a:effectLst/>
          </p:spPr>
          <p:txBody>
            <a:bodyPr/>
            <a:lstStyle/>
            <a:p>
              <a:r>
                <a:rPr lang="pl-PL" sz="1100">
                  <a:cs typeface="Times New Roman" charset="0"/>
                </a:rPr>
                <a:t> </a:t>
              </a:r>
            </a:p>
            <a:p>
              <a:pPr eaLnBrk="0" hangingPunct="0"/>
              <a:endParaRPr lang="pl-PL" sz="3200"/>
            </a:p>
          </p:txBody>
        </p:sp>
        <p:sp>
          <p:nvSpPr>
            <p:cNvPr id="20502" name="Rectangle 22"/>
            <p:cNvSpPr>
              <a:spLocks noChangeArrowheads="1"/>
            </p:cNvSpPr>
            <p:nvPr/>
          </p:nvSpPr>
          <p:spPr bwMode="auto">
            <a:xfrm>
              <a:off x="226" y="1892"/>
              <a:ext cx="170" cy="538"/>
            </a:xfrm>
            <a:prstGeom prst="rect">
              <a:avLst/>
            </a:prstGeom>
            <a:noFill/>
            <a:ln w="9525">
              <a:noFill/>
              <a:miter lim="800000"/>
              <a:headEnd/>
              <a:tailEnd/>
            </a:ln>
            <a:effectLst/>
          </p:spPr>
          <p:txBody>
            <a:bodyPr/>
            <a:lstStyle/>
            <a:p>
              <a:r>
                <a:rPr lang="pl-PL" sz="1600">
                  <a:cs typeface="Times New Roman" charset="0"/>
                </a:rPr>
                <a:t>4</a:t>
              </a:r>
              <a:endParaRPr lang="pl-PL" sz="1100">
                <a:cs typeface="Times New Roman" charset="0"/>
              </a:endParaRPr>
            </a:p>
            <a:p>
              <a:pPr eaLnBrk="0" hangingPunct="0"/>
              <a:endParaRPr lang="pl-PL" sz="3200"/>
            </a:p>
          </p:txBody>
        </p:sp>
        <p:sp>
          <p:nvSpPr>
            <p:cNvPr id="20503" name="Rectangle 23"/>
            <p:cNvSpPr>
              <a:spLocks noChangeArrowheads="1"/>
            </p:cNvSpPr>
            <p:nvPr/>
          </p:nvSpPr>
          <p:spPr bwMode="auto">
            <a:xfrm>
              <a:off x="396" y="1892"/>
              <a:ext cx="170" cy="538"/>
            </a:xfrm>
            <a:prstGeom prst="rect">
              <a:avLst/>
            </a:prstGeom>
            <a:noFill/>
            <a:ln w="9525">
              <a:noFill/>
              <a:miter lim="800000"/>
              <a:headEnd/>
              <a:tailEnd/>
            </a:ln>
            <a:effectLst/>
          </p:spPr>
          <p:txBody>
            <a:bodyPr/>
            <a:lstStyle/>
            <a:p>
              <a:r>
                <a:rPr lang="pl-PL" sz="1100">
                  <a:cs typeface="Times New Roman" charset="0"/>
                </a:rPr>
                <a:t> </a:t>
              </a:r>
            </a:p>
            <a:p>
              <a:pPr eaLnBrk="0" hangingPunct="0"/>
              <a:endParaRPr lang="pl-PL" sz="3200"/>
            </a:p>
          </p:txBody>
        </p:sp>
        <p:sp>
          <p:nvSpPr>
            <p:cNvPr id="20504" name="Rectangle 24"/>
            <p:cNvSpPr>
              <a:spLocks noChangeArrowheads="1"/>
            </p:cNvSpPr>
            <p:nvPr/>
          </p:nvSpPr>
          <p:spPr bwMode="auto">
            <a:xfrm>
              <a:off x="566" y="1892"/>
              <a:ext cx="1634" cy="538"/>
            </a:xfrm>
            <a:prstGeom prst="rect">
              <a:avLst/>
            </a:prstGeom>
            <a:noFill/>
            <a:ln w="9525">
              <a:noFill/>
              <a:miter lim="800000"/>
              <a:headEnd/>
              <a:tailEnd/>
            </a:ln>
            <a:effectLst/>
          </p:spPr>
          <p:txBody>
            <a:bodyPr/>
            <a:lstStyle/>
            <a:p>
              <a:r>
                <a:rPr lang="pl-PL" sz="1600">
                  <a:cs typeface="Times New Roman" charset="0"/>
                </a:rPr>
                <a:t>Pomimo niskiej wagi pacjent nie chce przytyć ...</a:t>
              </a:r>
              <a:endParaRPr lang="pl-PL" sz="1100">
                <a:cs typeface="Times New Roman" charset="0"/>
              </a:endParaRPr>
            </a:p>
            <a:p>
              <a:pPr eaLnBrk="0" hangingPunct="0"/>
              <a:endParaRPr lang="pl-PL" sz="3200"/>
            </a:p>
          </p:txBody>
        </p:sp>
        <p:sp>
          <p:nvSpPr>
            <p:cNvPr id="20505" name="Rectangle 25"/>
            <p:cNvSpPr>
              <a:spLocks noChangeArrowheads="1"/>
            </p:cNvSpPr>
            <p:nvPr/>
          </p:nvSpPr>
          <p:spPr bwMode="auto">
            <a:xfrm>
              <a:off x="2200" y="1892"/>
              <a:ext cx="284" cy="538"/>
            </a:xfrm>
            <a:prstGeom prst="rect">
              <a:avLst/>
            </a:prstGeom>
            <a:noFill/>
            <a:ln w="9525">
              <a:noFill/>
              <a:miter lim="800000"/>
              <a:headEnd/>
              <a:tailEnd/>
            </a:ln>
            <a:effectLst/>
          </p:spPr>
          <p:txBody>
            <a:bodyPr/>
            <a:lstStyle/>
            <a:p>
              <a:r>
                <a:rPr lang="pl-PL" sz="1600">
                  <a:cs typeface="Times New Roman" charset="0"/>
                </a:rPr>
                <a:t>nie</a:t>
              </a:r>
              <a:endParaRPr lang="pl-PL" sz="1100">
                <a:cs typeface="Times New Roman" charset="0"/>
              </a:endParaRPr>
            </a:p>
            <a:p>
              <a:pPr eaLnBrk="0" hangingPunct="0"/>
              <a:endParaRPr lang="pl-PL" sz="3200"/>
            </a:p>
          </p:txBody>
        </p:sp>
        <p:sp>
          <p:nvSpPr>
            <p:cNvPr id="20506" name="Rectangle 26"/>
            <p:cNvSpPr>
              <a:spLocks noChangeArrowheads="1"/>
            </p:cNvSpPr>
            <p:nvPr/>
          </p:nvSpPr>
          <p:spPr bwMode="auto">
            <a:xfrm>
              <a:off x="2484" y="1892"/>
              <a:ext cx="284" cy="538"/>
            </a:xfrm>
            <a:prstGeom prst="rect">
              <a:avLst/>
            </a:prstGeom>
            <a:noFill/>
            <a:ln w="9525">
              <a:noFill/>
              <a:miter lim="800000"/>
              <a:headEnd/>
              <a:tailEnd/>
            </a:ln>
            <a:effectLst/>
          </p:spPr>
          <p:txBody>
            <a:bodyPr/>
            <a:lstStyle/>
            <a:p>
              <a:r>
                <a:rPr lang="pl-PL" sz="1600" b="1">
                  <a:cs typeface="Times New Roman" charset="0"/>
                </a:rPr>
                <a:t>tak</a:t>
              </a:r>
              <a:endParaRPr lang="pl-PL" sz="1100">
                <a:cs typeface="Times New Roman" charset="0"/>
              </a:endParaRPr>
            </a:p>
            <a:p>
              <a:pPr eaLnBrk="0" hangingPunct="0"/>
              <a:endParaRPr lang="pl-PL" sz="3200"/>
            </a:p>
          </p:txBody>
        </p:sp>
        <p:sp>
          <p:nvSpPr>
            <p:cNvPr id="20507" name="Rectangle 27"/>
            <p:cNvSpPr>
              <a:spLocks noChangeArrowheads="1"/>
            </p:cNvSpPr>
            <p:nvPr/>
          </p:nvSpPr>
          <p:spPr bwMode="auto">
            <a:xfrm>
              <a:off x="28" y="2430"/>
              <a:ext cx="198" cy="538"/>
            </a:xfrm>
            <a:prstGeom prst="rect">
              <a:avLst/>
            </a:prstGeom>
            <a:noFill/>
            <a:ln w="9525">
              <a:noFill/>
              <a:miter lim="800000"/>
              <a:headEnd/>
              <a:tailEnd/>
            </a:ln>
            <a:effectLst/>
          </p:spPr>
          <p:txBody>
            <a:bodyPr/>
            <a:lstStyle/>
            <a:p>
              <a:r>
                <a:rPr lang="pl-PL" sz="1100">
                  <a:cs typeface="Times New Roman" charset="0"/>
                </a:rPr>
                <a:t> </a:t>
              </a:r>
            </a:p>
            <a:p>
              <a:pPr eaLnBrk="0" hangingPunct="0"/>
              <a:endParaRPr lang="pl-PL" sz="3200"/>
            </a:p>
          </p:txBody>
        </p:sp>
        <p:sp>
          <p:nvSpPr>
            <p:cNvPr id="20508" name="Rectangle 28"/>
            <p:cNvSpPr>
              <a:spLocks noChangeArrowheads="1"/>
            </p:cNvSpPr>
            <p:nvPr/>
          </p:nvSpPr>
          <p:spPr bwMode="auto">
            <a:xfrm>
              <a:off x="226" y="2430"/>
              <a:ext cx="170" cy="538"/>
            </a:xfrm>
            <a:prstGeom prst="rect">
              <a:avLst/>
            </a:prstGeom>
            <a:noFill/>
            <a:ln w="9525">
              <a:noFill/>
              <a:miter lim="800000"/>
              <a:headEnd/>
              <a:tailEnd/>
            </a:ln>
            <a:effectLst/>
          </p:spPr>
          <p:txBody>
            <a:bodyPr/>
            <a:lstStyle/>
            <a:p>
              <a:r>
                <a:rPr lang="pl-PL" sz="1600">
                  <a:cs typeface="Times New Roman" charset="0"/>
                </a:rPr>
                <a:t>5</a:t>
              </a:r>
              <a:endParaRPr lang="pl-PL" sz="1100">
                <a:cs typeface="Times New Roman" charset="0"/>
              </a:endParaRPr>
            </a:p>
            <a:p>
              <a:pPr eaLnBrk="0" hangingPunct="0"/>
              <a:endParaRPr lang="pl-PL" sz="3200"/>
            </a:p>
          </p:txBody>
        </p:sp>
        <p:sp>
          <p:nvSpPr>
            <p:cNvPr id="20509" name="Rectangle 29"/>
            <p:cNvSpPr>
              <a:spLocks noChangeArrowheads="1"/>
            </p:cNvSpPr>
            <p:nvPr/>
          </p:nvSpPr>
          <p:spPr bwMode="auto">
            <a:xfrm>
              <a:off x="396" y="2430"/>
              <a:ext cx="170" cy="538"/>
            </a:xfrm>
            <a:prstGeom prst="rect">
              <a:avLst/>
            </a:prstGeom>
            <a:noFill/>
            <a:ln w="9525">
              <a:noFill/>
              <a:miter lim="800000"/>
              <a:headEnd/>
              <a:tailEnd/>
            </a:ln>
            <a:effectLst/>
          </p:spPr>
          <p:txBody>
            <a:bodyPr/>
            <a:lstStyle/>
            <a:p>
              <a:r>
                <a:rPr lang="pl-PL" sz="1100">
                  <a:cs typeface="Times New Roman" charset="0"/>
                </a:rPr>
                <a:t> </a:t>
              </a:r>
            </a:p>
            <a:p>
              <a:pPr eaLnBrk="0" hangingPunct="0"/>
              <a:endParaRPr lang="pl-PL" sz="3200"/>
            </a:p>
          </p:txBody>
        </p:sp>
        <p:sp>
          <p:nvSpPr>
            <p:cNvPr id="20510" name="Rectangle 30"/>
            <p:cNvSpPr>
              <a:spLocks noChangeArrowheads="1"/>
            </p:cNvSpPr>
            <p:nvPr/>
          </p:nvSpPr>
          <p:spPr bwMode="auto">
            <a:xfrm>
              <a:off x="566" y="2430"/>
              <a:ext cx="1634" cy="538"/>
            </a:xfrm>
            <a:prstGeom prst="rect">
              <a:avLst/>
            </a:prstGeom>
            <a:noFill/>
            <a:ln w="9525">
              <a:noFill/>
              <a:miter lim="800000"/>
              <a:headEnd/>
              <a:tailEnd/>
            </a:ln>
            <a:effectLst/>
          </p:spPr>
          <p:txBody>
            <a:bodyPr/>
            <a:lstStyle/>
            <a:p>
              <a:r>
                <a:rPr lang="pl-PL" sz="1600">
                  <a:cs typeface="Times New Roman" charset="0"/>
                </a:rPr>
                <a:t>Pacjent boi się, że przytyje , lub stanie się gruby ...</a:t>
              </a:r>
              <a:endParaRPr lang="pl-PL" sz="1100">
                <a:cs typeface="Times New Roman" charset="0"/>
              </a:endParaRPr>
            </a:p>
            <a:p>
              <a:pPr eaLnBrk="0" hangingPunct="0"/>
              <a:endParaRPr lang="pl-PL" sz="3200"/>
            </a:p>
          </p:txBody>
        </p:sp>
        <p:sp>
          <p:nvSpPr>
            <p:cNvPr id="20511" name="Rectangle 31"/>
            <p:cNvSpPr>
              <a:spLocks noChangeArrowheads="1"/>
            </p:cNvSpPr>
            <p:nvPr/>
          </p:nvSpPr>
          <p:spPr bwMode="auto">
            <a:xfrm>
              <a:off x="2200" y="2430"/>
              <a:ext cx="284" cy="538"/>
            </a:xfrm>
            <a:prstGeom prst="rect">
              <a:avLst/>
            </a:prstGeom>
            <a:noFill/>
            <a:ln w="9525">
              <a:noFill/>
              <a:miter lim="800000"/>
              <a:headEnd/>
              <a:tailEnd/>
            </a:ln>
            <a:effectLst/>
          </p:spPr>
          <p:txBody>
            <a:bodyPr/>
            <a:lstStyle/>
            <a:p>
              <a:r>
                <a:rPr lang="pl-PL" sz="1600">
                  <a:cs typeface="Times New Roman" charset="0"/>
                </a:rPr>
                <a:t>nie</a:t>
              </a:r>
              <a:endParaRPr lang="pl-PL" sz="1100">
                <a:cs typeface="Times New Roman" charset="0"/>
              </a:endParaRPr>
            </a:p>
            <a:p>
              <a:pPr eaLnBrk="0" hangingPunct="0"/>
              <a:endParaRPr lang="pl-PL" sz="3200"/>
            </a:p>
          </p:txBody>
        </p:sp>
        <p:sp>
          <p:nvSpPr>
            <p:cNvPr id="20512" name="Rectangle 32"/>
            <p:cNvSpPr>
              <a:spLocks noChangeArrowheads="1"/>
            </p:cNvSpPr>
            <p:nvPr/>
          </p:nvSpPr>
          <p:spPr bwMode="auto">
            <a:xfrm>
              <a:off x="2484" y="2430"/>
              <a:ext cx="284" cy="538"/>
            </a:xfrm>
            <a:prstGeom prst="rect">
              <a:avLst/>
            </a:prstGeom>
            <a:noFill/>
            <a:ln w="9525">
              <a:noFill/>
              <a:miter lim="800000"/>
              <a:headEnd/>
              <a:tailEnd/>
            </a:ln>
            <a:effectLst/>
          </p:spPr>
          <p:txBody>
            <a:bodyPr/>
            <a:lstStyle/>
            <a:p>
              <a:r>
                <a:rPr lang="pl-PL" sz="1600" b="1">
                  <a:cs typeface="Times New Roman" charset="0"/>
                </a:rPr>
                <a:t>tak</a:t>
              </a:r>
              <a:endParaRPr lang="pl-PL" sz="1100">
                <a:cs typeface="Times New Roman" charset="0"/>
              </a:endParaRPr>
            </a:p>
            <a:p>
              <a:pPr eaLnBrk="0" hangingPunct="0"/>
              <a:endParaRPr lang="pl-PL" sz="3200"/>
            </a:p>
          </p:txBody>
        </p:sp>
        <p:sp>
          <p:nvSpPr>
            <p:cNvPr id="20513" name="Rectangle 33"/>
            <p:cNvSpPr>
              <a:spLocks noChangeArrowheads="1"/>
            </p:cNvSpPr>
            <p:nvPr/>
          </p:nvSpPr>
          <p:spPr bwMode="auto">
            <a:xfrm>
              <a:off x="28" y="2968"/>
              <a:ext cx="198" cy="538"/>
            </a:xfrm>
            <a:prstGeom prst="rect">
              <a:avLst/>
            </a:prstGeom>
            <a:noFill/>
            <a:ln w="9525">
              <a:noFill/>
              <a:miter lim="800000"/>
              <a:headEnd/>
              <a:tailEnd/>
            </a:ln>
            <a:effectLst/>
          </p:spPr>
          <p:txBody>
            <a:bodyPr/>
            <a:lstStyle/>
            <a:p>
              <a:r>
                <a:rPr lang="pl-PL" sz="1100">
                  <a:cs typeface="Times New Roman" charset="0"/>
                </a:rPr>
                <a:t> </a:t>
              </a:r>
            </a:p>
            <a:p>
              <a:pPr eaLnBrk="0" hangingPunct="0"/>
              <a:endParaRPr lang="pl-PL" sz="3200"/>
            </a:p>
          </p:txBody>
        </p:sp>
        <p:sp>
          <p:nvSpPr>
            <p:cNvPr id="20514" name="Rectangle 34"/>
            <p:cNvSpPr>
              <a:spLocks noChangeArrowheads="1"/>
            </p:cNvSpPr>
            <p:nvPr/>
          </p:nvSpPr>
          <p:spPr bwMode="auto">
            <a:xfrm>
              <a:off x="226" y="2968"/>
              <a:ext cx="170" cy="538"/>
            </a:xfrm>
            <a:prstGeom prst="rect">
              <a:avLst/>
            </a:prstGeom>
            <a:noFill/>
            <a:ln w="9525">
              <a:noFill/>
              <a:miter lim="800000"/>
              <a:headEnd/>
              <a:tailEnd/>
            </a:ln>
            <a:effectLst/>
          </p:spPr>
          <p:txBody>
            <a:bodyPr/>
            <a:lstStyle/>
            <a:p>
              <a:r>
                <a:rPr lang="pl-PL" sz="1600">
                  <a:cs typeface="Times New Roman" charset="0"/>
                </a:rPr>
                <a:t>6</a:t>
              </a:r>
              <a:endParaRPr lang="pl-PL" sz="1100">
                <a:cs typeface="Times New Roman" charset="0"/>
              </a:endParaRPr>
            </a:p>
            <a:p>
              <a:pPr eaLnBrk="0" hangingPunct="0"/>
              <a:endParaRPr lang="pl-PL" sz="3200"/>
            </a:p>
          </p:txBody>
        </p:sp>
        <p:sp>
          <p:nvSpPr>
            <p:cNvPr id="20515" name="Rectangle 35"/>
            <p:cNvSpPr>
              <a:spLocks noChangeArrowheads="1"/>
            </p:cNvSpPr>
            <p:nvPr/>
          </p:nvSpPr>
          <p:spPr bwMode="auto">
            <a:xfrm>
              <a:off x="396" y="2968"/>
              <a:ext cx="170" cy="538"/>
            </a:xfrm>
            <a:prstGeom prst="rect">
              <a:avLst/>
            </a:prstGeom>
            <a:noFill/>
            <a:ln w="9525">
              <a:noFill/>
              <a:miter lim="800000"/>
              <a:headEnd/>
              <a:tailEnd/>
            </a:ln>
            <a:effectLst/>
          </p:spPr>
          <p:txBody>
            <a:bodyPr/>
            <a:lstStyle/>
            <a:p>
              <a:r>
                <a:rPr lang="pl-PL" sz="1600">
                  <a:cs typeface="Times New Roman" charset="0"/>
                </a:rPr>
                <a:t>a</a:t>
              </a:r>
              <a:endParaRPr lang="pl-PL" sz="1100">
                <a:cs typeface="Times New Roman" charset="0"/>
              </a:endParaRPr>
            </a:p>
            <a:p>
              <a:pPr eaLnBrk="0" hangingPunct="0"/>
              <a:endParaRPr lang="pl-PL" sz="3200"/>
            </a:p>
          </p:txBody>
        </p:sp>
        <p:sp>
          <p:nvSpPr>
            <p:cNvPr id="20516" name="Rectangle 36"/>
            <p:cNvSpPr>
              <a:spLocks noChangeArrowheads="1"/>
            </p:cNvSpPr>
            <p:nvPr/>
          </p:nvSpPr>
          <p:spPr bwMode="auto">
            <a:xfrm>
              <a:off x="566" y="2968"/>
              <a:ext cx="1634" cy="538"/>
            </a:xfrm>
            <a:prstGeom prst="rect">
              <a:avLst/>
            </a:prstGeom>
            <a:noFill/>
            <a:ln w="9525">
              <a:noFill/>
              <a:miter lim="800000"/>
              <a:headEnd/>
              <a:tailEnd/>
            </a:ln>
            <a:effectLst/>
          </p:spPr>
          <p:txBody>
            <a:bodyPr/>
            <a:lstStyle/>
            <a:p>
              <a:r>
                <a:rPr lang="pl-PL" sz="1600">
                  <a:cs typeface="Times New Roman" charset="0"/>
                </a:rPr>
                <a:t>Pacjent uważa się za grubego, lub że części jego ciała są zbyt grube ...</a:t>
              </a:r>
              <a:endParaRPr lang="pl-PL" sz="1100">
                <a:cs typeface="Times New Roman" charset="0"/>
              </a:endParaRPr>
            </a:p>
            <a:p>
              <a:pPr eaLnBrk="0" hangingPunct="0"/>
              <a:endParaRPr lang="pl-PL" sz="3200"/>
            </a:p>
          </p:txBody>
        </p:sp>
        <p:sp>
          <p:nvSpPr>
            <p:cNvPr id="20517" name="Rectangle 37"/>
            <p:cNvSpPr>
              <a:spLocks noChangeArrowheads="1"/>
            </p:cNvSpPr>
            <p:nvPr/>
          </p:nvSpPr>
          <p:spPr bwMode="auto">
            <a:xfrm>
              <a:off x="2200" y="2968"/>
              <a:ext cx="284" cy="538"/>
            </a:xfrm>
            <a:prstGeom prst="rect">
              <a:avLst/>
            </a:prstGeom>
            <a:noFill/>
            <a:ln w="9525">
              <a:noFill/>
              <a:miter lim="800000"/>
              <a:headEnd/>
              <a:tailEnd/>
            </a:ln>
            <a:effectLst/>
          </p:spPr>
          <p:txBody>
            <a:bodyPr/>
            <a:lstStyle/>
            <a:p>
              <a:r>
                <a:rPr lang="pl-PL" sz="1600">
                  <a:cs typeface="Times New Roman" charset="0"/>
                </a:rPr>
                <a:t>nie</a:t>
              </a:r>
              <a:endParaRPr lang="pl-PL" sz="1100">
                <a:cs typeface="Times New Roman" charset="0"/>
              </a:endParaRPr>
            </a:p>
            <a:p>
              <a:pPr eaLnBrk="0" hangingPunct="0"/>
              <a:endParaRPr lang="pl-PL" sz="3200"/>
            </a:p>
          </p:txBody>
        </p:sp>
        <p:sp>
          <p:nvSpPr>
            <p:cNvPr id="20518" name="Rectangle 38"/>
            <p:cNvSpPr>
              <a:spLocks noChangeArrowheads="1"/>
            </p:cNvSpPr>
            <p:nvPr/>
          </p:nvSpPr>
          <p:spPr bwMode="auto">
            <a:xfrm>
              <a:off x="2484" y="2968"/>
              <a:ext cx="284" cy="538"/>
            </a:xfrm>
            <a:prstGeom prst="rect">
              <a:avLst/>
            </a:prstGeom>
            <a:noFill/>
            <a:ln w="9525">
              <a:noFill/>
              <a:miter lim="800000"/>
              <a:headEnd/>
              <a:tailEnd/>
            </a:ln>
            <a:effectLst/>
          </p:spPr>
          <p:txBody>
            <a:bodyPr/>
            <a:lstStyle/>
            <a:p>
              <a:r>
                <a:rPr lang="pl-PL" sz="1600" b="1">
                  <a:cs typeface="Times New Roman" charset="0"/>
                </a:rPr>
                <a:t>tak</a:t>
              </a:r>
              <a:endParaRPr lang="pl-PL" sz="1100">
                <a:cs typeface="Times New Roman" charset="0"/>
              </a:endParaRPr>
            </a:p>
            <a:p>
              <a:pPr eaLnBrk="0" hangingPunct="0"/>
              <a:endParaRPr lang="pl-PL" sz="3200"/>
            </a:p>
          </p:txBody>
        </p:sp>
        <p:sp>
          <p:nvSpPr>
            <p:cNvPr id="20519" name="Rectangle 39"/>
            <p:cNvSpPr>
              <a:spLocks noChangeArrowheads="1"/>
            </p:cNvSpPr>
            <p:nvPr/>
          </p:nvSpPr>
          <p:spPr bwMode="auto">
            <a:xfrm>
              <a:off x="28" y="3506"/>
              <a:ext cx="198" cy="538"/>
            </a:xfrm>
            <a:prstGeom prst="rect">
              <a:avLst/>
            </a:prstGeom>
            <a:noFill/>
            <a:ln w="9525">
              <a:noFill/>
              <a:miter lim="800000"/>
              <a:headEnd/>
              <a:tailEnd/>
            </a:ln>
            <a:effectLst/>
          </p:spPr>
          <p:txBody>
            <a:bodyPr/>
            <a:lstStyle/>
            <a:p>
              <a:r>
                <a:rPr lang="pl-PL" sz="1100">
                  <a:cs typeface="Times New Roman" charset="0"/>
                </a:rPr>
                <a:t> </a:t>
              </a:r>
            </a:p>
            <a:p>
              <a:pPr eaLnBrk="0" hangingPunct="0"/>
              <a:endParaRPr lang="pl-PL" sz="3200"/>
            </a:p>
          </p:txBody>
        </p:sp>
        <p:sp>
          <p:nvSpPr>
            <p:cNvPr id="20520" name="Rectangle 40"/>
            <p:cNvSpPr>
              <a:spLocks noChangeArrowheads="1"/>
            </p:cNvSpPr>
            <p:nvPr/>
          </p:nvSpPr>
          <p:spPr bwMode="auto">
            <a:xfrm>
              <a:off x="226" y="3506"/>
              <a:ext cx="170" cy="538"/>
            </a:xfrm>
            <a:prstGeom prst="rect">
              <a:avLst/>
            </a:prstGeom>
            <a:noFill/>
            <a:ln w="9525">
              <a:noFill/>
              <a:miter lim="800000"/>
              <a:headEnd/>
              <a:tailEnd/>
            </a:ln>
            <a:effectLst/>
          </p:spPr>
          <p:txBody>
            <a:bodyPr/>
            <a:lstStyle/>
            <a:p>
              <a:r>
                <a:rPr lang="pl-PL" sz="1100">
                  <a:cs typeface="Times New Roman" charset="0"/>
                </a:rPr>
                <a:t> </a:t>
              </a:r>
            </a:p>
            <a:p>
              <a:pPr eaLnBrk="0" hangingPunct="0"/>
              <a:endParaRPr lang="pl-PL" sz="3200"/>
            </a:p>
          </p:txBody>
        </p:sp>
        <p:sp>
          <p:nvSpPr>
            <p:cNvPr id="20521" name="Rectangle 41"/>
            <p:cNvSpPr>
              <a:spLocks noChangeArrowheads="1"/>
            </p:cNvSpPr>
            <p:nvPr/>
          </p:nvSpPr>
          <p:spPr bwMode="auto">
            <a:xfrm>
              <a:off x="396" y="3506"/>
              <a:ext cx="170" cy="538"/>
            </a:xfrm>
            <a:prstGeom prst="rect">
              <a:avLst/>
            </a:prstGeom>
            <a:noFill/>
            <a:ln w="9525">
              <a:noFill/>
              <a:miter lim="800000"/>
              <a:headEnd/>
              <a:tailEnd/>
            </a:ln>
            <a:effectLst/>
          </p:spPr>
          <p:txBody>
            <a:bodyPr/>
            <a:lstStyle/>
            <a:p>
              <a:r>
                <a:rPr lang="pl-PL" sz="1600">
                  <a:cs typeface="Times New Roman" charset="0"/>
                </a:rPr>
                <a:t>b</a:t>
              </a:r>
              <a:endParaRPr lang="pl-PL" sz="1100">
                <a:cs typeface="Times New Roman" charset="0"/>
              </a:endParaRPr>
            </a:p>
            <a:p>
              <a:pPr eaLnBrk="0" hangingPunct="0"/>
              <a:endParaRPr lang="pl-PL" sz="3200"/>
            </a:p>
          </p:txBody>
        </p:sp>
        <p:sp>
          <p:nvSpPr>
            <p:cNvPr id="20522" name="Rectangle 42"/>
            <p:cNvSpPr>
              <a:spLocks noChangeArrowheads="1"/>
            </p:cNvSpPr>
            <p:nvPr/>
          </p:nvSpPr>
          <p:spPr bwMode="auto">
            <a:xfrm>
              <a:off x="566" y="3506"/>
              <a:ext cx="1634" cy="538"/>
            </a:xfrm>
            <a:prstGeom prst="rect">
              <a:avLst/>
            </a:prstGeom>
            <a:noFill/>
            <a:ln w="9525">
              <a:noFill/>
              <a:miter lim="800000"/>
              <a:headEnd/>
              <a:tailEnd/>
            </a:ln>
            <a:effectLst/>
          </p:spPr>
          <p:txBody>
            <a:bodyPr/>
            <a:lstStyle/>
            <a:p>
              <a:r>
                <a:rPr lang="pl-PL" sz="1600">
                  <a:cs typeface="Times New Roman" charset="0"/>
                </a:rPr>
                <a:t>Uważa, że jego samopoczucie zależy od jego wagi lub sylwetki ...</a:t>
              </a:r>
              <a:endParaRPr lang="pl-PL" sz="1100">
                <a:cs typeface="Times New Roman" charset="0"/>
              </a:endParaRPr>
            </a:p>
            <a:p>
              <a:pPr eaLnBrk="0" hangingPunct="0"/>
              <a:endParaRPr lang="pl-PL" sz="3200"/>
            </a:p>
          </p:txBody>
        </p:sp>
        <p:sp>
          <p:nvSpPr>
            <p:cNvPr id="20523" name="Rectangle 43"/>
            <p:cNvSpPr>
              <a:spLocks noChangeArrowheads="1"/>
            </p:cNvSpPr>
            <p:nvPr/>
          </p:nvSpPr>
          <p:spPr bwMode="auto">
            <a:xfrm>
              <a:off x="2200" y="3506"/>
              <a:ext cx="284" cy="538"/>
            </a:xfrm>
            <a:prstGeom prst="rect">
              <a:avLst/>
            </a:prstGeom>
            <a:noFill/>
            <a:ln w="9525">
              <a:noFill/>
              <a:miter lim="800000"/>
              <a:headEnd/>
              <a:tailEnd/>
            </a:ln>
            <a:effectLst/>
          </p:spPr>
          <p:txBody>
            <a:bodyPr/>
            <a:lstStyle/>
            <a:p>
              <a:r>
                <a:rPr lang="pl-PL" sz="1600">
                  <a:cs typeface="Times New Roman" charset="0"/>
                </a:rPr>
                <a:t>nie</a:t>
              </a:r>
              <a:endParaRPr lang="pl-PL" sz="1100">
                <a:cs typeface="Times New Roman" charset="0"/>
              </a:endParaRPr>
            </a:p>
            <a:p>
              <a:pPr eaLnBrk="0" hangingPunct="0"/>
              <a:endParaRPr lang="pl-PL" sz="3200"/>
            </a:p>
          </p:txBody>
        </p:sp>
        <p:sp>
          <p:nvSpPr>
            <p:cNvPr id="20524" name="Rectangle 44"/>
            <p:cNvSpPr>
              <a:spLocks noChangeArrowheads="1"/>
            </p:cNvSpPr>
            <p:nvPr/>
          </p:nvSpPr>
          <p:spPr bwMode="auto">
            <a:xfrm>
              <a:off x="2484" y="3506"/>
              <a:ext cx="284" cy="538"/>
            </a:xfrm>
            <a:prstGeom prst="rect">
              <a:avLst/>
            </a:prstGeom>
            <a:noFill/>
            <a:ln w="9525">
              <a:noFill/>
              <a:miter lim="800000"/>
              <a:headEnd/>
              <a:tailEnd/>
            </a:ln>
            <a:effectLst/>
          </p:spPr>
          <p:txBody>
            <a:bodyPr/>
            <a:lstStyle/>
            <a:p>
              <a:r>
                <a:rPr lang="pl-PL" sz="1600" b="1">
                  <a:cs typeface="Times New Roman" charset="0"/>
                </a:rPr>
                <a:t>tak</a:t>
              </a:r>
              <a:endParaRPr lang="pl-PL" sz="1100">
                <a:cs typeface="Times New Roman" charset="0"/>
              </a:endParaRPr>
            </a:p>
            <a:p>
              <a:pPr eaLnBrk="0" hangingPunct="0"/>
              <a:endParaRPr lang="pl-PL" sz="3200"/>
            </a:p>
          </p:txBody>
        </p:sp>
        <p:sp>
          <p:nvSpPr>
            <p:cNvPr id="20525" name="Rectangle 45"/>
            <p:cNvSpPr>
              <a:spLocks noChangeArrowheads="1"/>
            </p:cNvSpPr>
            <p:nvPr/>
          </p:nvSpPr>
          <p:spPr bwMode="auto">
            <a:xfrm>
              <a:off x="28" y="4044"/>
              <a:ext cx="198" cy="538"/>
            </a:xfrm>
            <a:prstGeom prst="rect">
              <a:avLst/>
            </a:prstGeom>
            <a:noFill/>
            <a:ln w="9525">
              <a:noFill/>
              <a:miter lim="800000"/>
              <a:headEnd/>
              <a:tailEnd/>
            </a:ln>
            <a:effectLst/>
          </p:spPr>
          <p:txBody>
            <a:bodyPr/>
            <a:lstStyle/>
            <a:p>
              <a:r>
                <a:rPr lang="pl-PL" sz="1100">
                  <a:cs typeface="Times New Roman" charset="0"/>
                </a:rPr>
                <a:t> </a:t>
              </a:r>
            </a:p>
            <a:p>
              <a:pPr eaLnBrk="0" hangingPunct="0"/>
              <a:endParaRPr lang="pl-PL" sz="3200"/>
            </a:p>
          </p:txBody>
        </p:sp>
        <p:sp>
          <p:nvSpPr>
            <p:cNvPr id="20526" name="Rectangle 46"/>
            <p:cNvSpPr>
              <a:spLocks noChangeArrowheads="1"/>
            </p:cNvSpPr>
            <p:nvPr/>
          </p:nvSpPr>
          <p:spPr bwMode="auto">
            <a:xfrm>
              <a:off x="226" y="4044"/>
              <a:ext cx="170" cy="538"/>
            </a:xfrm>
            <a:prstGeom prst="rect">
              <a:avLst/>
            </a:prstGeom>
            <a:noFill/>
            <a:ln w="9525">
              <a:noFill/>
              <a:miter lim="800000"/>
              <a:headEnd/>
              <a:tailEnd/>
            </a:ln>
            <a:effectLst/>
          </p:spPr>
          <p:txBody>
            <a:bodyPr/>
            <a:lstStyle/>
            <a:p>
              <a:r>
                <a:rPr lang="pl-PL" sz="1100">
                  <a:cs typeface="Times New Roman" charset="0"/>
                </a:rPr>
                <a:t> </a:t>
              </a:r>
            </a:p>
            <a:p>
              <a:pPr eaLnBrk="0" hangingPunct="0"/>
              <a:endParaRPr lang="pl-PL" sz="3200"/>
            </a:p>
          </p:txBody>
        </p:sp>
        <p:sp>
          <p:nvSpPr>
            <p:cNvPr id="20527" name="Rectangle 47"/>
            <p:cNvSpPr>
              <a:spLocks noChangeArrowheads="1"/>
            </p:cNvSpPr>
            <p:nvPr/>
          </p:nvSpPr>
          <p:spPr bwMode="auto">
            <a:xfrm>
              <a:off x="396" y="4044"/>
              <a:ext cx="170" cy="538"/>
            </a:xfrm>
            <a:prstGeom prst="rect">
              <a:avLst/>
            </a:prstGeom>
            <a:noFill/>
            <a:ln w="9525">
              <a:noFill/>
              <a:miter lim="800000"/>
              <a:headEnd/>
              <a:tailEnd/>
            </a:ln>
            <a:effectLst/>
          </p:spPr>
          <p:txBody>
            <a:bodyPr/>
            <a:lstStyle/>
            <a:p>
              <a:r>
                <a:rPr lang="pl-PL" sz="1600">
                  <a:cs typeface="Times New Roman" charset="0"/>
                </a:rPr>
                <a:t>c</a:t>
              </a:r>
              <a:endParaRPr lang="pl-PL" sz="1100">
                <a:cs typeface="Times New Roman" charset="0"/>
              </a:endParaRPr>
            </a:p>
            <a:p>
              <a:pPr eaLnBrk="0" hangingPunct="0"/>
              <a:endParaRPr lang="pl-PL" sz="3200"/>
            </a:p>
          </p:txBody>
        </p:sp>
        <p:sp>
          <p:nvSpPr>
            <p:cNvPr id="20528" name="Rectangle 48"/>
            <p:cNvSpPr>
              <a:spLocks noChangeArrowheads="1"/>
            </p:cNvSpPr>
            <p:nvPr/>
          </p:nvSpPr>
          <p:spPr bwMode="auto">
            <a:xfrm>
              <a:off x="566" y="4044"/>
              <a:ext cx="1634" cy="538"/>
            </a:xfrm>
            <a:prstGeom prst="rect">
              <a:avLst/>
            </a:prstGeom>
            <a:noFill/>
            <a:ln w="9525">
              <a:noFill/>
              <a:miter lim="800000"/>
              <a:headEnd/>
              <a:tailEnd/>
            </a:ln>
            <a:effectLst/>
          </p:spPr>
          <p:txBody>
            <a:bodyPr/>
            <a:lstStyle/>
            <a:p>
              <a:r>
                <a:rPr lang="pl-PL" sz="1600">
                  <a:cs typeface="Times New Roman" charset="0"/>
                </a:rPr>
                <a:t>Uważa, że jego obecna waga jest normalna lub nadmierna ...</a:t>
              </a:r>
              <a:endParaRPr lang="pl-PL" sz="1100">
                <a:cs typeface="Times New Roman" charset="0"/>
              </a:endParaRPr>
            </a:p>
            <a:p>
              <a:pPr eaLnBrk="0" hangingPunct="0"/>
              <a:endParaRPr lang="pl-PL" sz="3200"/>
            </a:p>
          </p:txBody>
        </p:sp>
        <p:sp>
          <p:nvSpPr>
            <p:cNvPr id="20529" name="Rectangle 49"/>
            <p:cNvSpPr>
              <a:spLocks noChangeArrowheads="1"/>
            </p:cNvSpPr>
            <p:nvPr/>
          </p:nvSpPr>
          <p:spPr bwMode="auto">
            <a:xfrm>
              <a:off x="2200" y="4044"/>
              <a:ext cx="284" cy="538"/>
            </a:xfrm>
            <a:prstGeom prst="rect">
              <a:avLst/>
            </a:prstGeom>
            <a:noFill/>
            <a:ln w="9525">
              <a:noFill/>
              <a:miter lim="800000"/>
              <a:headEnd/>
              <a:tailEnd/>
            </a:ln>
            <a:effectLst/>
          </p:spPr>
          <p:txBody>
            <a:bodyPr/>
            <a:lstStyle/>
            <a:p>
              <a:r>
                <a:rPr lang="pl-PL" sz="1600">
                  <a:cs typeface="Times New Roman" charset="0"/>
                </a:rPr>
                <a:t>nie</a:t>
              </a:r>
              <a:endParaRPr lang="pl-PL" sz="1100">
                <a:cs typeface="Times New Roman" charset="0"/>
              </a:endParaRPr>
            </a:p>
            <a:p>
              <a:pPr eaLnBrk="0" hangingPunct="0"/>
              <a:endParaRPr lang="pl-PL" sz="3200"/>
            </a:p>
          </p:txBody>
        </p:sp>
        <p:sp>
          <p:nvSpPr>
            <p:cNvPr id="20530" name="Rectangle 50"/>
            <p:cNvSpPr>
              <a:spLocks noChangeArrowheads="1"/>
            </p:cNvSpPr>
            <p:nvPr/>
          </p:nvSpPr>
          <p:spPr bwMode="auto">
            <a:xfrm>
              <a:off x="2484" y="4044"/>
              <a:ext cx="284" cy="538"/>
            </a:xfrm>
            <a:prstGeom prst="rect">
              <a:avLst/>
            </a:prstGeom>
            <a:noFill/>
            <a:ln w="9525">
              <a:noFill/>
              <a:miter lim="800000"/>
              <a:headEnd/>
              <a:tailEnd/>
            </a:ln>
            <a:effectLst/>
          </p:spPr>
          <p:txBody>
            <a:bodyPr/>
            <a:lstStyle/>
            <a:p>
              <a:r>
                <a:rPr lang="pl-PL" sz="1600" b="1">
                  <a:cs typeface="Times New Roman" charset="0"/>
                </a:rPr>
                <a:t>tak</a:t>
              </a:r>
              <a:endParaRPr lang="pl-PL" sz="1100">
                <a:cs typeface="Times New Roman" charset="0"/>
              </a:endParaRPr>
            </a:p>
            <a:p>
              <a:pPr eaLnBrk="0" hangingPunct="0"/>
              <a:endParaRPr lang="pl-PL" sz="3200"/>
            </a:p>
          </p:txBody>
        </p:sp>
        <p:sp>
          <p:nvSpPr>
            <p:cNvPr id="20531" name="Rectangle 51"/>
            <p:cNvSpPr>
              <a:spLocks noChangeArrowheads="1"/>
            </p:cNvSpPr>
            <p:nvPr/>
          </p:nvSpPr>
          <p:spPr bwMode="auto">
            <a:xfrm>
              <a:off x="28" y="4582"/>
              <a:ext cx="198" cy="413"/>
            </a:xfrm>
            <a:prstGeom prst="rect">
              <a:avLst/>
            </a:prstGeom>
            <a:noFill/>
            <a:ln w="9525">
              <a:noFill/>
              <a:miter lim="800000"/>
              <a:headEnd/>
              <a:tailEnd/>
            </a:ln>
            <a:effectLst/>
          </p:spPr>
          <p:txBody>
            <a:bodyPr/>
            <a:lstStyle/>
            <a:p>
              <a:r>
                <a:rPr lang="pl-PL" sz="1100">
                  <a:cs typeface="Times New Roman" charset="0"/>
                </a:rPr>
                <a:t> </a:t>
              </a:r>
            </a:p>
            <a:p>
              <a:pPr eaLnBrk="0" hangingPunct="0"/>
              <a:endParaRPr lang="pl-PL" sz="3200"/>
            </a:p>
          </p:txBody>
        </p:sp>
        <p:sp>
          <p:nvSpPr>
            <p:cNvPr id="20532" name="Rectangle 52"/>
            <p:cNvSpPr>
              <a:spLocks noChangeArrowheads="1"/>
            </p:cNvSpPr>
            <p:nvPr/>
          </p:nvSpPr>
          <p:spPr bwMode="auto">
            <a:xfrm>
              <a:off x="226" y="4582"/>
              <a:ext cx="170" cy="413"/>
            </a:xfrm>
            <a:prstGeom prst="rect">
              <a:avLst/>
            </a:prstGeom>
            <a:noFill/>
            <a:ln w="9525">
              <a:noFill/>
              <a:miter lim="800000"/>
              <a:headEnd/>
              <a:tailEnd/>
            </a:ln>
            <a:effectLst/>
          </p:spPr>
          <p:txBody>
            <a:bodyPr/>
            <a:lstStyle/>
            <a:p>
              <a:r>
                <a:rPr lang="pl-PL" sz="1600">
                  <a:cs typeface="Times New Roman" charset="0"/>
                </a:rPr>
                <a:t>7</a:t>
              </a:r>
              <a:endParaRPr lang="pl-PL" sz="1100">
                <a:cs typeface="Times New Roman" charset="0"/>
              </a:endParaRPr>
            </a:p>
            <a:p>
              <a:pPr eaLnBrk="0" hangingPunct="0"/>
              <a:endParaRPr lang="pl-PL" sz="3200"/>
            </a:p>
          </p:txBody>
        </p:sp>
        <p:sp>
          <p:nvSpPr>
            <p:cNvPr id="20533" name="Rectangle 53"/>
            <p:cNvSpPr>
              <a:spLocks noChangeArrowheads="1"/>
            </p:cNvSpPr>
            <p:nvPr/>
          </p:nvSpPr>
          <p:spPr bwMode="auto">
            <a:xfrm>
              <a:off x="396" y="4582"/>
              <a:ext cx="170" cy="413"/>
            </a:xfrm>
            <a:prstGeom prst="rect">
              <a:avLst/>
            </a:prstGeom>
            <a:noFill/>
            <a:ln w="9525">
              <a:noFill/>
              <a:miter lim="800000"/>
              <a:headEnd/>
              <a:tailEnd/>
            </a:ln>
            <a:effectLst/>
          </p:spPr>
          <p:txBody>
            <a:bodyPr/>
            <a:lstStyle/>
            <a:p>
              <a:r>
                <a:rPr lang="pl-PL" sz="1100">
                  <a:cs typeface="Times New Roman" charset="0"/>
                </a:rPr>
                <a:t> </a:t>
              </a:r>
            </a:p>
            <a:p>
              <a:pPr eaLnBrk="0" hangingPunct="0"/>
              <a:endParaRPr lang="pl-PL" sz="3200"/>
            </a:p>
          </p:txBody>
        </p:sp>
        <p:sp>
          <p:nvSpPr>
            <p:cNvPr id="20534" name="Rectangle 54"/>
            <p:cNvSpPr>
              <a:spLocks noChangeArrowheads="1"/>
            </p:cNvSpPr>
            <p:nvPr/>
          </p:nvSpPr>
          <p:spPr bwMode="auto">
            <a:xfrm>
              <a:off x="566" y="4582"/>
              <a:ext cx="1634" cy="413"/>
            </a:xfrm>
            <a:prstGeom prst="rect">
              <a:avLst/>
            </a:prstGeom>
            <a:noFill/>
            <a:ln w="9525">
              <a:noFill/>
              <a:miter lim="800000"/>
              <a:headEnd/>
              <a:tailEnd/>
            </a:ln>
            <a:effectLst/>
          </p:spPr>
          <p:txBody>
            <a:bodyPr/>
            <a:lstStyle/>
            <a:p>
              <a:r>
                <a:rPr lang="pl-PL" sz="1600">
                  <a:cs typeface="Times New Roman" charset="0"/>
                </a:rPr>
                <a:t>Co najmniej 1 </a:t>
              </a:r>
              <a:r>
                <a:rPr lang="pl-PL" sz="1600" i="1">
                  <a:cs typeface="Times New Roman" charset="0"/>
                </a:rPr>
                <a:t>tak</a:t>
              </a:r>
              <a:r>
                <a:rPr lang="pl-PL" sz="1600">
                  <a:cs typeface="Times New Roman" charset="0"/>
                </a:rPr>
                <a:t> na M6 ...</a:t>
              </a:r>
              <a:endParaRPr lang="pl-PL" sz="1100">
                <a:cs typeface="Times New Roman" charset="0"/>
              </a:endParaRPr>
            </a:p>
            <a:p>
              <a:pPr eaLnBrk="0" hangingPunct="0"/>
              <a:endParaRPr lang="pl-PL" sz="3200"/>
            </a:p>
          </p:txBody>
        </p:sp>
        <p:sp>
          <p:nvSpPr>
            <p:cNvPr id="20535" name="Rectangle 55"/>
            <p:cNvSpPr>
              <a:spLocks noChangeArrowheads="1"/>
            </p:cNvSpPr>
            <p:nvPr/>
          </p:nvSpPr>
          <p:spPr bwMode="auto">
            <a:xfrm>
              <a:off x="2200" y="4582"/>
              <a:ext cx="284" cy="413"/>
            </a:xfrm>
            <a:prstGeom prst="rect">
              <a:avLst/>
            </a:prstGeom>
            <a:noFill/>
            <a:ln w="9525">
              <a:noFill/>
              <a:miter lim="800000"/>
              <a:headEnd/>
              <a:tailEnd/>
            </a:ln>
            <a:effectLst/>
          </p:spPr>
          <p:txBody>
            <a:bodyPr/>
            <a:lstStyle/>
            <a:p>
              <a:r>
                <a:rPr lang="pl-PL" sz="1600">
                  <a:cs typeface="Times New Roman" charset="0"/>
                </a:rPr>
                <a:t>nie</a:t>
              </a:r>
              <a:endParaRPr lang="pl-PL" sz="1100">
                <a:cs typeface="Times New Roman" charset="0"/>
              </a:endParaRPr>
            </a:p>
            <a:p>
              <a:pPr eaLnBrk="0" hangingPunct="0"/>
              <a:endParaRPr lang="pl-PL" sz="3200"/>
            </a:p>
          </p:txBody>
        </p:sp>
        <p:sp>
          <p:nvSpPr>
            <p:cNvPr id="20536" name="Rectangle 56"/>
            <p:cNvSpPr>
              <a:spLocks noChangeArrowheads="1"/>
            </p:cNvSpPr>
            <p:nvPr/>
          </p:nvSpPr>
          <p:spPr bwMode="auto">
            <a:xfrm>
              <a:off x="2484" y="4582"/>
              <a:ext cx="284" cy="413"/>
            </a:xfrm>
            <a:prstGeom prst="rect">
              <a:avLst/>
            </a:prstGeom>
            <a:noFill/>
            <a:ln w="9525">
              <a:noFill/>
              <a:miter lim="800000"/>
              <a:headEnd/>
              <a:tailEnd/>
            </a:ln>
            <a:effectLst/>
          </p:spPr>
          <p:txBody>
            <a:bodyPr/>
            <a:lstStyle/>
            <a:p>
              <a:r>
                <a:rPr lang="pl-PL" sz="1600" b="1">
                  <a:cs typeface="Times New Roman" charset="0"/>
                </a:rPr>
                <a:t>tak</a:t>
              </a:r>
              <a:endParaRPr lang="pl-PL" sz="1100">
                <a:cs typeface="Times New Roman" charset="0"/>
              </a:endParaRPr>
            </a:p>
            <a:p>
              <a:pPr eaLnBrk="0" hangingPunct="0"/>
              <a:endParaRPr lang="pl-PL" sz="3200"/>
            </a:p>
          </p:txBody>
        </p:sp>
        <p:sp>
          <p:nvSpPr>
            <p:cNvPr id="20537" name="Rectangle 57"/>
            <p:cNvSpPr>
              <a:spLocks noChangeArrowheads="1"/>
            </p:cNvSpPr>
            <p:nvPr/>
          </p:nvSpPr>
          <p:spPr bwMode="auto">
            <a:xfrm>
              <a:off x="28" y="4995"/>
              <a:ext cx="198" cy="663"/>
            </a:xfrm>
            <a:prstGeom prst="rect">
              <a:avLst/>
            </a:prstGeom>
            <a:noFill/>
            <a:ln w="9525">
              <a:noFill/>
              <a:miter lim="800000"/>
              <a:headEnd/>
              <a:tailEnd/>
            </a:ln>
            <a:effectLst/>
          </p:spPr>
          <p:txBody>
            <a:bodyPr/>
            <a:lstStyle/>
            <a:p>
              <a:r>
                <a:rPr lang="pl-PL" sz="1100">
                  <a:cs typeface="Times New Roman" charset="0"/>
                </a:rPr>
                <a:t> </a:t>
              </a:r>
            </a:p>
            <a:p>
              <a:pPr eaLnBrk="0" hangingPunct="0"/>
              <a:endParaRPr lang="pl-PL" sz="3200"/>
            </a:p>
          </p:txBody>
        </p:sp>
        <p:sp>
          <p:nvSpPr>
            <p:cNvPr id="20538" name="Rectangle 58"/>
            <p:cNvSpPr>
              <a:spLocks noChangeArrowheads="1"/>
            </p:cNvSpPr>
            <p:nvPr/>
          </p:nvSpPr>
          <p:spPr bwMode="auto">
            <a:xfrm>
              <a:off x="226" y="4995"/>
              <a:ext cx="170" cy="663"/>
            </a:xfrm>
            <a:prstGeom prst="rect">
              <a:avLst/>
            </a:prstGeom>
            <a:noFill/>
            <a:ln w="9525">
              <a:noFill/>
              <a:miter lim="800000"/>
              <a:headEnd/>
              <a:tailEnd/>
            </a:ln>
            <a:effectLst/>
          </p:spPr>
          <p:txBody>
            <a:bodyPr/>
            <a:lstStyle/>
            <a:p>
              <a:r>
                <a:rPr lang="pl-PL" sz="1600">
                  <a:cs typeface="Times New Roman" charset="0"/>
                </a:rPr>
                <a:t>8</a:t>
              </a:r>
              <a:endParaRPr lang="pl-PL" sz="1100">
                <a:cs typeface="Times New Roman" charset="0"/>
              </a:endParaRPr>
            </a:p>
            <a:p>
              <a:pPr eaLnBrk="0" hangingPunct="0"/>
              <a:endParaRPr lang="pl-PL" sz="3200"/>
            </a:p>
          </p:txBody>
        </p:sp>
        <p:sp>
          <p:nvSpPr>
            <p:cNvPr id="20539" name="Rectangle 59"/>
            <p:cNvSpPr>
              <a:spLocks noChangeArrowheads="1"/>
            </p:cNvSpPr>
            <p:nvPr/>
          </p:nvSpPr>
          <p:spPr bwMode="auto">
            <a:xfrm>
              <a:off x="396" y="4995"/>
              <a:ext cx="170" cy="663"/>
            </a:xfrm>
            <a:prstGeom prst="rect">
              <a:avLst/>
            </a:prstGeom>
            <a:noFill/>
            <a:ln w="9525">
              <a:noFill/>
              <a:miter lim="800000"/>
              <a:headEnd/>
              <a:tailEnd/>
            </a:ln>
            <a:effectLst/>
          </p:spPr>
          <p:txBody>
            <a:bodyPr/>
            <a:lstStyle/>
            <a:p>
              <a:r>
                <a:rPr lang="pl-PL" sz="1100">
                  <a:cs typeface="Times New Roman" charset="0"/>
                </a:rPr>
                <a:t> </a:t>
              </a:r>
            </a:p>
            <a:p>
              <a:pPr eaLnBrk="0" hangingPunct="0"/>
              <a:endParaRPr lang="pl-PL" sz="3200"/>
            </a:p>
          </p:txBody>
        </p:sp>
        <p:sp>
          <p:nvSpPr>
            <p:cNvPr id="20540" name="Rectangle 60"/>
            <p:cNvSpPr>
              <a:spLocks noChangeArrowheads="1"/>
            </p:cNvSpPr>
            <p:nvPr/>
          </p:nvSpPr>
          <p:spPr bwMode="auto">
            <a:xfrm>
              <a:off x="566" y="4995"/>
              <a:ext cx="1634" cy="663"/>
            </a:xfrm>
            <a:prstGeom prst="rect">
              <a:avLst/>
            </a:prstGeom>
            <a:noFill/>
            <a:ln w="9525">
              <a:noFill/>
              <a:miter lim="800000"/>
              <a:headEnd/>
              <a:tailEnd/>
            </a:ln>
            <a:effectLst/>
          </p:spPr>
          <p:txBody>
            <a:bodyPr/>
            <a:lstStyle/>
            <a:p>
              <a:r>
                <a:rPr lang="pl-PL" sz="1600">
                  <a:cs typeface="Times New Roman" charset="0"/>
                </a:rPr>
                <a:t>Tylko u kobiet: utrata miesiączek w ostatnich 3 cyklach (za wyjątkiem ciąży) ...</a:t>
              </a:r>
              <a:endParaRPr lang="pl-PL" sz="1100">
                <a:cs typeface="Times New Roman" charset="0"/>
              </a:endParaRPr>
            </a:p>
            <a:p>
              <a:pPr eaLnBrk="0" hangingPunct="0"/>
              <a:endParaRPr lang="pl-PL" sz="3200"/>
            </a:p>
          </p:txBody>
        </p:sp>
        <p:sp>
          <p:nvSpPr>
            <p:cNvPr id="20541" name="Rectangle 61"/>
            <p:cNvSpPr>
              <a:spLocks noChangeArrowheads="1"/>
            </p:cNvSpPr>
            <p:nvPr/>
          </p:nvSpPr>
          <p:spPr bwMode="auto">
            <a:xfrm>
              <a:off x="2200" y="4995"/>
              <a:ext cx="284" cy="663"/>
            </a:xfrm>
            <a:prstGeom prst="rect">
              <a:avLst/>
            </a:prstGeom>
            <a:noFill/>
            <a:ln w="9525">
              <a:noFill/>
              <a:miter lim="800000"/>
              <a:headEnd/>
              <a:tailEnd/>
            </a:ln>
            <a:effectLst/>
          </p:spPr>
          <p:txBody>
            <a:bodyPr/>
            <a:lstStyle/>
            <a:p>
              <a:r>
                <a:rPr lang="pl-PL" sz="1600">
                  <a:cs typeface="Times New Roman" charset="0"/>
                </a:rPr>
                <a:t>nie</a:t>
              </a:r>
              <a:endParaRPr lang="pl-PL" sz="1100">
                <a:cs typeface="Times New Roman" charset="0"/>
              </a:endParaRPr>
            </a:p>
            <a:p>
              <a:pPr eaLnBrk="0" hangingPunct="0"/>
              <a:endParaRPr lang="pl-PL" sz="3200"/>
            </a:p>
          </p:txBody>
        </p:sp>
        <p:sp>
          <p:nvSpPr>
            <p:cNvPr id="20542" name="Rectangle 62"/>
            <p:cNvSpPr>
              <a:spLocks noChangeArrowheads="1"/>
            </p:cNvSpPr>
            <p:nvPr/>
          </p:nvSpPr>
          <p:spPr bwMode="auto">
            <a:xfrm>
              <a:off x="2484" y="4995"/>
              <a:ext cx="284" cy="663"/>
            </a:xfrm>
            <a:prstGeom prst="rect">
              <a:avLst/>
            </a:prstGeom>
            <a:noFill/>
            <a:ln w="9525">
              <a:noFill/>
              <a:miter lim="800000"/>
              <a:headEnd/>
              <a:tailEnd/>
            </a:ln>
            <a:effectLst/>
          </p:spPr>
          <p:txBody>
            <a:bodyPr/>
            <a:lstStyle/>
            <a:p>
              <a:r>
                <a:rPr lang="pl-PL" sz="1600" b="1">
                  <a:cs typeface="Times New Roman" charset="0"/>
                </a:rPr>
                <a:t>tak</a:t>
              </a:r>
              <a:endParaRPr lang="pl-PL" sz="1100">
                <a:cs typeface="Times New Roman" charset="0"/>
              </a:endParaRPr>
            </a:p>
            <a:p>
              <a:pPr eaLnBrk="0" hangingPunct="0"/>
              <a:endParaRPr lang="pl-PL" sz="3200"/>
            </a:p>
          </p:txBody>
        </p:sp>
        <p:sp>
          <p:nvSpPr>
            <p:cNvPr id="20543" name="Rectangle 63"/>
            <p:cNvSpPr>
              <a:spLocks noChangeArrowheads="1"/>
            </p:cNvSpPr>
            <p:nvPr/>
          </p:nvSpPr>
          <p:spPr bwMode="auto">
            <a:xfrm>
              <a:off x="28" y="5658"/>
              <a:ext cx="198" cy="788"/>
            </a:xfrm>
            <a:prstGeom prst="rect">
              <a:avLst/>
            </a:prstGeom>
            <a:noFill/>
            <a:ln w="9525">
              <a:noFill/>
              <a:miter lim="800000"/>
              <a:headEnd/>
              <a:tailEnd/>
            </a:ln>
            <a:effectLst/>
          </p:spPr>
          <p:txBody>
            <a:bodyPr/>
            <a:lstStyle/>
            <a:p>
              <a:r>
                <a:rPr lang="pl-PL" sz="1100">
                  <a:cs typeface="Times New Roman" charset="0"/>
                </a:rPr>
                <a:t> </a:t>
              </a:r>
            </a:p>
            <a:p>
              <a:pPr eaLnBrk="0" hangingPunct="0"/>
              <a:endParaRPr lang="pl-PL" sz="3200"/>
            </a:p>
          </p:txBody>
        </p:sp>
        <p:sp>
          <p:nvSpPr>
            <p:cNvPr id="20544" name="Rectangle 64"/>
            <p:cNvSpPr>
              <a:spLocks noChangeArrowheads="1"/>
            </p:cNvSpPr>
            <p:nvPr/>
          </p:nvSpPr>
          <p:spPr bwMode="auto">
            <a:xfrm>
              <a:off x="226" y="5658"/>
              <a:ext cx="170" cy="788"/>
            </a:xfrm>
            <a:prstGeom prst="rect">
              <a:avLst/>
            </a:prstGeom>
            <a:noFill/>
            <a:ln w="9525">
              <a:noFill/>
              <a:miter lim="800000"/>
              <a:headEnd/>
              <a:tailEnd/>
            </a:ln>
            <a:effectLst/>
          </p:spPr>
          <p:txBody>
            <a:bodyPr/>
            <a:lstStyle/>
            <a:p>
              <a:r>
                <a:rPr lang="pl-PL" sz="1100">
                  <a:cs typeface="Times New Roman" charset="0"/>
                </a:rPr>
                <a:t> </a:t>
              </a:r>
            </a:p>
            <a:p>
              <a:pPr eaLnBrk="0" hangingPunct="0"/>
              <a:endParaRPr lang="pl-PL" sz="3200"/>
            </a:p>
          </p:txBody>
        </p:sp>
        <p:sp>
          <p:nvSpPr>
            <p:cNvPr id="20545" name="Rectangle 65"/>
            <p:cNvSpPr>
              <a:spLocks noChangeArrowheads="1"/>
            </p:cNvSpPr>
            <p:nvPr/>
          </p:nvSpPr>
          <p:spPr bwMode="auto">
            <a:xfrm>
              <a:off x="396" y="5658"/>
              <a:ext cx="170" cy="788"/>
            </a:xfrm>
            <a:prstGeom prst="rect">
              <a:avLst/>
            </a:prstGeom>
            <a:noFill/>
            <a:ln w="9525">
              <a:noFill/>
              <a:miter lim="800000"/>
              <a:headEnd/>
              <a:tailEnd/>
            </a:ln>
            <a:effectLst/>
          </p:spPr>
          <p:txBody>
            <a:bodyPr/>
            <a:lstStyle/>
            <a:p>
              <a:r>
                <a:rPr lang="pl-PL" sz="1100">
                  <a:cs typeface="Times New Roman" charset="0"/>
                </a:rPr>
                <a:t> </a:t>
              </a:r>
            </a:p>
            <a:p>
              <a:pPr eaLnBrk="0" hangingPunct="0"/>
              <a:endParaRPr lang="pl-PL" sz="3200"/>
            </a:p>
          </p:txBody>
        </p:sp>
        <p:sp>
          <p:nvSpPr>
            <p:cNvPr id="20546" name="Rectangle 66"/>
            <p:cNvSpPr>
              <a:spLocks noChangeArrowheads="1"/>
            </p:cNvSpPr>
            <p:nvPr/>
          </p:nvSpPr>
          <p:spPr bwMode="auto">
            <a:xfrm>
              <a:off x="566" y="5658"/>
              <a:ext cx="1634" cy="788"/>
            </a:xfrm>
            <a:prstGeom prst="rect">
              <a:avLst/>
            </a:prstGeom>
            <a:noFill/>
            <a:ln w="9525">
              <a:noFill/>
              <a:miter lim="800000"/>
              <a:headEnd/>
              <a:tailEnd/>
            </a:ln>
            <a:effectLst/>
          </p:spPr>
          <p:txBody>
            <a:bodyPr/>
            <a:lstStyle/>
            <a:p>
              <a:r>
                <a:rPr lang="pl-PL" sz="1600">
                  <a:cs typeface="Times New Roman" charset="0"/>
                </a:rPr>
                <a:t>Jeśli u kobiet </a:t>
              </a:r>
              <a:r>
                <a:rPr lang="pl-PL" sz="1600" i="1">
                  <a:cs typeface="Times New Roman" charset="0"/>
                </a:rPr>
                <a:t>tak</a:t>
              </a:r>
              <a:r>
                <a:rPr lang="pl-PL" sz="1600">
                  <a:cs typeface="Times New Roman" charset="0"/>
                </a:rPr>
                <a:t> na M3-M5 i M7-M8, a u mężczyzn </a:t>
              </a:r>
              <a:r>
                <a:rPr lang="pl-PL" sz="1600" i="1">
                  <a:cs typeface="Times New Roman" charset="0"/>
                </a:rPr>
                <a:t>tak</a:t>
              </a:r>
              <a:r>
                <a:rPr lang="pl-PL" sz="1600">
                  <a:cs typeface="Times New Roman" charset="0"/>
                </a:rPr>
                <a:t> na M3-M5 i M7, to rozpoznanie brzmi – </a:t>
              </a:r>
              <a:r>
                <a:rPr lang="pl-PL" sz="1600" b="1">
                  <a:cs typeface="Times New Roman" charset="0"/>
                </a:rPr>
                <a:t>anorexia nervosa</a:t>
              </a:r>
              <a:r>
                <a:rPr lang="pl-PL" sz="1600">
                  <a:cs typeface="Times New Roman" charset="0"/>
                </a:rPr>
                <a:t> ...</a:t>
              </a:r>
              <a:endParaRPr lang="pl-PL" sz="1100">
                <a:cs typeface="Times New Roman" charset="0"/>
              </a:endParaRPr>
            </a:p>
            <a:p>
              <a:pPr eaLnBrk="0" hangingPunct="0"/>
              <a:endParaRPr lang="pl-PL" sz="3200"/>
            </a:p>
          </p:txBody>
        </p:sp>
        <p:sp>
          <p:nvSpPr>
            <p:cNvPr id="20547" name="Rectangle 67"/>
            <p:cNvSpPr>
              <a:spLocks noChangeArrowheads="1"/>
            </p:cNvSpPr>
            <p:nvPr/>
          </p:nvSpPr>
          <p:spPr bwMode="auto">
            <a:xfrm>
              <a:off x="2200" y="5658"/>
              <a:ext cx="284" cy="788"/>
            </a:xfrm>
            <a:prstGeom prst="rect">
              <a:avLst/>
            </a:prstGeom>
            <a:noFill/>
            <a:ln w="9525">
              <a:noFill/>
              <a:miter lim="800000"/>
              <a:headEnd/>
              <a:tailEnd/>
            </a:ln>
            <a:effectLst/>
          </p:spPr>
          <p:txBody>
            <a:bodyPr/>
            <a:lstStyle/>
            <a:p>
              <a:r>
                <a:rPr lang="pl-PL" sz="1600">
                  <a:cs typeface="Times New Roman" charset="0"/>
                </a:rPr>
                <a:t>nie</a:t>
              </a:r>
              <a:endParaRPr lang="pl-PL" sz="1100">
                <a:cs typeface="Times New Roman" charset="0"/>
              </a:endParaRPr>
            </a:p>
            <a:p>
              <a:pPr eaLnBrk="0" hangingPunct="0"/>
              <a:endParaRPr lang="pl-PL" sz="3200"/>
            </a:p>
          </p:txBody>
        </p:sp>
        <p:sp>
          <p:nvSpPr>
            <p:cNvPr id="20548" name="Rectangle 68"/>
            <p:cNvSpPr>
              <a:spLocks noChangeArrowheads="1"/>
            </p:cNvSpPr>
            <p:nvPr/>
          </p:nvSpPr>
          <p:spPr bwMode="auto">
            <a:xfrm>
              <a:off x="2484" y="5658"/>
              <a:ext cx="284" cy="788"/>
            </a:xfrm>
            <a:prstGeom prst="rect">
              <a:avLst/>
            </a:prstGeom>
            <a:noFill/>
            <a:ln w="9525">
              <a:noFill/>
              <a:miter lim="800000"/>
              <a:headEnd/>
              <a:tailEnd/>
            </a:ln>
            <a:effectLst/>
          </p:spPr>
          <p:txBody>
            <a:bodyPr/>
            <a:lstStyle/>
            <a:p>
              <a:r>
                <a:rPr lang="pl-PL" sz="1600" b="1">
                  <a:cs typeface="Times New Roman" charset="0"/>
                </a:rPr>
                <a:t>tak</a:t>
              </a:r>
              <a:endParaRPr lang="pl-PL" sz="1100">
                <a:cs typeface="Times New Roman" charset="0"/>
              </a:endParaRPr>
            </a:p>
            <a:p>
              <a:pPr eaLnBrk="0" hangingPunct="0"/>
              <a:endParaRPr lang="pl-PL" sz="3200"/>
            </a:p>
          </p:txBody>
        </p:sp>
      </p:grpSp>
      <p:sp>
        <p:nvSpPr>
          <p:cNvPr id="20550" name="Rectangle 70"/>
          <p:cNvSpPr>
            <a:spLocks noChangeArrowheads="1"/>
          </p:cNvSpPr>
          <p:nvPr/>
        </p:nvSpPr>
        <p:spPr bwMode="auto">
          <a:xfrm>
            <a:off x="0" y="228600"/>
            <a:ext cx="9144000" cy="830997"/>
          </a:xfrm>
          <a:prstGeom prst="rect">
            <a:avLst/>
          </a:prstGeom>
          <a:noFill/>
          <a:ln w="9525">
            <a:noFill/>
            <a:miter lim="800000"/>
            <a:headEnd/>
            <a:tailEnd/>
          </a:ln>
          <a:effectLst/>
        </p:spPr>
        <p:txBody>
          <a:bodyPr>
            <a:spAutoFit/>
          </a:bodyPr>
          <a:lstStyle/>
          <a:p>
            <a:r>
              <a:rPr lang="pl-PL" sz="1600">
                <a:solidFill>
                  <a:schemeClr val="tx2"/>
                </a:solidFill>
                <a:cs typeface="Times New Roman" charset="0"/>
              </a:rPr>
              <a:t>M. </a:t>
            </a:r>
            <a:r>
              <a:rPr lang="pl-PL" sz="1600" b="1">
                <a:solidFill>
                  <a:schemeClr val="tx2"/>
                </a:solidFill>
                <a:cs typeface="Times New Roman" charset="0"/>
              </a:rPr>
              <a:t>Anorexia nervosa. F.50.0</a:t>
            </a:r>
            <a:r>
              <a:rPr lang="pl-PL" sz="1600" b="1">
                <a:cs typeface="Times New Roman" charset="0"/>
              </a:rPr>
              <a:t>.</a:t>
            </a:r>
            <a:endParaRPr lang="pl-PL" sz="1100">
              <a:cs typeface="Times New Roman" charset="0"/>
            </a:endParaRPr>
          </a:p>
          <a:p>
            <a:pPr eaLnBrk="0" hangingPunct="0"/>
            <a:endParaRPr lang="pl-PL" sz="3200"/>
          </a:p>
        </p:txBody>
      </p:sp>
    </p:spTree>
  </p:cSld>
  <p:clrMapOvr>
    <a:masterClrMapping/>
  </p:clrMapOvr>
  <p:transition spd="slow">
    <p:wipe dir="u"/>
  </p:transition>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ChangeArrowheads="1"/>
          </p:cNvSpPr>
          <p:nvPr/>
        </p:nvSpPr>
        <p:spPr bwMode="auto">
          <a:xfrm>
            <a:off x="0" y="-811213"/>
            <a:ext cx="9144000" cy="830997"/>
          </a:xfrm>
          <a:prstGeom prst="rect">
            <a:avLst/>
          </a:prstGeom>
          <a:noFill/>
          <a:ln w="9525">
            <a:noFill/>
            <a:miter lim="800000"/>
            <a:headEnd/>
            <a:tailEnd/>
          </a:ln>
          <a:effectLst/>
        </p:spPr>
        <p:txBody>
          <a:bodyPr>
            <a:spAutoFit/>
          </a:bodyPr>
          <a:lstStyle/>
          <a:p>
            <a:r>
              <a:rPr lang="pl-PL" sz="1600" b="1">
                <a:cs typeface="Times New Roman" charset="0"/>
              </a:rPr>
              <a:t>N. Bulimia nervosa. F.50.2.</a:t>
            </a:r>
            <a:endParaRPr lang="pl-PL" sz="1100">
              <a:cs typeface="Times New Roman" charset="0"/>
            </a:endParaRPr>
          </a:p>
          <a:p>
            <a:pPr eaLnBrk="0" hangingPunct="0"/>
            <a:endParaRPr lang="pl-PL" sz="3200"/>
          </a:p>
        </p:txBody>
      </p:sp>
      <p:grpSp>
        <p:nvGrpSpPr>
          <p:cNvPr id="21555" name="Group 51"/>
          <p:cNvGrpSpPr>
            <a:grpSpLocks/>
          </p:cNvGrpSpPr>
          <p:nvPr/>
        </p:nvGrpSpPr>
        <p:grpSpPr bwMode="auto">
          <a:xfrm>
            <a:off x="0" y="685800"/>
            <a:ext cx="8651875" cy="5772150"/>
            <a:chOff x="28" y="413"/>
            <a:chExt cx="2730" cy="4929"/>
          </a:xfrm>
        </p:grpSpPr>
        <p:sp>
          <p:nvSpPr>
            <p:cNvPr id="21507" name="Rectangle 3"/>
            <p:cNvSpPr>
              <a:spLocks noChangeArrowheads="1"/>
            </p:cNvSpPr>
            <p:nvPr/>
          </p:nvSpPr>
          <p:spPr bwMode="auto">
            <a:xfrm>
              <a:off x="28" y="413"/>
              <a:ext cx="198" cy="788"/>
            </a:xfrm>
            <a:prstGeom prst="rect">
              <a:avLst/>
            </a:prstGeom>
            <a:noFill/>
            <a:ln w="9525">
              <a:noFill/>
              <a:miter lim="800000"/>
              <a:headEnd/>
              <a:tailEnd/>
            </a:ln>
            <a:effectLst/>
          </p:spPr>
          <p:txBody>
            <a:bodyPr/>
            <a:lstStyle/>
            <a:p>
              <a:r>
                <a:rPr lang="pl-PL" sz="1600">
                  <a:cs typeface="Times New Roman" charset="0"/>
                </a:rPr>
                <a:t>N</a:t>
              </a:r>
              <a:endParaRPr lang="pl-PL" sz="1100">
                <a:cs typeface="Times New Roman" charset="0"/>
              </a:endParaRPr>
            </a:p>
            <a:p>
              <a:pPr eaLnBrk="0" hangingPunct="0"/>
              <a:endParaRPr lang="pl-PL" sz="3200"/>
            </a:p>
          </p:txBody>
        </p:sp>
        <p:sp>
          <p:nvSpPr>
            <p:cNvPr id="21508" name="Rectangle 4"/>
            <p:cNvSpPr>
              <a:spLocks noChangeArrowheads="1"/>
            </p:cNvSpPr>
            <p:nvPr/>
          </p:nvSpPr>
          <p:spPr bwMode="auto">
            <a:xfrm>
              <a:off x="226" y="413"/>
              <a:ext cx="170" cy="788"/>
            </a:xfrm>
            <a:prstGeom prst="rect">
              <a:avLst/>
            </a:prstGeom>
            <a:noFill/>
            <a:ln w="9525">
              <a:noFill/>
              <a:miter lim="800000"/>
              <a:headEnd/>
              <a:tailEnd/>
            </a:ln>
            <a:effectLst/>
          </p:spPr>
          <p:txBody>
            <a:bodyPr/>
            <a:lstStyle/>
            <a:p>
              <a:r>
                <a:rPr lang="pl-PL" sz="1600">
                  <a:cs typeface="Times New Roman" charset="0"/>
                </a:rPr>
                <a:t>1</a:t>
              </a:r>
              <a:endParaRPr lang="pl-PL" sz="1100">
                <a:cs typeface="Times New Roman" charset="0"/>
              </a:endParaRPr>
            </a:p>
            <a:p>
              <a:pPr eaLnBrk="0" hangingPunct="0"/>
              <a:endParaRPr lang="pl-PL" sz="3200"/>
            </a:p>
          </p:txBody>
        </p:sp>
        <p:sp>
          <p:nvSpPr>
            <p:cNvPr id="21509" name="Rectangle 5"/>
            <p:cNvSpPr>
              <a:spLocks noChangeArrowheads="1"/>
            </p:cNvSpPr>
            <p:nvPr/>
          </p:nvSpPr>
          <p:spPr bwMode="auto">
            <a:xfrm>
              <a:off x="396" y="413"/>
              <a:ext cx="170" cy="788"/>
            </a:xfrm>
            <a:prstGeom prst="rect">
              <a:avLst/>
            </a:prstGeom>
            <a:noFill/>
            <a:ln w="9525">
              <a:noFill/>
              <a:miter lim="800000"/>
              <a:headEnd/>
              <a:tailEnd/>
            </a:ln>
            <a:effectLst/>
          </p:spPr>
          <p:txBody>
            <a:bodyPr/>
            <a:lstStyle/>
            <a:p>
              <a:r>
                <a:rPr lang="pl-PL" sz="1100">
                  <a:cs typeface="Times New Roman" charset="0"/>
                </a:rPr>
                <a:t> </a:t>
              </a:r>
            </a:p>
            <a:p>
              <a:pPr eaLnBrk="0" hangingPunct="0"/>
              <a:endParaRPr lang="pl-PL" sz="3200"/>
            </a:p>
          </p:txBody>
        </p:sp>
        <p:sp>
          <p:nvSpPr>
            <p:cNvPr id="21510" name="Rectangle 6"/>
            <p:cNvSpPr>
              <a:spLocks noChangeArrowheads="1"/>
            </p:cNvSpPr>
            <p:nvPr/>
          </p:nvSpPr>
          <p:spPr bwMode="auto">
            <a:xfrm>
              <a:off x="566" y="413"/>
              <a:ext cx="1634" cy="788"/>
            </a:xfrm>
            <a:prstGeom prst="rect">
              <a:avLst/>
            </a:prstGeom>
            <a:noFill/>
            <a:ln w="9525">
              <a:noFill/>
              <a:miter lim="800000"/>
              <a:headEnd/>
              <a:tailEnd/>
            </a:ln>
            <a:effectLst/>
          </p:spPr>
          <p:txBody>
            <a:bodyPr/>
            <a:lstStyle/>
            <a:p>
              <a:r>
                <a:rPr lang="pl-PL" sz="1600">
                  <a:cs typeface="Times New Roman" charset="0"/>
                </a:rPr>
                <a:t>W okresie ostatnich 3 miesięcy miał okresy objadania się, gdy zjadał duże ilości jedzenia, w okresie nie dłuższym niż 2 godziny ...</a:t>
              </a:r>
              <a:endParaRPr lang="pl-PL" sz="1100">
                <a:cs typeface="Times New Roman" charset="0"/>
              </a:endParaRPr>
            </a:p>
            <a:p>
              <a:pPr eaLnBrk="0" hangingPunct="0"/>
              <a:endParaRPr lang="pl-PL" sz="3200"/>
            </a:p>
          </p:txBody>
        </p:sp>
        <p:sp>
          <p:nvSpPr>
            <p:cNvPr id="21511" name="Rectangle 7"/>
            <p:cNvSpPr>
              <a:spLocks noChangeArrowheads="1"/>
            </p:cNvSpPr>
            <p:nvPr/>
          </p:nvSpPr>
          <p:spPr bwMode="auto">
            <a:xfrm>
              <a:off x="2200" y="413"/>
              <a:ext cx="284" cy="788"/>
            </a:xfrm>
            <a:prstGeom prst="rect">
              <a:avLst/>
            </a:prstGeom>
            <a:noFill/>
            <a:ln w="9525">
              <a:noFill/>
              <a:miter lim="800000"/>
              <a:headEnd/>
              <a:tailEnd/>
            </a:ln>
            <a:effectLst/>
          </p:spPr>
          <p:txBody>
            <a:bodyPr/>
            <a:lstStyle/>
            <a:p>
              <a:r>
                <a:rPr lang="pl-PL" sz="1600">
                  <a:cs typeface="Times New Roman" charset="0"/>
                </a:rPr>
                <a:t>nie</a:t>
              </a:r>
              <a:endParaRPr lang="pl-PL" sz="1100">
                <a:cs typeface="Times New Roman" charset="0"/>
              </a:endParaRPr>
            </a:p>
            <a:p>
              <a:pPr eaLnBrk="0" hangingPunct="0"/>
              <a:endParaRPr lang="pl-PL" sz="3200"/>
            </a:p>
          </p:txBody>
        </p:sp>
        <p:sp>
          <p:nvSpPr>
            <p:cNvPr id="21512" name="Rectangle 8"/>
            <p:cNvSpPr>
              <a:spLocks noChangeArrowheads="1"/>
            </p:cNvSpPr>
            <p:nvPr/>
          </p:nvSpPr>
          <p:spPr bwMode="auto">
            <a:xfrm>
              <a:off x="2484" y="413"/>
              <a:ext cx="274" cy="788"/>
            </a:xfrm>
            <a:prstGeom prst="rect">
              <a:avLst/>
            </a:prstGeom>
            <a:noFill/>
            <a:ln w="9525">
              <a:noFill/>
              <a:miter lim="800000"/>
              <a:headEnd/>
              <a:tailEnd/>
            </a:ln>
            <a:effectLst/>
          </p:spPr>
          <p:txBody>
            <a:bodyPr/>
            <a:lstStyle/>
            <a:p>
              <a:r>
                <a:rPr lang="pl-PL" sz="1600" b="1">
                  <a:cs typeface="Times New Roman" charset="0"/>
                </a:rPr>
                <a:t>tak</a:t>
              </a:r>
              <a:endParaRPr lang="pl-PL" sz="1100">
                <a:cs typeface="Times New Roman" charset="0"/>
              </a:endParaRPr>
            </a:p>
            <a:p>
              <a:pPr eaLnBrk="0" hangingPunct="0"/>
              <a:endParaRPr lang="pl-PL" sz="3200"/>
            </a:p>
          </p:txBody>
        </p:sp>
        <p:sp>
          <p:nvSpPr>
            <p:cNvPr id="21513" name="Rectangle 9"/>
            <p:cNvSpPr>
              <a:spLocks noChangeArrowheads="1"/>
            </p:cNvSpPr>
            <p:nvPr/>
          </p:nvSpPr>
          <p:spPr bwMode="auto">
            <a:xfrm>
              <a:off x="28" y="1201"/>
              <a:ext cx="198" cy="663"/>
            </a:xfrm>
            <a:prstGeom prst="rect">
              <a:avLst/>
            </a:prstGeom>
            <a:noFill/>
            <a:ln w="9525">
              <a:noFill/>
              <a:miter lim="800000"/>
              <a:headEnd/>
              <a:tailEnd/>
            </a:ln>
            <a:effectLst/>
          </p:spPr>
          <p:txBody>
            <a:bodyPr/>
            <a:lstStyle/>
            <a:p>
              <a:r>
                <a:rPr lang="pl-PL" sz="1100">
                  <a:cs typeface="Times New Roman" charset="0"/>
                </a:rPr>
                <a:t> </a:t>
              </a:r>
            </a:p>
            <a:p>
              <a:pPr eaLnBrk="0" hangingPunct="0"/>
              <a:endParaRPr lang="pl-PL" sz="3200"/>
            </a:p>
          </p:txBody>
        </p:sp>
        <p:sp>
          <p:nvSpPr>
            <p:cNvPr id="21514" name="Rectangle 10"/>
            <p:cNvSpPr>
              <a:spLocks noChangeArrowheads="1"/>
            </p:cNvSpPr>
            <p:nvPr/>
          </p:nvSpPr>
          <p:spPr bwMode="auto">
            <a:xfrm>
              <a:off x="226" y="1201"/>
              <a:ext cx="170" cy="663"/>
            </a:xfrm>
            <a:prstGeom prst="rect">
              <a:avLst/>
            </a:prstGeom>
            <a:noFill/>
            <a:ln w="9525">
              <a:noFill/>
              <a:miter lim="800000"/>
              <a:headEnd/>
              <a:tailEnd/>
            </a:ln>
            <a:effectLst/>
          </p:spPr>
          <p:txBody>
            <a:bodyPr/>
            <a:lstStyle/>
            <a:p>
              <a:r>
                <a:rPr lang="pl-PL" sz="1600">
                  <a:cs typeface="Times New Roman" charset="0"/>
                </a:rPr>
                <a:t>2</a:t>
              </a:r>
              <a:endParaRPr lang="pl-PL" sz="1100">
                <a:cs typeface="Times New Roman" charset="0"/>
              </a:endParaRPr>
            </a:p>
            <a:p>
              <a:pPr eaLnBrk="0" hangingPunct="0"/>
              <a:endParaRPr lang="pl-PL" sz="3200"/>
            </a:p>
          </p:txBody>
        </p:sp>
        <p:sp>
          <p:nvSpPr>
            <p:cNvPr id="21515" name="Rectangle 11"/>
            <p:cNvSpPr>
              <a:spLocks noChangeArrowheads="1"/>
            </p:cNvSpPr>
            <p:nvPr/>
          </p:nvSpPr>
          <p:spPr bwMode="auto">
            <a:xfrm>
              <a:off x="396" y="1201"/>
              <a:ext cx="170" cy="663"/>
            </a:xfrm>
            <a:prstGeom prst="rect">
              <a:avLst/>
            </a:prstGeom>
            <a:noFill/>
            <a:ln w="9525">
              <a:noFill/>
              <a:miter lim="800000"/>
              <a:headEnd/>
              <a:tailEnd/>
            </a:ln>
            <a:effectLst/>
          </p:spPr>
          <p:txBody>
            <a:bodyPr/>
            <a:lstStyle/>
            <a:p>
              <a:r>
                <a:rPr lang="pl-PL" sz="1100">
                  <a:cs typeface="Times New Roman" charset="0"/>
                </a:rPr>
                <a:t> </a:t>
              </a:r>
            </a:p>
            <a:p>
              <a:pPr eaLnBrk="0" hangingPunct="0"/>
              <a:endParaRPr lang="pl-PL" sz="3200"/>
            </a:p>
          </p:txBody>
        </p:sp>
        <p:sp>
          <p:nvSpPr>
            <p:cNvPr id="21516" name="Rectangle 12"/>
            <p:cNvSpPr>
              <a:spLocks noChangeArrowheads="1"/>
            </p:cNvSpPr>
            <p:nvPr/>
          </p:nvSpPr>
          <p:spPr bwMode="auto">
            <a:xfrm>
              <a:off x="566" y="1201"/>
              <a:ext cx="1634" cy="663"/>
            </a:xfrm>
            <a:prstGeom prst="rect">
              <a:avLst/>
            </a:prstGeom>
            <a:noFill/>
            <a:ln w="9525">
              <a:noFill/>
              <a:miter lim="800000"/>
              <a:headEnd/>
              <a:tailEnd/>
            </a:ln>
            <a:effectLst/>
          </p:spPr>
          <p:txBody>
            <a:bodyPr/>
            <a:lstStyle/>
            <a:p>
              <a:r>
                <a:rPr lang="pl-PL" sz="1600">
                  <a:cs typeface="Times New Roman" charset="0"/>
                </a:rPr>
                <a:t>W ciągu ostatnich 3 miesięcy zdarzyły mu się co najmniej raz dwa objadania w ciągu tygodnia ... </a:t>
              </a:r>
              <a:endParaRPr lang="pl-PL" sz="1100">
                <a:cs typeface="Times New Roman" charset="0"/>
              </a:endParaRPr>
            </a:p>
            <a:p>
              <a:pPr eaLnBrk="0" hangingPunct="0"/>
              <a:endParaRPr lang="pl-PL" sz="3200"/>
            </a:p>
          </p:txBody>
        </p:sp>
        <p:sp>
          <p:nvSpPr>
            <p:cNvPr id="21517" name="Rectangle 13"/>
            <p:cNvSpPr>
              <a:spLocks noChangeArrowheads="1"/>
            </p:cNvSpPr>
            <p:nvPr/>
          </p:nvSpPr>
          <p:spPr bwMode="auto">
            <a:xfrm>
              <a:off x="2200" y="1201"/>
              <a:ext cx="284" cy="663"/>
            </a:xfrm>
            <a:prstGeom prst="rect">
              <a:avLst/>
            </a:prstGeom>
            <a:noFill/>
            <a:ln w="9525">
              <a:noFill/>
              <a:miter lim="800000"/>
              <a:headEnd/>
              <a:tailEnd/>
            </a:ln>
            <a:effectLst/>
          </p:spPr>
          <p:txBody>
            <a:bodyPr/>
            <a:lstStyle/>
            <a:p>
              <a:r>
                <a:rPr lang="pl-PL" sz="1600">
                  <a:cs typeface="Times New Roman" charset="0"/>
                </a:rPr>
                <a:t>nie</a:t>
              </a:r>
              <a:endParaRPr lang="pl-PL" sz="1100">
                <a:cs typeface="Times New Roman" charset="0"/>
              </a:endParaRPr>
            </a:p>
            <a:p>
              <a:pPr eaLnBrk="0" hangingPunct="0"/>
              <a:endParaRPr lang="pl-PL" sz="3200"/>
            </a:p>
          </p:txBody>
        </p:sp>
        <p:sp>
          <p:nvSpPr>
            <p:cNvPr id="21518" name="Rectangle 14"/>
            <p:cNvSpPr>
              <a:spLocks noChangeArrowheads="1"/>
            </p:cNvSpPr>
            <p:nvPr/>
          </p:nvSpPr>
          <p:spPr bwMode="auto">
            <a:xfrm>
              <a:off x="2484" y="1201"/>
              <a:ext cx="274" cy="663"/>
            </a:xfrm>
            <a:prstGeom prst="rect">
              <a:avLst/>
            </a:prstGeom>
            <a:noFill/>
            <a:ln w="9525">
              <a:noFill/>
              <a:miter lim="800000"/>
              <a:headEnd/>
              <a:tailEnd/>
            </a:ln>
            <a:effectLst/>
          </p:spPr>
          <p:txBody>
            <a:bodyPr/>
            <a:lstStyle/>
            <a:p>
              <a:r>
                <a:rPr lang="pl-PL" sz="1600" b="1">
                  <a:cs typeface="Times New Roman" charset="0"/>
                </a:rPr>
                <a:t>tak</a:t>
              </a:r>
              <a:endParaRPr lang="pl-PL" sz="1100">
                <a:cs typeface="Times New Roman" charset="0"/>
              </a:endParaRPr>
            </a:p>
            <a:p>
              <a:pPr eaLnBrk="0" hangingPunct="0"/>
              <a:endParaRPr lang="pl-PL" sz="3200"/>
            </a:p>
          </p:txBody>
        </p:sp>
        <p:sp>
          <p:nvSpPr>
            <p:cNvPr id="21519" name="Rectangle 15"/>
            <p:cNvSpPr>
              <a:spLocks noChangeArrowheads="1"/>
            </p:cNvSpPr>
            <p:nvPr/>
          </p:nvSpPr>
          <p:spPr bwMode="auto">
            <a:xfrm>
              <a:off x="28" y="1864"/>
              <a:ext cx="198" cy="538"/>
            </a:xfrm>
            <a:prstGeom prst="rect">
              <a:avLst/>
            </a:prstGeom>
            <a:noFill/>
            <a:ln w="9525">
              <a:noFill/>
              <a:miter lim="800000"/>
              <a:headEnd/>
              <a:tailEnd/>
            </a:ln>
            <a:effectLst/>
          </p:spPr>
          <p:txBody>
            <a:bodyPr/>
            <a:lstStyle/>
            <a:p>
              <a:r>
                <a:rPr lang="pl-PL" sz="1100">
                  <a:cs typeface="Times New Roman" charset="0"/>
                </a:rPr>
                <a:t> </a:t>
              </a:r>
            </a:p>
            <a:p>
              <a:pPr eaLnBrk="0" hangingPunct="0"/>
              <a:endParaRPr lang="pl-PL" sz="3200"/>
            </a:p>
          </p:txBody>
        </p:sp>
        <p:sp>
          <p:nvSpPr>
            <p:cNvPr id="21520" name="Rectangle 16"/>
            <p:cNvSpPr>
              <a:spLocks noChangeArrowheads="1"/>
            </p:cNvSpPr>
            <p:nvPr/>
          </p:nvSpPr>
          <p:spPr bwMode="auto">
            <a:xfrm>
              <a:off x="226" y="1864"/>
              <a:ext cx="170" cy="538"/>
            </a:xfrm>
            <a:prstGeom prst="rect">
              <a:avLst/>
            </a:prstGeom>
            <a:noFill/>
            <a:ln w="9525">
              <a:noFill/>
              <a:miter lim="800000"/>
              <a:headEnd/>
              <a:tailEnd/>
            </a:ln>
            <a:effectLst/>
          </p:spPr>
          <p:txBody>
            <a:bodyPr/>
            <a:lstStyle/>
            <a:p>
              <a:r>
                <a:rPr lang="pl-PL" sz="1600">
                  <a:cs typeface="Times New Roman" charset="0"/>
                </a:rPr>
                <a:t>3</a:t>
              </a:r>
              <a:endParaRPr lang="pl-PL" sz="1100">
                <a:cs typeface="Times New Roman" charset="0"/>
              </a:endParaRPr>
            </a:p>
            <a:p>
              <a:pPr eaLnBrk="0" hangingPunct="0"/>
              <a:endParaRPr lang="pl-PL" sz="3200"/>
            </a:p>
          </p:txBody>
        </p:sp>
        <p:sp>
          <p:nvSpPr>
            <p:cNvPr id="21521" name="Rectangle 17"/>
            <p:cNvSpPr>
              <a:spLocks noChangeArrowheads="1"/>
            </p:cNvSpPr>
            <p:nvPr/>
          </p:nvSpPr>
          <p:spPr bwMode="auto">
            <a:xfrm>
              <a:off x="396" y="1864"/>
              <a:ext cx="170" cy="538"/>
            </a:xfrm>
            <a:prstGeom prst="rect">
              <a:avLst/>
            </a:prstGeom>
            <a:noFill/>
            <a:ln w="9525">
              <a:noFill/>
              <a:miter lim="800000"/>
              <a:headEnd/>
              <a:tailEnd/>
            </a:ln>
            <a:effectLst/>
          </p:spPr>
          <p:txBody>
            <a:bodyPr/>
            <a:lstStyle/>
            <a:p>
              <a:r>
                <a:rPr lang="pl-PL" sz="1100">
                  <a:cs typeface="Times New Roman" charset="0"/>
                </a:rPr>
                <a:t> </a:t>
              </a:r>
            </a:p>
            <a:p>
              <a:pPr eaLnBrk="0" hangingPunct="0"/>
              <a:endParaRPr lang="pl-PL" sz="3200"/>
            </a:p>
          </p:txBody>
        </p:sp>
        <p:sp>
          <p:nvSpPr>
            <p:cNvPr id="21522" name="Rectangle 18"/>
            <p:cNvSpPr>
              <a:spLocks noChangeArrowheads="1"/>
            </p:cNvSpPr>
            <p:nvPr/>
          </p:nvSpPr>
          <p:spPr bwMode="auto">
            <a:xfrm>
              <a:off x="566" y="1864"/>
              <a:ext cx="1634" cy="538"/>
            </a:xfrm>
            <a:prstGeom prst="rect">
              <a:avLst/>
            </a:prstGeom>
            <a:noFill/>
            <a:ln w="9525">
              <a:noFill/>
              <a:miter lim="800000"/>
              <a:headEnd/>
              <a:tailEnd/>
            </a:ln>
            <a:effectLst/>
          </p:spPr>
          <p:txBody>
            <a:bodyPr/>
            <a:lstStyle/>
            <a:p>
              <a:r>
                <a:rPr lang="pl-PL" sz="1600">
                  <a:cs typeface="Times New Roman" charset="0"/>
                </a:rPr>
                <a:t>W czasie objadania, chęć do jedzenia była poza jego kontrolą ...</a:t>
              </a:r>
              <a:endParaRPr lang="pl-PL" sz="1100">
                <a:cs typeface="Times New Roman" charset="0"/>
              </a:endParaRPr>
            </a:p>
            <a:p>
              <a:pPr eaLnBrk="0" hangingPunct="0"/>
              <a:endParaRPr lang="pl-PL" sz="3200"/>
            </a:p>
          </p:txBody>
        </p:sp>
        <p:sp>
          <p:nvSpPr>
            <p:cNvPr id="21523" name="Rectangle 19"/>
            <p:cNvSpPr>
              <a:spLocks noChangeArrowheads="1"/>
            </p:cNvSpPr>
            <p:nvPr/>
          </p:nvSpPr>
          <p:spPr bwMode="auto">
            <a:xfrm>
              <a:off x="2200" y="1864"/>
              <a:ext cx="284" cy="538"/>
            </a:xfrm>
            <a:prstGeom prst="rect">
              <a:avLst/>
            </a:prstGeom>
            <a:noFill/>
            <a:ln w="9525">
              <a:noFill/>
              <a:miter lim="800000"/>
              <a:headEnd/>
              <a:tailEnd/>
            </a:ln>
            <a:effectLst/>
          </p:spPr>
          <p:txBody>
            <a:bodyPr/>
            <a:lstStyle/>
            <a:p>
              <a:r>
                <a:rPr lang="pl-PL" sz="1100">
                  <a:cs typeface="Times New Roman" charset="0"/>
                </a:rPr>
                <a:t> </a:t>
              </a:r>
            </a:p>
            <a:p>
              <a:pPr eaLnBrk="0" hangingPunct="0"/>
              <a:endParaRPr lang="pl-PL" sz="3200"/>
            </a:p>
          </p:txBody>
        </p:sp>
        <p:sp>
          <p:nvSpPr>
            <p:cNvPr id="21524" name="Rectangle 20"/>
            <p:cNvSpPr>
              <a:spLocks noChangeArrowheads="1"/>
            </p:cNvSpPr>
            <p:nvPr/>
          </p:nvSpPr>
          <p:spPr bwMode="auto">
            <a:xfrm>
              <a:off x="2484" y="1864"/>
              <a:ext cx="274" cy="538"/>
            </a:xfrm>
            <a:prstGeom prst="rect">
              <a:avLst/>
            </a:prstGeom>
            <a:noFill/>
            <a:ln w="9525">
              <a:noFill/>
              <a:miter lim="800000"/>
              <a:headEnd/>
              <a:tailEnd/>
            </a:ln>
            <a:effectLst/>
          </p:spPr>
          <p:txBody>
            <a:bodyPr/>
            <a:lstStyle/>
            <a:p>
              <a:r>
                <a:rPr lang="pl-PL" sz="1100">
                  <a:cs typeface="Times New Roman" charset="0"/>
                </a:rPr>
                <a:t> </a:t>
              </a:r>
            </a:p>
            <a:p>
              <a:pPr eaLnBrk="0" hangingPunct="0"/>
              <a:endParaRPr lang="pl-PL" sz="3200"/>
            </a:p>
          </p:txBody>
        </p:sp>
        <p:sp>
          <p:nvSpPr>
            <p:cNvPr id="21525" name="Rectangle 21"/>
            <p:cNvSpPr>
              <a:spLocks noChangeArrowheads="1"/>
            </p:cNvSpPr>
            <p:nvPr/>
          </p:nvSpPr>
          <p:spPr bwMode="auto">
            <a:xfrm>
              <a:off x="28" y="2402"/>
              <a:ext cx="198" cy="538"/>
            </a:xfrm>
            <a:prstGeom prst="rect">
              <a:avLst/>
            </a:prstGeom>
            <a:noFill/>
            <a:ln w="9525">
              <a:noFill/>
              <a:miter lim="800000"/>
              <a:headEnd/>
              <a:tailEnd/>
            </a:ln>
            <a:effectLst/>
          </p:spPr>
          <p:txBody>
            <a:bodyPr/>
            <a:lstStyle/>
            <a:p>
              <a:r>
                <a:rPr lang="pl-PL" sz="1100">
                  <a:cs typeface="Times New Roman" charset="0"/>
                </a:rPr>
                <a:t> </a:t>
              </a:r>
            </a:p>
            <a:p>
              <a:pPr eaLnBrk="0" hangingPunct="0"/>
              <a:endParaRPr lang="pl-PL" sz="3200"/>
            </a:p>
          </p:txBody>
        </p:sp>
        <p:sp>
          <p:nvSpPr>
            <p:cNvPr id="21526" name="Rectangle 22"/>
            <p:cNvSpPr>
              <a:spLocks noChangeArrowheads="1"/>
            </p:cNvSpPr>
            <p:nvPr/>
          </p:nvSpPr>
          <p:spPr bwMode="auto">
            <a:xfrm>
              <a:off x="226" y="2402"/>
              <a:ext cx="170" cy="538"/>
            </a:xfrm>
            <a:prstGeom prst="rect">
              <a:avLst/>
            </a:prstGeom>
            <a:noFill/>
            <a:ln w="9525">
              <a:noFill/>
              <a:miter lim="800000"/>
              <a:headEnd/>
              <a:tailEnd/>
            </a:ln>
            <a:effectLst/>
          </p:spPr>
          <p:txBody>
            <a:bodyPr/>
            <a:lstStyle/>
            <a:p>
              <a:r>
                <a:rPr lang="pl-PL" sz="1600">
                  <a:cs typeface="Times New Roman" charset="0"/>
                </a:rPr>
                <a:t>4</a:t>
              </a:r>
              <a:endParaRPr lang="pl-PL" sz="1100">
                <a:cs typeface="Times New Roman" charset="0"/>
              </a:endParaRPr>
            </a:p>
            <a:p>
              <a:pPr eaLnBrk="0" hangingPunct="0"/>
              <a:endParaRPr lang="pl-PL" sz="3200"/>
            </a:p>
          </p:txBody>
        </p:sp>
        <p:sp>
          <p:nvSpPr>
            <p:cNvPr id="21527" name="Rectangle 23"/>
            <p:cNvSpPr>
              <a:spLocks noChangeArrowheads="1"/>
            </p:cNvSpPr>
            <p:nvPr/>
          </p:nvSpPr>
          <p:spPr bwMode="auto">
            <a:xfrm>
              <a:off x="396" y="2402"/>
              <a:ext cx="170" cy="538"/>
            </a:xfrm>
            <a:prstGeom prst="rect">
              <a:avLst/>
            </a:prstGeom>
            <a:noFill/>
            <a:ln w="9525">
              <a:noFill/>
              <a:miter lim="800000"/>
              <a:headEnd/>
              <a:tailEnd/>
            </a:ln>
            <a:effectLst/>
          </p:spPr>
          <p:txBody>
            <a:bodyPr/>
            <a:lstStyle/>
            <a:p>
              <a:r>
                <a:rPr lang="pl-PL" sz="1100">
                  <a:cs typeface="Times New Roman" charset="0"/>
                </a:rPr>
                <a:t> </a:t>
              </a:r>
            </a:p>
            <a:p>
              <a:pPr eaLnBrk="0" hangingPunct="0"/>
              <a:endParaRPr lang="pl-PL" sz="3200"/>
            </a:p>
          </p:txBody>
        </p:sp>
        <p:sp>
          <p:nvSpPr>
            <p:cNvPr id="21528" name="Rectangle 24"/>
            <p:cNvSpPr>
              <a:spLocks noChangeArrowheads="1"/>
            </p:cNvSpPr>
            <p:nvPr/>
          </p:nvSpPr>
          <p:spPr bwMode="auto">
            <a:xfrm>
              <a:off x="566" y="2402"/>
              <a:ext cx="1634" cy="538"/>
            </a:xfrm>
            <a:prstGeom prst="rect">
              <a:avLst/>
            </a:prstGeom>
            <a:noFill/>
            <a:ln w="9525">
              <a:noFill/>
              <a:miter lim="800000"/>
              <a:headEnd/>
              <a:tailEnd/>
            </a:ln>
            <a:effectLst/>
          </p:spPr>
          <p:txBody>
            <a:bodyPr/>
            <a:lstStyle/>
            <a:p>
              <a:r>
                <a:rPr lang="pl-PL" sz="1600">
                  <a:cs typeface="Times New Roman" charset="0"/>
                </a:rPr>
                <a:t>Stosował różne metody aby nie przytyć ...</a:t>
              </a:r>
              <a:endParaRPr lang="pl-PL" sz="1100">
                <a:cs typeface="Times New Roman" charset="0"/>
              </a:endParaRPr>
            </a:p>
            <a:p>
              <a:pPr eaLnBrk="0" hangingPunct="0"/>
              <a:endParaRPr lang="pl-PL" sz="3200"/>
            </a:p>
          </p:txBody>
        </p:sp>
        <p:sp>
          <p:nvSpPr>
            <p:cNvPr id="21529" name="Rectangle 25"/>
            <p:cNvSpPr>
              <a:spLocks noChangeArrowheads="1"/>
            </p:cNvSpPr>
            <p:nvPr/>
          </p:nvSpPr>
          <p:spPr bwMode="auto">
            <a:xfrm>
              <a:off x="2200" y="2402"/>
              <a:ext cx="284" cy="538"/>
            </a:xfrm>
            <a:prstGeom prst="rect">
              <a:avLst/>
            </a:prstGeom>
            <a:noFill/>
            <a:ln w="9525">
              <a:noFill/>
              <a:miter lim="800000"/>
              <a:headEnd/>
              <a:tailEnd/>
            </a:ln>
            <a:effectLst/>
          </p:spPr>
          <p:txBody>
            <a:bodyPr/>
            <a:lstStyle/>
            <a:p>
              <a:r>
                <a:rPr lang="pl-PL" sz="1600">
                  <a:cs typeface="Times New Roman" charset="0"/>
                </a:rPr>
                <a:t>nie</a:t>
              </a:r>
              <a:endParaRPr lang="pl-PL" sz="1100">
                <a:cs typeface="Times New Roman" charset="0"/>
              </a:endParaRPr>
            </a:p>
            <a:p>
              <a:pPr eaLnBrk="0" hangingPunct="0"/>
              <a:endParaRPr lang="pl-PL" sz="3200"/>
            </a:p>
          </p:txBody>
        </p:sp>
        <p:sp>
          <p:nvSpPr>
            <p:cNvPr id="21530" name="Rectangle 26"/>
            <p:cNvSpPr>
              <a:spLocks noChangeArrowheads="1"/>
            </p:cNvSpPr>
            <p:nvPr/>
          </p:nvSpPr>
          <p:spPr bwMode="auto">
            <a:xfrm>
              <a:off x="2484" y="2402"/>
              <a:ext cx="274" cy="538"/>
            </a:xfrm>
            <a:prstGeom prst="rect">
              <a:avLst/>
            </a:prstGeom>
            <a:noFill/>
            <a:ln w="9525">
              <a:noFill/>
              <a:miter lim="800000"/>
              <a:headEnd/>
              <a:tailEnd/>
            </a:ln>
            <a:effectLst/>
          </p:spPr>
          <p:txBody>
            <a:bodyPr/>
            <a:lstStyle/>
            <a:p>
              <a:r>
                <a:rPr lang="pl-PL" sz="1600" b="1">
                  <a:cs typeface="Times New Roman" charset="0"/>
                </a:rPr>
                <a:t>tak</a:t>
              </a:r>
              <a:endParaRPr lang="pl-PL" sz="1100">
                <a:cs typeface="Times New Roman" charset="0"/>
              </a:endParaRPr>
            </a:p>
            <a:p>
              <a:pPr eaLnBrk="0" hangingPunct="0"/>
              <a:endParaRPr lang="pl-PL" sz="3200"/>
            </a:p>
          </p:txBody>
        </p:sp>
        <p:sp>
          <p:nvSpPr>
            <p:cNvPr id="21531" name="Rectangle 27"/>
            <p:cNvSpPr>
              <a:spLocks noChangeArrowheads="1"/>
            </p:cNvSpPr>
            <p:nvPr/>
          </p:nvSpPr>
          <p:spPr bwMode="auto">
            <a:xfrm>
              <a:off x="28" y="2940"/>
              <a:ext cx="198" cy="663"/>
            </a:xfrm>
            <a:prstGeom prst="rect">
              <a:avLst/>
            </a:prstGeom>
            <a:noFill/>
            <a:ln w="9525">
              <a:noFill/>
              <a:miter lim="800000"/>
              <a:headEnd/>
              <a:tailEnd/>
            </a:ln>
            <a:effectLst/>
          </p:spPr>
          <p:txBody>
            <a:bodyPr/>
            <a:lstStyle/>
            <a:p>
              <a:r>
                <a:rPr lang="pl-PL" sz="1100">
                  <a:cs typeface="Times New Roman" charset="0"/>
                </a:rPr>
                <a:t> </a:t>
              </a:r>
            </a:p>
            <a:p>
              <a:pPr eaLnBrk="0" hangingPunct="0"/>
              <a:endParaRPr lang="pl-PL" sz="3200"/>
            </a:p>
          </p:txBody>
        </p:sp>
        <p:sp>
          <p:nvSpPr>
            <p:cNvPr id="21532" name="Rectangle 28"/>
            <p:cNvSpPr>
              <a:spLocks noChangeArrowheads="1"/>
            </p:cNvSpPr>
            <p:nvPr/>
          </p:nvSpPr>
          <p:spPr bwMode="auto">
            <a:xfrm>
              <a:off x="226" y="2940"/>
              <a:ext cx="170" cy="663"/>
            </a:xfrm>
            <a:prstGeom prst="rect">
              <a:avLst/>
            </a:prstGeom>
            <a:noFill/>
            <a:ln w="9525">
              <a:noFill/>
              <a:miter lim="800000"/>
              <a:headEnd/>
              <a:tailEnd/>
            </a:ln>
            <a:effectLst/>
          </p:spPr>
          <p:txBody>
            <a:bodyPr/>
            <a:lstStyle/>
            <a:p>
              <a:r>
                <a:rPr lang="pl-PL" sz="1600">
                  <a:cs typeface="Times New Roman" charset="0"/>
                </a:rPr>
                <a:t>5</a:t>
              </a:r>
              <a:endParaRPr lang="pl-PL" sz="1100">
                <a:cs typeface="Times New Roman" charset="0"/>
              </a:endParaRPr>
            </a:p>
            <a:p>
              <a:pPr eaLnBrk="0" hangingPunct="0"/>
              <a:endParaRPr lang="pl-PL" sz="3200"/>
            </a:p>
          </p:txBody>
        </p:sp>
        <p:sp>
          <p:nvSpPr>
            <p:cNvPr id="21533" name="Rectangle 29"/>
            <p:cNvSpPr>
              <a:spLocks noChangeArrowheads="1"/>
            </p:cNvSpPr>
            <p:nvPr/>
          </p:nvSpPr>
          <p:spPr bwMode="auto">
            <a:xfrm>
              <a:off x="396" y="2940"/>
              <a:ext cx="170" cy="663"/>
            </a:xfrm>
            <a:prstGeom prst="rect">
              <a:avLst/>
            </a:prstGeom>
            <a:noFill/>
            <a:ln w="9525">
              <a:noFill/>
              <a:miter lim="800000"/>
              <a:headEnd/>
              <a:tailEnd/>
            </a:ln>
            <a:effectLst/>
          </p:spPr>
          <p:txBody>
            <a:bodyPr/>
            <a:lstStyle/>
            <a:p>
              <a:r>
                <a:rPr lang="pl-PL" sz="1100">
                  <a:cs typeface="Times New Roman" charset="0"/>
                </a:rPr>
                <a:t> </a:t>
              </a:r>
            </a:p>
            <a:p>
              <a:pPr eaLnBrk="0" hangingPunct="0"/>
              <a:endParaRPr lang="pl-PL" sz="3200"/>
            </a:p>
          </p:txBody>
        </p:sp>
        <p:sp>
          <p:nvSpPr>
            <p:cNvPr id="21534" name="Rectangle 30"/>
            <p:cNvSpPr>
              <a:spLocks noChangeArrowheads="1"/>
            </p:cNvSpPr>
            <p:nvPr/>
          </p:nvSpPr>
          <p:spPr bwMode="auto">
            <a:xfrm>
              <a:off x="566" y="2940"/>
              <a:ext cx="1634" cy="663"/>
            </a:xfrm>
            <a:prstGeom prst="rect">
              <a:avLst/>
            </a:prstGeom>
            <a:noFill/>
            <a:ln w="9525">
              <a:noFill/>
              <a:miter lim="800000"/>
              <a:headEnd/>
              <a:tailEnd/>
            </a:ln>
            <a:effectLst/>
          </p:spPr>
          <p:txBody>
            <a:bodyPr/>
            <a:lstStyle/>
            <a:p>
              <a:r>
                <a:rPr lang="pl-PL" sz="1600">
                  <a:cs typeface="Times New Roman" charset="0"/>
                </a:rPr>
                <a:t>Uważa, że jego waga i sylwetka wpływają wyraźnie na jego samopoczucie ... </a:t>
              </a:r>
              <a:endParaRPr lang="pl-PL" sz="1100">
                <a:cs typeface="Times New Roman" charset="0"/>
              </a:endParaRPr>
            </a:p>
            <a:p>
              <a:pPr eaLnBrk="0" hangingPunct="0"/>
              <a:endParaRPr lang="pl-PL" sz="3200"/>
            </a:p>
          </p:txBody>
        </p:sp>
        <p:sp>
          <p:nvSpPr>
            <p:cNvPr id="21535" name="Rectangle 31"/>
            <p:cNvSpPr>
              <a:spLocks noChangeArrowheads="1"/>
            </p:cNvSpPr>
            <p:nvPr/>
          </p:nvSpPr>
          <p:spPr bwMode="auto">
            <a:xfrm>
              <a:off x="2200" y="2940"/>
              <a:ext cx="284" cy="663"/>
            </a:xfrm>
            <a:prstGeom prst="rect">
              <a:avLst/>
            </a:prstGeom>
            <a:noFill/>
            <a:ln w="9525">
              <a:noFill/>
              <a:miter lim="800000"/>
              <a:headEnd/>
              <a:tailEnd/>
            </a:ln>
            <a:effectLst/>
          </p:spPr>
          <p:txBody>
            <a:bodyPr/>
            <a:lstStyle/>
            <a:p>
              <a:r>
                <a:rPr lang="pl-PL" sz="1600">
                  <a:cs typeface="Times New Roman" charset="0"/>
                </a:rPr>
                <a:t>nie</a:t>
              </a:r>
              <a:endParaRPr lang="pl-PL" sz="1100">
                <a:cs typeface="Times New Roman" charset="0"/>
              </a:endParaRPr>
            </a:p>
            <a:p>
              <a:pPr eaLnBrk="0" hangingPunct="0"/>
              <a:endParaRPr lang="pl-PL" sz="3200"/>
            </a:p>
          </p:txBody>
        </p:sp>
        <p:sp>
          <p:nvSpPr>
            <p:cNvPr id="21536" name="Rectangle 32"/>
            <p:cNvSpPr>
              <a:spLocks noChangeArrowheads="1"/>
            </p:cNvSpPr>
            <p:nvPr/>
          </p:nvSpPr>
          <p:spPr bwMode="auto">
            <a:xfrm>
              <a:off x="2484" y="2940"/>
              <a:ext cx="274" cy="663"/>
            </a:xfrm>
            <a:prstGeom prst="rect">
              <a:avLst/>
            </a:prstGeom>
            <a:noFill/>
            <a:ln w="9525">
              <a:noFill/>
              <a:miter lim="800000"/>
              <a:headEnd/>
              <a:tailEnd/>
            </a:ln>
            <a:effectLst/>
          </p:spPr>
          <p:txBody>
            <a:bodyPr/>
            <a:lstStyle/>
            <a:p>
              <a:r>
                <a:rPr lang="pl-PL" sz="1600" b="1">
                  <a:cs typeface="Times New Roman" charset="0"/>
                </a:rPr>
                <a:t>tak</a:t>
              </a:r>
              <a:endParaRPr lang="pl-PL" sz="1100">
                <a:cs typeface="Times New Roman" charset="0"/>
              </a:endParaRPr>
            </a:p>
            <a:p>
              <a:pPr eaLnBrk="0" hangingPunct="0"/>
              <a:endParaRPr lang="pl-PL" sz="3200"/>
            </a:p>
          </p:txBody>
        </p:sp>
        <p:sp>
          <p:nvSpPr>
            <p:cNvPr id="21537" name="Rectangle 33"/>
            <p:cNvSpPr>
              <a:spLocks noChangeArrowheads="1"/>
            </p:cNvSpPr>
            <p:nvPr/>
          </p:nvSpPr>
          <p:spPr bwMode="auto">
            <a:xfrm>
              <a:off x="28" y="3603"/>
              <a:ext cx="198" cy="538"/>
            </a:xfrm>
            <a:prstGeom prst="rect">
              <a:avLst/>
            </a:prstGeom>
            <a:noFill/>
            <a:ln w="9525">
              <a:noFill/>
              <a:miter lim="800000"/>
              <a:headEnd/>
              <a:tailEnd/>
            </a:ln>
            <a:effectLst/>
          </p:spPr>
          <p:txBody>
            <a:bodyPr/>
            <a:lstStyle/>
            <a:p>
              <a:r>
                <a:rPr lang="pl-PL" sz="1100">
                  <a:cs typeface="Times New Roman" charset="0"/>
                </a:rPr>
                <a:t> </a:t>
              </a:r>
            </a:p>
            <a:p>
              <a:pPr eaLnBrk="0" hangingPunct="0"/>
              <a:endParaRPr lang="pl-PL" sz="3200"/>
            </a:p>
          </p:txBody>
        </p:sp>
        <p:sp>
          <p:nvSpPr>
            <p:cNvPr id="21538" name="Rectangle 34"/>
            <p:cNvSpPr>
              <a:spLocks noChangeArrowheads="1"/>
            </p:cNvSpPr>
            <p:nvPr/>
          </p:nvSpPr>
          <p:spPr bwMode="auto">
            <a:xfrm>
              <a:off x="226" y="3603"/>
              <a:ext cx="170" cy="538"/>
            </a:xfrm>
            <a:prstGeom prst="rect">
              <a:avLst/>
            </a:prstGeom>
            <a:noFill/>
            <a:ln w="9525">
              <a:noFill/>
              <a:miter lim="800000"/>
              <a:headEnd/>
              <a:tailEnd/>
            </a:ln>
            <a:effectLst/>
          </p:spPr>
          <p:txBody>
            <a:bodyPr/>
            <a:lstStyle/>
            <a:p>
              <a:r>
                <a:rPr lang="pl-PL" sz="1100">
                  <a:cs typeface="Times New Roman" charset="0"/>
                </a:rPr>
                <a:t> </a:t>
              </a:r>
            </a:p>
            <a:p>
              <a:pPr eaLnBrk="0" hangingPunct="0"/>
              <a:endParaRPr lang="pl-PL" sz="3200"/>
            </a:p>
          </p:txBody>
        </p:sp>
        <p:sp>
          <p:nvSpPr>
            <p:cNvPr id="21539" name="Rectangle 35"/>
            <p:cNvSpPr>
              <a:spLocks noChangeArrowheads="1"/>
            </p:cNvSpPr>
            <p:nvPr/>
          </p:nvSpPr>
          <p:spPr bwMode="auto">
            <a:xfrm>
              <a:off x="396" y="3603"/>
              <a:ext cx="170" cy="538"/>
            </a:xfrm>
            <a:prstGeom prst="rect">
              <a:avLst/>
            </a:prstGeom>
            <a:noFill/>
            <a:ln w="9525">
              <a:noFill/>
              <a:miter lim="800000"/>
              <a:headEnd/>
              <a:tailEnd/>
            </a:ln>
            <a:effectLst/>
          </p:spPr>
          <p:txBody>
            <a:bodyPr/>
            <a:lstStyle/>
            <a:p>
              <a:r>
                <a:rPr lang="pl-PL" sz="1100">
                  <a:cs typeface="Times New Roman" charset="0"/>
                </a:rPr>
                <a:t> </a:t>
              </a:r>
            </a:p>
            <a:p>
              <a:pPr eaLnBrk="0" hangingPunct="0"/>
              <a:endParaRPr lang="pl-PL" sz="3200"/>
            </a:p>
          </p:txBody>
        </p:sp>
        <p:sp>
          <p:nvSpPr>
            <p:cNvPr id="21540" name="Rectangle 36"/>
            <p:cNvSpPr>
              <a:spLocks noChangeArrowheads="1"/>
            </p:cNvSpPr>
            <p:nvPr/>
          </p:nvSpPr>
          <p:spPr bwMode="auto">
            <a:xfrm>
              <a:off x="566" y="3603"/>
              <a:ext cx="1634" cy="538"/>
            </a:xfrm>
            <a:prstGeom prst="rect">
              <a:avLst/>
            </a:prstGeom>
            <a:noFill/>
            <a:ln w="9525">
              <a:noFill/>
              <a:miter lim="800000"/>
              <a:headEnd/>
              <a:tailEnd/>
            </a:ln>
            <a:effectLst/>
          </p:spPr>
          <p:txBody>
            <a:bodyPr/>
            <a:lstStyle/>
            <a:p>
              <a:r>
                <a:rPr lang="pl-PL" sz="1600">
                  <a:cs typeface="Times New Roman" charset="0"/>
                </a:rPr>
                <a:t>Jeśli u pacjent spełnia kryterium anorexia nervosa to:</a:t>
              </a:r>
              <a:endParaRPr lang="pl-PL" sz="1100">
                <a:cs typeface="Times New Roman" charset="0"/>
              </a:endParaRPr>
            </a:p>
            <a:p>
              <a:pPr eaLnBrk="0" hangingPunct="0"/>
              <a:endParaRPr lang="pl-PL" sz="3200"/>
            </a:p>
          </p:txBody>
        </p:sp>
        <p:sp>
          <p:nvSpPr>
            <p:cNvPr id="21541" name="Rectangle 37"/>
            <p:cNvSpPr>
              <a:spLocks noChangeArrowheads="1"/>
            </p:cNvSpPr>
            <p:nvPr/>
          </p:nvSpPr>
          <p:spPr bwMode="auto">
            <a:xfrm>
              <a:off x="2200" y="3603"/>
              <a:ext cx="284" cy="538"/>
            </a:xfrm>
            <a:prstGeom prst="rect">
              <a:avLst/>
            </a:prstGeom>
            <a:noFill/>
            <a:ln w="9525">
              <a:noFill/>
              <a:miter lim="800000"/>
              <a:headEnd/>
              <a:tailEnd/>
            </a:ln>
            <a:effectLst/>
          </p:spPr>
          <p:txBody>
            <a:bodyPr/>
            <a:lstStyle/>
            <a:p>
              <a:r>
                <a:rPr lang="pl-PL" sz="1100">
                  <a:cs typeface="Times New Roman" charset="0"/>
                </a:rPr>
                <a:t> </a:t>
              </a:r>
            </a:p>
            <a:p>
              <a:pPr eaLnBrk="0" hangingPunct="0"/>
              <a:endParaRPr lang="pl-PL" sz="3200"/>
            </a:p>
          </p:txBody>
        </p:sp>
        <p:sp>
          <p:nvSpPr>
            <p:cNvPr id="21542" name="Rectangle 38"/>
            <p:cNvSpPr>
              <a:spLocks noChangeArrowheads="1"/>
            </p:cNvSpPr>
            <p:nvPr/>
          </p:nvSpPr>
          <p:spPr bwMode="auto">
            <a:xfrm>
              <a:off x="2484" y="3603"/>
              <a:ext cx="274" cy="538"/>
            </a:xfrm>
            <a:prstGeom prst="rect">
              <a:avLst/>
            </a:prstGeom>
            <a:noFill/>
            <a:ln w="9525">
              <a:noFill/>
              <a:miter lim="800000"/>
              <a:headEnd/>
              <a:tailEnd/>
            </a:ln>
            <a:effectLst/>
          </p:spPr>
          <p:txBody>
            <a:bodyPr/>
            <a:lstStyle/>
            <a:p>
              <a:r>
                <a:rPr lang="pl-PL" sz="1100">
                  <a:cs typeface="Times New Roman" charset="0"/>
                </a:rPr>
                <a:t> </a:t>
              </a:r>
            </a:p>
            <a:p>
              <a:pPr eaLnBrk="0" hangingPunct="0"/>
              <a:endParaRPr lang="pl-PL" sz="3200"/>
            </a:p>
          </p:txBody>
        </p:sp>
        <p:sp>
          <p:nvSpPr>
            <p:cNvPr id="21543" name="Rectangle 39"/>
            <p:cNvSpPr>
              <a:spLocks noChangeArrowheads="1"/>
            </p:cNvSpPr>
            <p:nvPr/>
          </p:nvSpPr>
          <p:spPr bwMode="auto">
            <a:xfrm>
              <a:off x="28" y="4141"/>
              <a:ext cx="198" cy="663"/>
            </a:xfrm>
            <a:prstGeom prst="rect">
              <a:avLst/>
            </a:prstGeom>
            <a:noFill/>
            <a:ln w="9525">
              <a:noFill/>
              <a:miter lim="800000"/>
              <a:headEnd/>
              <a:tailEnd/>
            </a:ln>
            <a:effectLst/>
          </p:spPr>
          <p:txBody>
            <a:bodyPr/>
            <a:lstStyle/>
            <a:p>
              <a:r>
                <a:rPr lang="pl-PL" sz="1100">
                  <a:cs typeface="Times New Roman" charset="0"/>
                </a:rPr>
                <a:t> </a:t>
              </a:r>
            </a:p>
            <a:p>
              <a:pPr eaLnBrk="0" hangingPunct="0"/>
              <a:endParaRPr lang="pl-PL" sz="3200"/>
            </a:p>
          </p:txBody>
        </p:sp>
        <p:sp>
          <p:nvSpPr>
            <p:cNvPr id="21544" name="Rectangle 40"/>
            <p:cNvSpPr>
              <a:spLocks noChangeArrowheads="1"/>
            </p:cNvSpPr>
            <p:nvPr/>
          </p:nvSpPr>
          <p:spPr bwMode="auto">
            <a:xfrm>
              <a:off x="226" y="4141"/>
              <a:ext cx="170" cy="663"/>
            </a:xfrm>
            <a:prstGeom prst="rect">
              <a:avLst/>
            </a:prstGeom>
            <a:noFill/>
            <a:ln w="9525">
              <a:noFill/>
              <a:miter lim="800000"/>
              <a:headEnd/>
              <a:tailEnd/>
            </a:ln>
            <a:effectLst/>
          </p:spPr>
          <p:txBody>
            <a:bodyPr/>
            <a:lstStyle/>
            <a:p>
              <a:r>
                <a:rPr lang="pl-PL" sz="1600">
                  <a:cs typeface="Times New Roman" charset="0"/>
                </a:rPr>
                <a:t>6</a:t>
              </a:r>
              <a:endParaRPr lang="pl-PL" sz="1100">
                <a:cs typeface="Times New Roman" charset="0"/>
              </a:endParaRPr>
            </a:p>
            <a:p>
              <a:pPr eaLnBrk="0" hangingPunct="0"/>
              <a:endParaRPr lang="pl-PL" sz="3200"/>
            </a:p>
          </p:txBody>
        </p:sp>
        <p:sp>
          <p:nvSpPr>
            <p:cNvPr id="21545" name="Rectangle 41"/>
            <p:cNvSpPr>
              <a:spLocks noChangeArrowheads="1"/>
            </p:cNvSpPr>
            <p:nvPr/>
          </p:nvSpPr>
          <p:spPr bwMode="auto">
            <a:xfrm>
              <a:off x="396" y="4141"/>
              <a:ext cx="170" cy="663"/>
            </a:xfrm>
            <a:prstGeom prst="rect">
              <a:avLst/>
            </a:prstGeom>
            <a:noFill/>
            <a:ln w="9525">
              <a:noFill/>
              <a:miter lim="800000"/>
              <a:headEnd/>
              <a:tailEnd/>
            </a:ln>
            <a:effectLst/>
          </p:spPr>
          <p:txBody>
            <a:bodyPr/>
            <a:lstStyle/>
            <a:p>
              <a:r>
                <a:rPr lang="pl-PL" sz="1100">
                  <a:cs typeface="Times New Roman" charset="0"/>
                </a:rPr>
                <a:t> </a:t>
              </a:r>
            </a:p>
            <a:p>
              <a:pPr eaLnBrk="0" hangingPunct="0"/>
              <a:endParaRPr lang="pl-PL" sz="3200"/>
            </a:p>
          </p:txBody>
        </p:sp>
        <p:sp>
          <p:nvSpPr>
            <p:cNvPr id="21546" name="Rectangle 42"/>
            <p:cNvSpPr>
              <a:spLocks noChangeArrowheads="1"/>
            </p:cNvSpPr>
            <p:nvPr/>
          </p:nvSpPr>
          <p:spPr bwMode="auto">
            <a:xfrm>
              <a:off x="566" y="4141"/>
              <a:ext cx="1634" cy="663"/>
            </a:xfrm>
            <a:prstGeom prst="rect">
              <a:avLst/>
            </a:prstGeom>
            <a:noFill/>
            <a:ln w="9525">
              <a:noFill/>
              <a:miter lim="800000"/>
              <a:headEnd/>
              <a:tailEnd/>
            </a:ln>
            <a:effectLst/>
          </p:spPr>
          <p:txBody>
            <a:bodyPr/>
            <a:lstStyle/>
            <a:p>
              <a:r>
                <a:rPr lang="pl-PL" sz="1600">
                  <a:cs typeface="Times New Roman" charset="0"/>
                </a:rPr>
                <a:t>Okresy objadania występowały tylko, gdy  był niedożywiony (zgodnie z tabelą)</a:t>
              </a:r>
              <a:endParaRPr lang="pl-PL" sz="1100">
                <a:cs typeface="Times New Roman" charset="0"/>
              </a:endParaRPr>
            </a:p>
            <a:p>
              <a:pPr eaLnBrk="0" hangingPunct="0"/>
              <a:endParaRPr lang="pl-PL" sz="3200"/>
            </a:p>
          </p:txBody>
        </p:sp>
        <p:sp>
          <p:nvSpPr>
            <p:cNvPr id="21547" name="Rectangle 43"/>
            <p:cNvSpPr>
              <a:spLocks noChangeArrowheads="1"/>
            </p:cNvSpPr>
            <p:nvPr/>
          </p:nvSpPr>
          <p:spPr bwMode="auto">
            <a:xfrm>
              <a:off x="2200" y="4141"/>
              <a:ext cx="284" cy="663"/>
            </a:xfrm>
            <a:prstGeom prst="rect">
              <a:avLst/>
            </a:prstGeom>
            <a:noFill/>
            <a:ln w="9525">
              <a:noFill/>
              <a:miter lim="800000"/>
              <a:headEnd/>
              <a:tailEnd/>
            </a:ln>
            <a:effectLst/>
          </p:spPr>
          <p:txBody>
            <a:bodyPr/>
            <a:lstStyle/>
            <a:p>
              <a:r>
                <a:rPr lang="pl-PL" sz="1600">
                  <a:cs typeface="Times New Roman" charset="0"/>
                </a:rPr>
                <a:t>nie</a:t>
              </a:r>
              <a:endParaRPr lang="pl-PL" sz="1100">
                <a:cs typeface="Times New Roman" charset="0"/>
              </a:endParaRPr>
            </a:p>
            <a:p>
              <a:pPr eaLnBrk="0" hangingPunct="0"/>
              <a:endParaRPr lang="pl-PL" sz="3200"/>
            </a:p>
          </p:txBody>
        </p:sp>
        <p:sp>
          <p:nvSpPr>
            <p:cNvPr id="21548" name="Rectangle 44"/>
            <p:cNvSpPr>
              <a:spLocks noChangeArrowheads="1"/>
            </p:cNvSpPr>
            <p:nvPr/>
          </p:nvSpPr>
          <p:spPr bwMode="auto">
            <a:xfrm>
              <a:off x="2484" y="4141"/>
              <a:ext cx="274" cy="663"/>
            </a:xfrm>
            <a:prstGeom prst="rect">
              <a:avLst/>
            </a:prstGeom>
            <a:noFill/>
            <a:ln w="9525">
              <a:noFill/>
              <a:miter lim="800000"/>
              <a:headEnd/>
              <a:tailEnd/>
            </a:ln>
            <a:effectLst/>
          </p:spPr>
          <p:txBody>
            <a:bodyPr/>
            <a:lstStyle/>
            <a:p>
              <a:r>
                <a:rPr lang="pl-PL" sz="1600" b="1">
                  <a:cs typeface="Times New Roman" charset="0"/>
                </a:rPr>
                <a:t>tak</a:t>
              </a:r>
              <a:endParaRPr lang="pl-PL" sz="1100">
                <a:cs typeface="Times New Roman" charset="0"/>
              </a:endParaRPr>
            </a:p>
            <a:p>
              <a:pPr eaLnBrk="0" hangingPunct="0"/>
              <a:endParaRPr lang="pl-PL" sz="3200"/>
            </a:p>
          </p:txBody>
        </p:sp>
        <p:sp>
          <p:nvSpPr>
            <p:cNvPr id="21549" name="Rectangle 45"/>
            <p:cNvSpPr>
              <a:spLocks noChangeArrowheads="1"/>
            </p:cNvSpPr>
            <p:nvPr/>
          </p:nvSpPr>
          <p:spPr bwMode="auto">
            <a:xfrm>
              <a:off x="28" y="4804"/>
              <a:ext cx="198" cy="538"/>
            </a:xfrm>
            <a:prstGeom prst="rect">
              <a:avLst/>
            </a:prstGeom>
            <a:noFill/>
            <a:ln w="9525">
              <a:noFill/>
              <a:miter lim="800000"/>
              <a:headEnd/>
              <a:tailEnd/>
            </a:ln>
            <a:effectLst/>
          </p:spPr>
          <p:txBody>
            <a:bodyPr/>
            <a:lstStyle/>
            <a:p>
              <a:r>
                <a:rPr lang="pl-PL" sz="1100">
                  <a:cs typeface="Times New Roman" charset="0"/>
                </a:rPr>
                <a:t> </a:t>
              </a:r>
            </a:p>
            <a:p>
              <a:pPr eaLnBrk="0" hangingPunct="0"/>
              <a:endParaRPr lang="pl-PL" sz="3200"/>
            </a:p>
          </p:txBody>
        </p:sp>
        <p:sp>
          <p:nvSpPr>
            <p:cNvPr id="21550" name="Rectangle 46"/>
            <p:cNvSpPr>
              <a:spLocks noChangeArrowheads="1"/>
            </p:cNvSpPr>
            <p:nvPr/>
          </p:nvSpPr>
          <p:spPr bwMode="auto">
            <a:xfrm>
              <a:off x="226" y="4804"/>
              <a:ext cx="170" cy="538"/>
            </a:xfrm>
            <a:prstGeom prst="rect">
              <a:avLst/>
            </a:prstGeom>
            <a:noFill/>
            <a:ln w="9525">
              <a:noFill/>
              <a:miter lim="800000"/>
              <a:headEnd/>
              <a:tailEnd/>
            </a:ln>
            <a:effectLst/>
          </p:spPr>
          <p:txBody>
            <a:bodyPr/>
            <a:lstStyle/>
            <a:p>
              <a:r>
                <a:rPr lang="pl-PL" sz="1100">
                  <a:cs typeface="Times New Roman" charset="0"/>
                </a:rPr>
                <a:t> </a:t>
              </a:r>
            </a:p>
            <a:p>
              <a:pPr eaLnBrk="0" hangingPunct="0"/>
              <a:endParaRPr lang="pl-PL" sz="3200"/>
            </a:p>
          </p:txBody>
        </p:sp>
        <p:sp>
          <p:nvSpPr>
            <p:cNvPr id="21551" name="Rectangle 47"/>
            <p:cNvSpPr>
              <a:spLocks noChangeArrowheads="1"/>
            </p:cNvSpPr>
            <p:nvPr/>
          </p:nvSpPr>
          <p:spPr bwMode="auto">
            <a:xfrm>
              <a:off x="396" y="4804"/>
              <a:ext cx="170" cy="538"/>
            </a:xfrm>
            <a:prstGeom prst="rect">
              <a:avLst/>
            </a:prstGeom>
            <a:noFill/>
            <a:ln w="9525">
              <a:noFill/>
              <a:miter lim="800000"/>
              <a:headEnd/>
              <a:tailEnd/>
            </a:ln>
            <a:effectLst/>
          </p:spPr>
          <p:txBody>
            <a:bodyPr/>
            <a:lstStyle/>
            <a:p>
              <a:r>
                <a:rPr lang="pl-PL" sz="1100">
                  <a:cs typeface="Times New Roman" charset="0"/>
                </a:rPr>
                <a:t> </a:t>
              </a:r>
            </a:p>
            <a:p>
              <a:pPr eaLnBrk="0" hangingPunct="0"/>
              <a:endParaRPr lang="pl-PL" sz="3200"/>
            </a:p>
          </p:txBody>
        </p:sp>
        <p:sp>
          <p:nvSpPr>
            <p:cNvPr id="21552" name="Rectangle 48"/>
            <p:cNvSpPr>
              <a:spLocks noChangeArrowheads="1"/>
            </p:cNvSpPr>
            <p:nvPr/>
          </p:nvSpPr>
          <p:spPr bwMode="auto">
            <a:xfrm>
              <a:off x="566" y="4804"/>
              <a:ext cx="1634" cy="538"/>
            </a:xfrm>
            <a:prstGeom prst="rect">
              <a:avLst/>
            </a:prstGeom>
            <a:noFill/>
            <a:ln w="9525">
              <a:noFill/>
              <a:miter lim="800000"/>
              <a:headEnd/>
              <a:tailEnd/>
            </a:ln>
            <a:effectLst/>
          </p:spPr>
          <p:txBody>
            <a:bodyPr/>
            <a:lstStyle/>
            <a:p>
              <a:r>
                <a:rPr lang="pl-PL" sz="1600">
                  <a:cs typeface="Times New Roman" charset="0"/>
                </a:rPr>
                <a:t>Jeśli </a:t>
              </a:r>
              <a:r>
                <a:rPr lang="pl-PL" sz="1600" i="1">
                  <a:cs typeface="Times New Roman" charset="0"/>
                </a:rPr>
                <a:t>tak</a:t>
              </a:r>
              <a:r>
                <a:rPr lang="pl-PL" sz="1600">
                  <a:cs typeface="Times New Roman" charset="0"/>
                </a:rPr>
                <a:t> na N1, 2, 3, 4, 5 i </a:t>
              </a:r>
              <a:r>
                <a:rPr lang="pl-PL" sz="1600" i="1">
                  <a:cs typeface="Times New Roman" charset="0"/>
                </a:rPr>
                <a:t>ni</a:t>
              </a:r>
              <a:r>
                <a:rPr lang="pl-PL" sz="1600">
                  <a:cs typeface="Times New Roman" charset="0"/>
                </a:rPr>
                <a:t>e na N6 to rozpoznanie – </a:t>
              </a:r>
              <a:r>
                <a:rPr lang="pl-PL" sz="1600" b="1">
                  <a:cs typeface="Times New Roman" charset="0"/>
                </a:rPr>
                <a:t>bulimia nervosa</a:t>
              </a:r>
              <a:endParaRPr lang="pl-PL" sz="1100">
                <a:cs typeface="Times New Roman" charset="0"/>
              </a:endParaRPr>
            </a:p>
            <a:p>
              <a:pPr eaLnBrk="0" hangingPunct="0"/>
              <a:endParaRPr lang="pl-PL" sz="3200"/>
            </a:p>
          </p:txBody>
        </p:sp>
        <p:sp>
          <p:nvSpPr>
            <p:cNvPr id="21553" name="Rectangle 49"/>
            <p:cNvSpPr>
              <a:spLocks noChangeArrowheads="1"/>
            </p:cNvSpPr>
            <p:nvPr/>
          </p:nvSpPr>
          <p:spPr bwMode="auto">
            <a:xfrm>
              <a:off x="2200" y="4804"/>
              <a:ext cx="284" cy="538"/>
            </a:xfrm>
            <a:prstGeom prst="rect">
              <a:avLst/>
            </a:prstGeom>
            <a:noFill/>
            <a:ln w="9525">
              <a:noFill/>
              <a:miter lim="800000"/>
              <a:headEnd/>
              <a:tailEnd/>
            </a:ln>
            <a:effectLst/>
          </p:spPr>
          <p:txBody>
            <a:bodyPr/>
            <a:lstStyle/>
            <a:p>
              <a:r>
                <a:rPr lang="pl-PL" sz="1600">
                  <a:cs typeface="Times New Roman" charset="0"/>
                </a:rPr>
                <a:t>nie</a:t>
              </a:r>
              <a:endParaRPr lang="pl-PL" sz="1100">
                <a:cs typeface="Times New Roman" charset="0"/>
              </a:endParaRPr>
            </a:p>
            <a:p>
              <a:pPr eaLnBrk="0" hangingPunct="0"/>
              <a:endParaRPr lang="pl-PL" sz="3200"/>
            </a:p>
          </p:txBody>
        </p:sp>
        <p:sp>
          <p:nvSpPr>
            <p:cNvPr id="21554" name="Rectangle 50"/>
            <p:cNvSpPr>
              <a:spLocks noChangeArrowheads="1"/>
            </p:cNvSpPr>
            <p:nvPr/>
          </p:nvSpPr>
          <p:spPr bwMode="auto">
            <a:xfrm>
              <a:off x="2484" y="4804"/>
              <a:ext cx="274" cy="538"/>
            </a:xfrm>
            <a:prstGeom prst="rect">
              <a:avLst/>
            </a:prstGeom>
            <a:noFill/>
            <a:ln w="9525">
              <a:noFill/>
              <a:miter lim="800000"/>
              <a:headEnd/>
              <a:tailEnd/>
            </a:ln>
            <a:effectLst/>
          </p:spPr>
          <p:txBody>
            <a:bodyPr/>
            <a:lstStyle/>
            <a:p>
              <a:r>
                <a:rPr lang="pl-PL" sz="1600" b="1">
                  <a:cs typeface="Times New Roman" charset="0"/>
                </a:rPr>
                <a:t>tak</a:t>
              </a:r>
              <a:endParaRPr lang="pl-PL" sz="1100">
                <a:cs typeface="Times New Roman" charset="0"/>
              </a:endParaRPr>
            </a:p>
            <a:p>
              <a:pPr eaLnBrk="0" hangingPunct="0"/>
              <a:endParaRPr lang="pl-PL" sz="3200"/>
            </a:p>
          </p:txBody>
        </p:sp>
      </p:grpSp>
      <p:sp>
        <p:nvSpPr>
          <p:cNvPr id="21556" name="Rectangle 52"/>
          <p:cNvSpPr>
            <a:spLocks noChangeArrowheads="1"/>
          </p:cNvSpPr>
          <p:nvPr/>
        </p:nvSpPr>
        <p:spPr bwMode="auto">
          <a:xfrm>
            <a:off x="0" y="304800"/>
            <a:ext cx="9144000" cy="830997"/>
          </a:xfrm>
          <a:prstGeom prst="rect">
            <a:avLst/>
          </a:prstGeom>
          <a:noFill/>
          <a:ln w="9525">
            <a:noFill/>
            <a:miter lim="800000"/>
            <a:headEnd/>
            <a:tailEnd/>
          </a:ln>
          <a:effectLst/>
        </p:spPr>
        <p:txBody>
          <a:bodyPr>
            <a:spAutoFit/>
          </a:bodyPr>
          <a:lstStyle/>
          <a:p>
            <a:r>
              <a:rPr lang="pl-PL" sz="1600" b="1">
                <a:solidFill>
                  <a:schemeClr val="tx2"/>
                </a:solidFill>
                <a:cs typeface="Times New Roman" charset="0"/>
              </a:rPr>
              <a:t>N. Bulimia nervosa. F.50.2.</a:t>
            </a:r>
            <a:endParaRPr lang="pl-PL" sz="1100">
              <a:solidFill>
                <a:schemeClr val="tx2"/>
              </a:solidFill>
              <a:cs typeface="Times New Roman" charset="0"/>
            </a:endParaRPr>
          </a:p>
          <a:p>
            <a:pPr eaLnBrk="0" hangingPunct="0"/>
            <a:endParaRPr lang="pl-PL" sz="3200"/>
          </a:p>
        </p:txBody>
      </p:sp>
    </p:spTree>
  </p:cSld>
  <p:clrMapOvr>
    <a:masterClrMapping/>
  </p:clrMapOvr>
  <p:transition spd="slow">
    <p:wipe dir="u"/>
  </p:transition>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1746" name="Obiekt 3"/>
          <p:cNvPicPr>
            <a:picLocks noChangeArrowheads="1"/>
          </p:cNvPicPr>
          <p:nvPr/>
        </p:nvPicPr>
        <p:blipFill>
          <a:blip r:embed="rId3"/>
          <a:srcRect t="-1608" r="-73196" b="-150"/>
          <a:stretch>
            <a:fillRect/>
          </a:stretch>
        </p:blipFill>
        <p:spPr bwMode="auto">
          <a:xfrm>
            <a:off x="0" y="0"/>
            <a:ext cx="8929718" cy="6572272"/>
          </a:xfrm>
          <a:prstGeom prst="rect">
            <a:avLst/>
          </a:prstGeom>
          <a:noFill/>
          <a:ln w="9525">
            <a:noFill/>
            <a:miter lim="800000"/>
            <a:headEnd/>
            <a:tailEnd/>
          </a:ln>
        </p:spPr>
      </p:pic>
    </p:spTree>
  </p:cSld>
  <p:clrMapOvr>
    <a:masterClrMapping/>
  </p:clrMapOvr>
  <p:transition spd="slow">
    <p:wipe dir="u"/>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5842" name="Picture 2"/>
          <p:cNvPicPr>
            <a:picLocks noChangeAspect="1" noChangeArrowheads="1"/>
          </p:cNvPicPr>
          <p:nvPr/>
        </p:nvPicPr>
        <p:blipFill>
          <a:blip r:embed="rId3"/>
          <a:srcRect/>
          <a:stretch>
            <a:fillRect/>
          </a:stretch>
        </p:blipFill>
        <p:spPr bwMode="auto">
          <a:xfrm>
            <a:off x="785786" y="285728"/>
            <a:ext cx="4105275" cy="5381625"/>
          </a:xfrm>
          <a:prstGeom prst="rect">
            <a:avLst/>
          </a:prstGeom>
          <a:noFill/>
          <a:ln w="9525">
            <a:noFill/>
            <a:miter lim="800000"/>
            <a:headEnd/>
            <a:tailEnd/>
          </a:ln>
          <a:effectLst/>
        </p:spPr>
      </p:pic>
      <p:pic>
        <p:nvPicPr>
          <p:cNvPr id="35843" name="Picture 3"/>
          <p:cNvPicPr>
            <a:picLocks noChangeAspect="1" noChangeArrowheads="1"/>
          </p:cNvPicPr>
          <p:nvPr/>
        </p:nvPicPr>
        <p:blipFill>
          <a:blip r:embed="rId4"/>
          <a:srcRect/>
          <a:stretch>
            <a:fillRect/>
          </a:stretch>
        </p:blipFill>
        <p:spPr bwMode="auto">
          <a:xfrm>
            <a:off x="3786182" y="1071546"/>
            <a:ext cx="4248150" cy="5562600"/>
          </a:xfrm>
          <a:prstGeom prst="rect">
            <a:avLst/>
          </a:prstGeom>
          <a:noFill/>
          <a:ln w="9525">
            <a:noFill/>
            <a:miter lim="800000"/>
            <a:headEnd/>
            <a:tailEnd/>
          </a:ln>
          <a:effectLst/>
        </p:spPr>
      </p:pic>
    </p:spTree>
  </p:cSld>
  <p:clrMapOvr>
    <a:masterClrMapping/>
  </p:clrMapOvr>
  <p:transition spd="slow">
    <p:wipe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5842"/>
                                        </p:tgtEl>
                                        <p:attrNameLst>
                                          <p:attrName>style.visibility</p:attrName>
                                        </p:attrNameLst>
                                      </p:cBhvr>
                                      <p:to>
                                        <p:strVal val="visible"/>
                                      </p:to>
                                    </p:set>
                                    <p:animEffect transition="in" filter="fade">
                                      <p:cBhvr>
                                        <p:cTn id="7" dur="2000"/>
                                        <p:tgtEl>
                                          <p:spTgt spid="3584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5843"/>
                                        </p:tgtEl>
                                        <p:attrNameLst>
                                          <p:attrName>style.visibility</p:attrName>
                                        </p:attrNameLst>
                                      </p:cBhvr>
                                      <p:to>
                                        <p:strVal val="visible"/>
                                      </p:to>
                                    </p:set>
                                    <p:animEffect transition="in" filter="fade">
                                      <p:cBhvr>
                                        <p:cTn id="12" dur="2000"/>
                                        <p:tgtEl>
                                          <p:spTgt spid="3584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4" name="Rectangle 4"/>
          <p:cNvSpPr>
            <a:spLocks noChangeArrowheads="1"/>
          </p:cNvSpPr>
          <p:nvPr/>
        </p:nvSpPr>
        <p:spPr bwMode="auto">
          <a:xfrm>
            <a:off x="0" y="2498725"/>
            <a:ext cx="9144000" cy="1860550"/>
          </a:xfrm>
          <a:prstGeom prst="rect">
            <a:avLst/>
          </a:prstGeom>
          <a:noFill/>
          <a:ln w="9525">
            <a:noFill/>
            <a:miter lim="800000"/>
            <a:headEnd/>
            <a:tailEnd/>
          </a:ln>
          <a:effectLst/>
        </p:spPr>
        <p:txBody>
          <a:bodyPr>
            <a:spAutoFit/>
          </a:bodyPr>
          <a:lstStyle/>
          <a:p>
            <a:pPr algn="ctr"/>
            <a:r>
              <a:rPr lang="pl-PL" sz="2000" b="1">
                <a:cs typeface="Times New Roman" charset="0"/>
              </a:rPr>
              <a:t>MINI 4.0. ®</a:t>
            </a:r>
            <a:endParaRPr lang="pl-PL" sz="1000">
              <a:cs typeface="Times New Roman" charset="0"/>
            </a:endParaRPr>
          </a:p>
          <a:p>
            <a:pPr algn="ctr" eaLnBrk="0" hangingPunct="0"/>
            <a:r>
              <a:rPr lang="pl-PL" sz="2000" b="1">
                <a:cs typeface="Times New Roman" charset="0"/>
              </a:rPr>
              <a:t> </a:t>
            </a:r>
            <a:endParaRPr lang="pl-PL" sz="1000">
              <a:cs typeface="Times New Roman" charset="0"/>
            </a:endParaRPr>
          </a:p>
          <a:p>
            <a:pPr algn="ctr" eaLnBrk="0" hangingPunct="0"/>
            <a:r>
              <a:rPr lang="en-US" sz="2000" b="1">
                <a:cs typeface="Times New Roman" charset="0"/>
              </a:rPr>
              <a:t>D. Sheehan, Y. Lecrubier</a:t>
            </a:r>
            <a:endParaRPr lang="pl-PL" sz="1000">
              <a:cs typeface="Times New Roman" charset="0"/>
            </a:endParaRPr>
          </a:p>
          <a:p>
            <a:pPr algn="ctr" eaLnBrk="0" hangingPunct="0"/>
            <a:r>
              <a:rPr lang="pl-PL" sz="1600" b="1">
                <a:cs typeface="Times New Roman" charset="0"/>
              </a:rPr>
              <a:t>Tłumaczenie: Andrzej Czernikiewicz</a:t>
            </a:r>
            <a:endParaRPr lang="pl-PL" sz="1000">
              <a:cs typeface="Times New Roman" charset="0"/>
            </a:endParaRPr>
          </a:p>
          <a:p>
            <a:pPr algn="ctr" eaLnBrk="0" hangingPunct="0"/>
            <a:r>
              <a:rPr lang="pl-PL" sz="1600" b="1">
                <a:cs typeface="Times New Roman" charset="0"/>
              </a:rPr>
              <a:t>Kategoria IS: Andrzej Czernikiewicz</a:t>
            </a:r>
            <a:endParaRPr lang="pl-PL" sz="1000">
              <a:cs typeface="Times New Roman" charset="0"/>
            </a:endParaRPr>
          </a:p>
          <a:p>
            <a:pPr eaLnBrk="0" hangingPunct="0"/>
            <a:endParaRPr lang="pl-PL"/>
          </a:p>
        </p:txBody>
      </p:sp>
    </p:spTree>
  </p:cSld>
  <p:clrMapOvr>
    <a:masterClrMapping/>
  </p:clrMapOvr>
  <p:transition spd="slow">
    <p:wipe dir="u"/>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48" name="Rectangle 80"/>
          <p:cNvSpPr>
            <a:spLocks noChangeArrowheads="1"/>
          </p:cNvSpPr>
          <p:nvPr/>
        </p:nvSpPr>
        <p:spPr bwMode="auto">
          <a:xfrm>
            <a:off x="762000" y="304800"/>
            <a:ext cx="9144000" cy="784830"/>
          </a:xfrm>
          <a:prstGeom prst="rect">
            <a:avLst/>
          </a:prstGeom>
          <a:noFill/>
          <a:ln w="9525">
            <a:noFill/>
            <a:miter lim="800000"/>
            <a:headEnd/>
            <a:tailEnd/>
          </a:ln>
          <a:effectLst/>
        </p:spPr>
        <p:txBody>
          <a:bodyPr lIns="228528" bIns="0">
            <a:spAutoFit/>
          </a:bodyPr>
          <a:lstStyle/>
          <a:p>
            <a:r>
              <a:rPr lang="pl-PL" sz="1600" b="1">
                <a:solidFill>
                  <a:schemeClr val="tx2"/>
                </a:solidFill>
                <a:latin typeface="Century Schoolbook" pitchFamily="18" charset="0"/>
              </a:rPr>
              <a:t>A.</a:t>
            </a:r>
            <a:r>
              <a:rPr lang="pl-PL" sz="900" b="1">
                <a:solidFill>
                  <a:schemeClr val="tx2"/>
                </a:solidFill>
                <a:cs typeface="Times New Roman" charset="0"/>
              </a:rPr>
              <a:t>   </a:t>
            </a:r>
            <a:r>
              <a:rPr lang="pl-PL" sz="1600" b="1">
                <a:solidFill>
                  <a:schemeClr val="tx2"/>
                </a:solidFill>
                <a:latin typeface="Century Schoolbook" pitchFamily="18" charset="0"/>
              </a:rPr>
              <a:t>Epizod depresji. F.32</a:t>
            </a:r>
            <a:endParaRPr lang="pl-PL" sz="3200" b="1">
              <a:solidFill>
                <a:schemeClr val="tx2"/>
              </a:solidFill>
              <a:latin typeface="Century Schoolbook" pitchFamily="18" charset="0"/>
            </a:endParaRPr>
          </a:p>
          <a:p>
            <a:pPr eaLnBrk="0" hangingPunct="0"/>
            <a:endParaRPr lang="pl-PL" sz="3200"/>
          </a:p>
        </p:txBody>
      </p:sp>
      <p:grpSp>
        <p:nvGrpSpPr>
          <p:cNvPr id="7289" name="Group 121"/>
          <p:cNvGrpSpPr>
            <a:grpSpLocks/>
          </p:cNvGrpSpPr>
          <p:nvPr/>
        </p:nvGrpSpPr>
        <p:grpSpPr bwMode="auto">
          <a:xfrm>
            <a:off x="730250" y="685800"/>
            <a:ext cx="8666163" cy="5776913"/>
            <a:chOff x="28" y="384"/>
            <a:chExt cx="2892" cy="4739"/>
          </a:xfrm>
        </p:grpSpPr>
        <p:sp>
          <p:nvSpPr>
            <p:cNvPr id="7249" name="Rectangle 81"/>
            <p:cNvSpPr>
              <a:spLocks noChangeArrowheads="1"/>
            </p:cNvSpPr>
            <p:nvPr/>
          </p:nvSpPr>
          <p:spPr bwMode="auto">
            <a:xfrm>
              <a:off x="28" y="384"/>
              <a:ext cx="198" cy="788"/>
            </a:xfrm>
            <a:prstGeom prst="rect">
              <a:avLst/>
            </a:prstGeom>
            <a:noFill/>
            <a:ln w="9525">
              <a:noFill/>
              <a:miter lim="800000"/>
              <a:headEnd/>
              <a:tailEnd/>
            </a:ln>
            <a:effectLst/>
          </p:spPr>
          <p:txBody>
            <a:bodyPr/>
            <a:lstStyle/>
            <a:p>
              <a:r>
                <a:rPr lang="pl-PL" sz="1600">
                  <a:latin typeface="Century Schoolbook" pitchFamily="18" charset="0"/>
                  <a:cs typeface="Times New Roman" charset="0"/>
                </a:rPr>
                <a:t>A</a:t>
              </a:r>
              <a:endParaRPr lang="pl-PL" sz="1100">
                <a:cs typeface="Times New Roman" charset="0"/>
              </a:endParaRPr>
            </a:p>
            <a:p>
              <a:pPr eaLnBrk="0" hangingPunct="0"/>
              <a:endParaRPr lang="pl-PL" sz="3200"/>
            </a:p>
          </p:txBody>
        </p:sp>
        <p:sp>
          <p:nvSpPr>
            <p:cNvPr id="7250" name="Rectangle 82"/>
            <p:cNvSpPr>
              <a:spLocks noChangeArrowheads="1"/>
            </p:cNvSpPr>
            <p:nvPr/>
          </p:nvSpPr>
          <p:spPr bwMode="auto">
            <a:xfrm>
              <a:off x="226" y="384"/>
              <a:ext cx="170" cy="788"/>
            </a:xfrm>
            <a:prstGeom prst="rect">
              <a:avLst/>
            </a:prstGeom>
            <a:noFill/>
            <a:ln w="9525">
              <a:noFill/>
              <a:miter lim="800000"/>
              <a:headEnd/>
              <a:tailEnd/>
            </a:ln>
            <a:effectLst/>
          </p:spPr>
          <p:txBody>
            <a:bodyPr/>
            <a:lstStyle/>
            <a:p>
              <a:r>
                <a:rPr lang="pl-PL" sz="1600">
                  <a:latin typeface="Century Schoolbook" pitchFamily="18" charset="0"/>
                  <a:cs typeface="Times New Roman" charset="0"/>
                </a:rPr>
                <a:t>1</a:t>
              </a:r>
              <a:endParaRPr lang="pl-PL" sz="1100">
                <a:cs typeface="Times New Roman" charset="0"/>
              </a:endParaRPr>
            </a:p>
            <a:p>
              <a:pPr eaLnBrk="0" hangingPunct="0"/>
              <a:endParaRPr lang="pl-PL" sz="3200"/>
            </a:p>
          </p:txBody>
        </p:sp>
        <p:sp>
          <p:nvSpPr>
            <p:cNvPr id="7251" name="Rectangle 83"/>
            <p:cNvSpPr>
              <a:spLocks noChangeArrowheads="1"/>
            </p:cNvSpPr>
            <p:nvPr/>
          </p:nvSpPr>
          <p:spPr bwMode="auto">
            <a:xfrm>
              <a:off x="396" y="384"/>
              <a:ext cx="170" cy="788"/>
            </a:xfrm>
            <a:prstGeom prst="rect">
              <a:avLst/>
            </a:prstGeom>
            <a:noFill/>
            <a:ln w="9525">
              <a:noFill/>
              <a:miter lim="800000"/>
              <a:headEnd/>
              <a:tailEnd/>
            </a:ln>
            <a:effectLst/>
          </p:spPr>
          <p:txBody>
            <a:bodyPr/>
            <a:lstStyle/>
            <a:p>
              <a:r>
                <a:rPr lang="pl-PL" sz="1100">
                  <a:cs typeface="Times New Roman" charset="0"/>
                </a:rPr>
                <a:t> </a:t>
              </a:r>
            </a:p>
            <a:p>
              <a:pPr eaLnBrk="0" hangingPunct="0"/>
              <a:endParaRPr lang="pl-PL" sz="3200"/>
            </a:p>
          </p:txBody>
        </p:sp>
        <p:sp>
          <p:nvSpPr>
            <p:cNvPr id="7252" name="Rectangle 84"/>
            <p:cNvSpPr>
              <a:spLocks noChangeArrowheads="1"/>
            </p:cNvSpPr>
            <p:nvPr/>
          </p:nvSpPr>
          <p:spPr bwMode="auto">
            <a:xfrm>
              <a:off x="566" y="384"/>
              <a:ext cx="1634" cy="788"/>
            </a:xfrm>
            <a:prstGeom prst="rect">
              <a:avLst/>
            </a:prstGeom>
            <a:noFill/>
            <a:ln w="9525">
              <a:noFill/>
              <a:miter lim="800000"/>
              <a:headEnd/>
              <a:tailEnd/>
            </a:ln>
            <a:effectLst/>
          </p:spPr>
          <p:txBody>
            <a:bodyPr/>
            <a:lstStyle/>
            <a:p>
              <a:r>
                <a:rPr lang="pl-PL" sz="1600">
                  <a:latin typeface="Century Schoolbook" pitchFamily="18" charset="0"/>
                  <a:cs typeface="Times New Roman" charset="0"/>
                </a:rPr>
                <a:t>Pacjent  był stale depresyjny lub smutny przez większość dnia, większość dni w okresie ostatnich 2 tygodni...</a:t>
              </a:r>
              <a:endParaRPr lang="pl-PL" sz="1100">
                <a:cs typeface="Times New Roman" charset="0"/>
              </a:endParaRPr>
            </a:p>
            <a:p>
              <a:pPr eaLnBrk="0" hangingPunct="0"/>
              <a:endParaRPr lang="pl-PL" sz="3200"/>
            </a:p>
          </p:txBody>
        </p:sp>
        <p:sp>
          <p:nvSpPr>
            <p:cNvPr id="7253" name="Rectangle 85"/>
            <p:cNvSpPr>
              <a:spLocks noChangeArrowheads="1"/>
            </p:cNvSpPr>
            <p:nvPr/>
          </p:nvSpPr>
          <p:spPr bwMode="auto">
            <a:xfrm>
              <a:off x="2200" y="384"/>
              <a:ext cx="347" cy="788"/>
            </a:xfrm>
            <a:prstGeom prst="rect">
              <a:avLst/>
            </a:prstGeom>
            <a:noFill/>
            <a:ln w="9525">
              <a:noFill/>
              <a:miter lim="800000"/>
              <a:headEnd/>
              <a:tailEnd/>
            </a:ln>
            <a:effectLst/>
          </p:spPr>
          <p:txBody>
            <a:bodyPr/>
            <a:lstStyle/>
            <a:p>
              <a:r>
                <a:rPr lang="pl-PL" sz="1600">
                  <a:latin typeface="Century Schoolbook" pitchFamily="18" charset="0"/>
                  <a:cs typeface="Times New Roman" charset="0"/>
                </a:rPr>
                <a:t>nie</a:t>
              </a:r>
              <a:endParaRPr lang="pl-PL" sz="1100">
                <a:cs typeface="Times New Roman" charset="0"/>
              </a:endParaRPr>
            </a:p>
            <a:p>
              <a:pPr eaLnBrk="0" hangingPunct="0"/>
              <a:endParaRPr lang="pl-PL" sz="3200"/>
            </a:p>
          </p:txBody>
        </p:sp>
        <p:sp>
          <p:nvSpPr>
            <p:cNvPr id="7254" name="Rectangle 86"/>
            <p:cNvSpPr>
              <a:spLocks noChangeArrowheads="1"/>
            </p:cNvSpPr>
            <p:nvPr/>
          </p:nvSpPr>
          <p:spPr bwMode="auto">
            <a:xfrm>
              <a:off x="2547" y="384"/>
              <a:ext cx="289" cy="788"/>
            </a:xfrm>
            <a:prstGeom prst="rect">
              <a:avLst/>
            </a:prstGeom>
            <a:noFill/>
            <a:ln w="9525">
              <a:noFill/>
              <a:miter lim="800000"/>
              <a:headEnd/>
              <a:tailEnd/>
            </a:ln>
            <a:effectLst/>
          </p:spPr>
          <p:txBody>
            <a:bodyPr/>
            <a:lstStyle/>
            <a:p>
              <a:r>
                <a:rPr lang="pl-PL" sz="1600">
                  <a:latin typeface="Century Schoolbook" pitchFamily="18" charset="0"/>
                  <a:cs typeface="Times New Roman" charset="0"/>
                </a:rPr>
                <a:t>tak</a:t>
              </a:r>
              <a:endParaRPr lang="pl-PL" sz="1100">
                <a:cs typeface="Times New Roman" charset="0"/>
              </a:endParaRPr>
            </a:p>
            <a:p>
              <a:pPr eaLnBrk="0" hangingPunct="0"/>
              <a:endParaRPr lang="pl-PL" sz="3200"/>
            </a:p>
          </p:txBody>
        </p:sp>
        <p:sp>
          <p:nvSpPr>
            <p:cNvPr id="7255" name="Rectangle 87"/>
            <p:cNvSpPr>
              <a:spLocks noChangeArrowheads="1"/>
            </p:cNvSpPr>
            <p:nvPr/>
          </p:nvSpPr>
          <p:spPr bwMode="auto">
            <a:xfrm>
              <a:off x="28" y="1172"/>
              <a:ext cx="198" cy="1038"/>
            </a:xfrm>
            <a:prstGeom prst="rect">
              <a:avLst/>
            </a:prstGeom>
            <a:noFill/>
            <a:ln w="9525">
              <a:noFill/>
              <a:miter lim="800000"/>
              <a:headEnd/>
              <a:tailEnd/>
            </a:ln>
            <a:effectLst/>
          </p:spPr>
          <p:txBody>
            <a:bodyPr/>
            <a:lstStyle/>
            <a:p>
              <a:r>
                <a:rPr lang="pl-PL" sz="1600">
                  <a:latin typeface="Century Schoolbook" pitchFamily="18" charset="0"/>
                  <a:cs typeface="Times New Roman" charset="0"/>
                </a:rPr>
                <a:t>A</a:t>
              </a:r>
              <a:endParaRPr lang="pl-PL" sz="1100">
                <a:cs typeface="Times New Roman" charset="0"/>
              </a:endParaRPr>
            </a:p>
            <a:p>
              <a:pPr eaLnBrk="0" hangingPunct="0"/>
              <a:endParaRPr lang="pl-PL" sz="3200"/>
            </a:p>
          </p:txBody>
        </p:sp>
        <p:sp>
          <p:nvSpPr>
            <p:cNvPr id="7256" name="Rectangle 88"/>
            <p:cNvSpPr>
              <a:spLocks noChangeArrowheads="1"/>
            </p:cNvSpPr>
            <p:nvPr/>
          </p:nvSpPr>
          <p:spPr bwMode="auto">
            <a:xfrm>
              <a:off x="226" y="1172"/>
              <a:ext cx="170" cy="1038"/>
            </a:xfrm>
            <a:prstGeom prst="rect">
              <a:avLst/>
            </a:prstGeom>
            <a:noFill/>
            <a:ln w="9525">
              <a:noFill/>
              <a:miter lim="800000"/>
              <a:headEnd/>
              <a:tailEnd/>
            </a:ln>
            <a:effectLst/>
          </p:spPr>
          <p:txBody>
            <a:bodyPr/>
            <a:lstStyle/>
            <a:p>
              <a:r>
                <a:rPr lang="pl-PL" sz="1600">
                  <a:latin typeface="Century Schoolbook" pitchFamily="18" charset="0"/>
                  <a:cs typeface="Times New Roman" charset="0"/>
                </a:rPr>
                <a:t>2</a:t>
              </a:r>
              <a:endParaRPr lang="pl-PL" sz="1100">
                <a:cs typeface="Times New Roman" charset="0"/>
              </a:endParaRPr>
            </a:p>
            <a:p>
              <a:pPr eaLnBrk="0" hangingPunct="0"/>
              <a:endParaRPr lang="pl-PL" sz="3200"/>
            </a:p>
          </p:txBody>
        </p:sp>
        <p:sp>
          <p:nvSpPr>
            <p:cNvPr id="7257" name="Rectangle 89"/>
            <p:cNvSpPr>
              <a:spLocks noChangeArrowheads="1"/>
            </p:cNvSpPr>
            <p:nvPr/>
          </p:nvSpPr>
          <p:spPr bwMode="auto">
            <a:xfrm>
              <a:off x="396" y="1172"/>
              <a:ext cx="170" cy="1038"/>
            </a:xfrm>
            <a:prstGeom prst="rect">
              <a:avLst/>
            </a:prstGeom>
            <a:noFill/>
            <a:ln w="9525">
              <a:noFill/>
              <a:miter lim="800000"/>
              <a:headEnd/>
              <a:tailEnd/>
            </a:ln>
            <a:effectLst/>
          </p:spPr>
          <p:txBody>
            <a:bodyPr/>
            <a:lstStyle/>
            <a:p>
              <a:r>
                <a:rPr lang="pl-PL" sz="1100">
                  <a:cs typeface="Times New Roman" charset="0"/>
                </a:rPr>
                <a:t> </a:t>
              </a:r>
            </a:p>
            <a:p>
              <a:pPr eaLnBrk="0" hangingPunct="0"/>
              <a:endParaRPr lang="pl-PL" sz="3200"/>
            </a:p>
          </p:txBody>
        </p:sp>
        <p:sp>
          <p:nvSpPr>
            <p:cNvPr id="7258" name="Rectangle 90"/>
            <p:cNvSpPr>
              <a:spLocks noChangeArrowheads="1"/>
            </p:cNvSpPr>
            <p:nvPr/>
          </p:nvSpPr>
          <p:spPr bwMode="auto">
            <a:xfrm>
              <a:off x="566" y="1172"/>
              <a:ext cx="1634" cy="1038"/>
            </a:xfrm>
            <a:prstGeom prst="rect">
              <a:avLst/>
            </a:prstGeom>
            <a:noFill/>
            <a:ln w="9525">
              <a:noFill/>
              <a:miter lim="800000"/>
              <a:headEnd/>
              <a:tailEnd/>
            </a:ln>
            <a:effectLst/>
          </p:spPr>
          <p:txBody>
            <a:bodyPr/>
            <a:lstStyle/>
            <a:p>
              <a:r>
                <a:rPr lang="pl-PL" sz="1600">
                  <a:latin typeface="Century Schoolbook" pitchFamily="18" charset="0"/>
                  <a:cs typeface="Times New Roman" charset="0"/>
                </a:rPr>
                <a:t>W okresie ostatnich 2 tygodni mniej interesował się większością spraw lub mniej cieszył się sprawami, które zwykle sprawiały mu przyjemność ....</a:t>
              </a:r>
              <a:endParaRPr lang="pl-PL" sz="1100">
                <a:cs typeface="Times New Roman" charset="0"/>
              </a:endParaRPr>
            </a:p>
            <a:p>
              <a:pPr eaLnBrk="0" hangingPunct="0"/>
              <a:endParaRPr lang="pl-PL" sz="3200"/>
            </a:p>
          </p:txBody>
        </p:sp>
        <p:sp>
          <p:nvSpPr>
            <p:cNvPr id="7259" name="Rectangle 91"/>
            <p:cNvSpPr>
              <a:spLocks noChangeArrowheads="1"/>
            </p:cNvSpPr>
            <p:nvPr/>
          </p:nvSpPr>
          <p:spPr bwMode="auto">
            <a:xfrm>
              <a:off x="2200" y="1172"/>
              <a:ext cx="347" cy="1038"/>
            </a:xfrm>
            <a:prstGeom prst="rect">
              <a:avLst/>
            </a:prstGeom>
            <a:noFill/>
            <a:ln w="9525">
              <a:noFill/>
              <a:miter lim="800000"/>
              <a:headEnd/>
              <a:tailEnd/>
            </a:ln>
            <a:effectLst/>
          </p:spPr>
          <p:txBody>
            <a:bodyPr/>
            <a:lstStyle/>
            <a:p>
              <a:r>
                <a:rPr lang="pl-PL" sz="1600">
                  <a:latin typeface="Century Schoolbook" pitchFamily="18" charset="0"/>
                  <a:cs typeface="Times New Roman" charset="0"/>
                </a:rPr>
                <a:t>nie</a:t>
              </a:r>
              <a:endParaRPr lang="pl-PL" sz="1100">
                <a:cs typeface="Times New Roman" charset="0"/>
              </a:endParaRPr>
            </a:p>
            <a:p>
              <a:pPr eaLnBrk="0" hangingPunct="0"/>
              <a:endParaRPr lang="pl-PL" sz="3200"/>
            </a:p>
          </p:txBody>
        </p:sp>
        <p:sp>
          <p:nvSpPr>
            <p:cNvPr id="7260" name="Rectangle 92"/>
            <p:cNvSpPr>
              <a:spLocks noChangeArrowheads="1"/>
            </p:cNvSpPr>
            <p:nvPr/>
          </p:nvSpPr>
          <p:spPr bwMode="auto">
            <a:xfrm>
              <a:off x="2547" y="1172"/>
              <a:ext cx="289" cy="1038"/>
            </a:xfrm>
            <a:prstGeom prst="rect">
              <a:avLst/>
            </a:prstGeom>
            <a:noFill/>
            <a:ln w="9525">
              <a:noFill/>
              <a:miter lim="800000"/>
              <a:headEnd/>
              <a:tailEnd/>
            </a:ln>
            <a:effectLst/>
          </p:spPr>
          <p:txBody>
            <a:bodyPr/>
            <a:lstStyle/>
            <a:p>
              <a:r>
                <a:rPr lang="pl-PL" sz="1600">
                  <a:latin typeface="Century Schoolbook" pitchFamily="18" charset="0"/>
                  <a:cs typeface="Times New Roman" charset="0"/>
                </a:rPr>
                <a:t>tak</a:t>
              </a:r>
              <a:endParaRPr lang="pl-PL" sz="1100">
                <a:cs typeface="Times New Roman" charset="0"/>
              </a:endParaRPr>
            </a:p>
            <a:p>
              <a:pPr eaLnBrk="0" hangingPunct="0"/>
              <a:endParaRPr lang="pl-PL" sz="3200"/>
            </a:p>
          </p:txBody>
        </p:sp>
        <p:sp>
          <p:nvSpPr>
            <p:cNvPr id="7261" name="Rectangle 93"/>
            <p:cNvSpPr>
              <a:spLocks noChangeArrowheads="1"/>
            </p:cNvSpPr>
            <p:nvPr/>
          </p:nvSpPr>
          <p:spPr bwMode="auto">
            <a:xfrm>
              <a:off x="28" y="2210"/>
              <a:ext cx="198" cy="663"/>
            </a:xfrm>
            <a:prstGeom prst="rect">
              <a:avLst/>
            </a:prstGeom>
            <a:noFill/>
            <a:ln w="9525">
              <a:noFill/>
              <a:miter lim="800000"/>
              <a:headEnd/>
              <a:tailEnd/>
            </a:ln>
            <a:effectLst/>
          </p:spPr>
          <p:txBody>
            <a:bodyPr/>
            <a:lstStyle/>
            <a:p>
              <a:r>
                <a:rPr lang="pl-PL" sz="1100">
                  <a:cs typeface="Times New Roman" charset="0"/>
                </a:rPr>
                <a:t> </a:t>
              </a:r>
            </a:p>
            <a:p>
              <a:pPr eaLnBrk="0" hangingPunct="0"/>
              <a:endParaRPr lang="pl-PL" sz="3200"/>
            </a:p>
          </p:txBody>
        </p:sp>
        <p:sp>
          <p:nvSpPr>
            <p:cNvPr id="7262" name="Rectangle 94"/>
            <p:cNvSpPr>
              <a:spLocks noChangeArrowheads="1"/>
            </p:cNvSpPr>
            <p:nvPr/>
          </p:nvSpPr>
          <p:spPr bwMode="auto">
            <a:xfrm>
              <a:off x="226" y="2210"/>
              <a:ext cx="170" cy="663"/>
            </a:xfrm>
            <a:prstGeom prst="rect">
              <a:avLst/>
            </a:prstGeom>
            <a:noFill/>
            <a:ln w="9525">
              <a:noFill/>
              <a:miter lim="800000"/>
              <a:headEnd/>
              <a:tailEnd/>
            </a:ln>
            <a:effectLst/>
          </p:spPr>
          <p:txBody>
            <a:bodyPr/>
            <a:lstStyle/>
            <a:p>
              <a:r>
                <a:rPr lang="pl-PL" sz="1100">
                  <a:cs typeface="Times New Roman" charset="0"/>
                </a:rPr>
                <a:t> </a:t>
              </a:r>
            </a:p>
            <a:p>
              <a:pPr eaLnBrk="0" hangingPunct="0"/>
              <a:endParaRPr lang="pl-PL" sz="3200"/>
            </a:p>
          </p:txBody>
        </p:sp>
        <p:sp>
          <p:nvSpPr>
            <p:cNvPr id="7263" name="Rectangle 95"/>
            <p:cNvSpPr>
              <a:spLocks noChangeArrowheads="1"/>
            </p:cNvSpPr>
            <p:nvPr/>
          </p:nvSpPr>
          <p:spPr bwMode="auto">
            <a:xfrm>
              <a:off x="396" y="2210"/>
              <a:ext cx="170" cy="663"/>
            </a:xfrm>
            <a:prstGeom prst="rect">
              <a:avLst/>
            </a:prstGeom>
            <a:noFill/>
            <a:ln w="9525">
              <a:noFill/>
              <a:miter lim="800000"/>
              <a:headEnd/>
              <a:tailEnd/>
            </a:ln>
            <a:effectLst/>
          </p:spPr>
          <p:txBody>
            <a:bodyPr/>
            <a:lstStyle/>
            <a:p>
              <a:r>
                <a:rPr lang="pl-PL" sz="1100">
                  <a:cs typeface="Times New Roman" charset="0"/>
                </a:rPr>
                <a:t> </a:t>
              </a:r>
            </a:p>
            <a:p>
              <a:pPr eaLnBrk="0" hangingPunct="0"/>
              <a:endParaRPr lang="pl-PL" sz="3200"/>
            </a:p>
          </p:txBody>
        </p:sp>
        <p:sp>
          <p:nvSpPr>
            <p:cNvPr id="7264" name="Rectangle 96"/>
            <p:cNvSpPr>
              <a:spLocks noChangeArrowheads="1"/>
            </p:cNvSpPr>
            <p:nvPr/>
          </p:nvSpPr>
          <p:spPr bwMode="auto">
            <a:xfrm>
              <a:off x="566" y="2210"/>
              <a:ext cx="1634" cy="663"/>
            </a:xfrm>
            <a:prstGeom prst="rect">
              <a:avLst/>
            </a:prstGeom>
            <a:noFill/>
            <a:ln w="9525">
              <a:noFill/>
              <a:miter lim="800000"/>
              <a:headEnd/>
              <a:tailEnd/>
            </a:ln>
            <a:effectLst/>
          </p:spPr>
          <p:txBody>
            <a:bodyPr/>
            <a:lstStyle/>
            <a:p>
              <a:r>
                <a:rPr lang="pl-PL" sz="1600">
                  <a:latin typeface="Century Schoolbook" pitchFamily="18" charset="0"/>
                  <a:cs typeface="Times New Roman" charset="0"/>
                </a:rPr>
                <a:t>Jeśli pacjent nie spełnia ani A1 ani A2, zakreśl A4b i przejdź do B1</a:t>
              </a:r>
              <a:endParaRPr lang="pl-PL" sz="1100">
                <a:cs typeface="Times New Roman" charset="0"/>
              </a:endParaRPr>
            </a:p>
            <a:p>
              <a:pPr eaLnBrk="0" hangingPunct="0"/>
              <a:endParaRPr lang="pl-PL" sz="3200"/>
            </a:p>
          </p:txBody>
        </p:sp>
        <p:sp>
          <p:nvSpPr>
            <p:cNvPr id="7265" name="Rectangle 97"/>
            <p:cNvSpPr>
              <a:spLocks noChangeArrowheads="1"/>
            </p:cNvSpPr>
            <p:nvPr/>
          </p:nvSpPr>
          <p:spPr bwMode="auto">
            <a:xfrm>
              <a:off x="2172" y="2210"/>
              <a:ext cx="748" cy="663"/>
            </a:xfrm>
            <a:prstGeom prst="rect">
              <a:avLst/>
            </a:prstGeom>
            <a:noFill/>
            <a:ln w="9525">
              <a:noFill/>
              <a:miter lim="800000"/>
              <a:headEnd/>
              <a:tailEnd/>
            </a:ln>
            <a:effectLst/>
          </p:spPr>
          <p:txBody>
            <a:bodyPr anchor="ctr"/>
            <a:lstStyle/>
            <a:p>
              <a:r>
                <a:rPr lang="pl-PL" sz="1100">
                  <a:cs typeface="Times New Roman" charset="0"/>
                </a:rPr>
                <a:t> </a:t>
              </a:r>
            </a:p>
            <a:p>
              <a:pPr eaLnBrk="0" hangingPunct="0"/>
              <a:endParaRPr lang="pl-PL" sz="3200"/>
            </a:p>
          </p:txBody>
        </p:sp>
        <p:sp>
          <p:nvSpPr>
            <p:cNvPr id="7266" name="Rectangle 98"/>
            <p:cNvSpPr>
              <a:spLocks noChangeArrowheads="1"/>
            </p:cNvSpPr>
            <p:nvPr/>
          </p:nvSpPr>
          <p:spPr bwMode="auto">
            <a:xfrm>
              <a:off x="28" y="2873"/>
              <a:ext cx="198" cy="538"/>
            </a:xfrm>
            <a:prstGeom prst="rect">
              <a:avLst/>
            </a:prstGeom>
            <a:noFill/>
            <a:ln w="9525">
              <a:noFill/>
              <a:miter lim="800000"/>
              <a:headEnd/>
              <a:tailEnd/>
            </a:ln>
            <a:effectLst/>
          </p:spPr>
          <p:txBody>
            <a:bodyPr/>
            <a:lstStyle/>
            <a:p>
              <a:r>
                <a:rPr lang="pl-PL" sz="1600">
                  <a:latin typeface="Century Schoolbook" pitchFamily="18" charset="0"/>
                  <a:cs typeface="Times New Roman" charset="0"/>
                </a:rPr>
                <a:t>A</a:t>
              </a:r>
              <a:endParaRPr lang="pl-PL" sz="1100">
                <a:cs typeface="Times New Roman" charset="0"/>
              </a:endParaRPr>
            </a:p>
            <a:p>
              <a:pPr eaLnBrk="0" hangingPunct="0"/>
              <a:endParaRPr lang="pl-PL" sz="3200"/>
            </a:p>
          </p:txBody>
        </p:sp>
        <p:sp>
          <p:nvSpPr>
            <p:cNvPr id="7267" name="Rectangle 99"/>
            <p:cNvSpPr>
              <a:spLocks noChangeArrowheads="1"/>
            </p:cNvSpPr>
            <p:nvPr/>
          </p:nvSpPr>
          <p:spPr bwMode="auto">
            <a:xfrm>
              <a:off x="226" y="2873"/>
              <a:ext cx="170" cy="538"/>
            </a:xfrm>
            <a:prstGeom prst="rect">
              <a:avLst/>
            </a:prstGeom>
            <a:noFill/>
            <a:ln w="9525">
              <a:noFill/>
              <a:miter lim="800000"/>
              <a:headEnd/>
              <a:tailEnd/>
            </a:ln>
            <a:effectLst/>
          </p:spPr>
          <p:txBody>
            <a:bodyPr/>
            <a:lstStyle/>
            <a:p>
              <a:r>
                <a:rPr lang="pl-PL" sz="1600">
                  <a:latin typeface="Century Schoolbook" pitchFamily="18" charset="0"/>
                  <a:cs typeface="Times New Roman" charset="0"/>
                </a:rPr>
                <a:t>3</a:t>
              </a:r>
              <a:endParaRPr lang="pl-PL" sz="1100">
                <a:cs typeface="Times New Roman" charset="0"/>
              </a:endParaRPr>
            </a:p>
            <a:p>
              <a:pPr eaLnBrk="0" hangingPunct="0"/>
              <a:endParaRPr lang="pl-PL" sz="3200"/>
            </a:p>
          </p:txBody>
        </p:sp>
        <p:sp>
          <p:nvSpPr>
            <p:cNvPr id="7268" name="Rectangle 100"/>
            <p:cNvSpPr>
              <a:spLocks noChangeArrowheads="1"/>
            </p:cNvSpPr>
            <p:nvPr/>
          </p:nvSpPr>
          <p:spPr bwMode="auto">
            <a:xfrm>
              <a:off x="396" y="2873"/>
              <a:ext cx="170" cy="538"/>
            </a:xfrm>
            <a:prstGeom prst="rect">
              <a:avLst/>
            </a:prstGeom>
            <a:noFill/>
            <a:ln w="9525">
              <a:noFill/>
              <a:miter lim="800000"/>
              <a:headEnd/>
              <a:tailEnd/>
            </a:ln>
            <a:effectLst/>
          </p:spPr>
          <p:txBody>
            <a:bodyPr/>
            <a:lstStyle/>
            <a:p>
              <a:r>
                <a:rPr lang="pl-PL" sz="1100">
                  <a:cs typeface="Times New Roman" charset="0"/>
                </a:rPr>
                <a:t> </a:t>
              </a:r>
            </a:p>
            <a:p>
              <a:pPr eaLnBrk="0" hangingPunct="0"/>
              <a:endParaRPr lang="pl-PL" sz="3200"/>
            </a:p>
          </p:txBody>
        </p:sp>
        <p:sp>
          <p:nvSpPr>
            <p:cNvPr id="7269" name="Rectangle 101"/>
            <p:cNvSpPr>
              <a:spLocks noChangeArrowheads="1"/>
            </p:cNvSpPr>
            <p:nvPr/>
          </p:nvSpPr>
          <p:spPr bwMode="auto">
            <a:xfrm>
              <a:off x="566" y="2873"/>
              <a:ext cx="1634" cy="538"/>
            </a:xfrm>
            <a:prstGeom prst="rect">
              <a:avLst/>
            </a:prstGeom>
            <a:noFill/>
            <a:ln w="9525">
              <a:noFill/>
              <a:miter lim="800000"/>
              <a:headEnd/>
              <a:tailEnd/>
            </a:ln>
            <a:effectLst/>
          </p:spPr>
          <p:txBody>
            <a:bodyPr/>
            <a:lstStyle/>
            <a:p>
              <a:r>
                <a:rPr lang="pl-PL" sz="1600">
                  <a:latin typeface="Century Schoolbook" pitchFamily="18" charset="0"/>
                  <a:cs typeface="Times New Roman" charset="0"/>
                </a:rPr>
                <a:t>W okresie ostatnich 2 tygodni, pacjent przez większość czasu...</a:t>
              </a:r>
              <a:endParaRPr lang="pl-PL" sz="1100">
                <a:cs typeface="Times New Roman" charset="0"/>
              </a:endParaRPr>
            </a:p>
            <a:p>
              <a:pPr eaLnBrk="0" hangingPunct="0"/>
              <a:endParaRPr lang="pl-PL" sz="3200"/>
            </a:p>
          </p:txBody>
        </p:sp>
        <p:sp>
          <p:nvSpPr>
            <p:cNvPr id="7270" name="Rectangle 102"/>
            <p:cNvSpPr>
              <a:spLocks noChangeArrowheads="1"/>
            </p:cNvSpPr>
            <p:nvPr/>
          </p:nvSpPr>
          <p:spPr bwMode="auto">
            <a:xfrm>
              <a:off x="2172" y="2873"/>
              <a:ext cx="748" cy="538"/>
            </a:xfrm>
            <a:prstGeom prst="rect">
              <a:avLst/>
            </a:prstGeom>
            <a:noFill/>
            <a:ln w="9525">
              <a:noFill/>
              <a:miter lim="800000"/>
              <a:headEnd/>
              <a:tailEnd/>
            </a:ln>
            <a:effectLst/>
          </p:spPr>
          <p:txBody>
            <a:bodyPr anchor="ctr"/>
            <a:lstStyle/>
            <a:p>
              <a:r>
                <a:rPr lang="pl-PL" sz="1100">
                  <a:cs typeface="Times New Roman" charset="0"/>
                </a:rPr>
                <a:t> </a:t>
              </a:r>
            </a:p>
            <a:p>
              <a:pPr eaLnBrk="0" hangingPunct="0"/>
              <a:endParaRPr lang="pl-PL" sz="3200"/>
            </a:p>
          </p:txBody>
        </p:sp>
        <p:sp>
          <p:nvSpPr>
            <p:cNvPr id="7271" name="Rectangle 103"/>
            <p:cNvSpPr>
              <a:spLocks noChangeArrowheads="1"/>
            </p:cNvSpPr>
            <p:nvPr/>
          </p:nvSpPr>
          <p:spPr bwMode="auto">
            <a:xfrm>
              <a:off x="28" y="3411"/>
              <a:ext cx="198" cy="606"/>
            </a:xfrm>
            <a:prstGeom prst="rect">
              <a:avLst/>
            </a:prstGeom>
            <a:noFill/>
            <a:ln w="9525">
              <a:noFill/>
              <a:miter lim="800000"/>
              <a:headEnd/>
              <a:tailEnd/>
            </a:ln>
            <a:effectLst/>
          </p:spPr>
          <p:txBody>
            <a:bodyPr/>
            <a:lstStyle/>
            <a:p>
              <a:r>
                <a:rPr lang="pl-PL" sz="1400">
                  <a:latin typeface="Century Schoolbook" pitchFamily="18" charset="0"/>
                  <a:cs typeface="Times New Roman" charset="0"/>
                </a:rPr>
                <a:t>A</a:t>
              </a:r>
              <a:endParaRPr lang="pl-PL" sz="1100">
                <a:cs typeface="Times New Roman" charset="0"/>
              </a:endParaRPr>
            </a:p>
            <a:p>
              <a:pPr eaLnBrk="0" hangingPunct="0"/>
              <a:endParaRPr lang="pl-PL" sz="3200"/>
            </a:p>
          </p:txBody>
        </p:sp>
        <p:sp>
          <p:nvSpPr>
            <p:cNvPr id="7272" name="Rectangle 104"/>
            <p:cNvSpPr>
              <a:spLocks noChangeArrowheads="1"/>
            </p:cNvSpPr>
            <p:nvPr/>
          </p:nvSpPr>
          <p:spPr bwMode="auto">
            <a:xfrm>
              <a:off x="226" y="3411"/>
              <a:ext cx="170" cy="606"/>
            </a:xfrm>
            <a:prstGeom prst="rect">
              <a:avLst/>
            </a:prstGeom>
            <a:noFill/>
            <a:ln w="9525">
              <a:noFill/>
              <a:miter lim="800000"/>
              <a:headEnd/>
              <a:tailEnd/>
            </a:ln>
            <a:effectLst/>
          </p:spPr>
          <p:txBody>
            <a:bodyPr/>
            <a:lstStyle/>
            <a:p>
              <a:r>
                <a:rPr lang="pl-PL" sz="1400">
                  <a:latin typeface="Century Schoolbook" pitchFamily="18" charset="0"/>
                  <a:cs typeface="Times New Roman" charset="0"/>
                </a:rPr>
                <a:t>3</a:t>
              </a:r>
              <a:endParaRPr lang="pl-PL" sz="1100">
                <a:cs typeface="Times New Roman" charset="0"/>
              </a:endParaRPr>
            </a:p>
            <a:p>
              <a:pPr eaLnBrk="0" hangingPunct="0"/>
              <a:endParaRPr lang="pl-PL" sz="3200"/>
            </a:p>
          </p:txBody>
        </p:sp>
        <p:sp>
          <p:nvSpPr>
            <p:cNvPr id="7273" name="Rectangle 105"/>
            <p:cNvSpPr>
              <a:spLocks noChangeArrowheads="1"/>
            </p:cNvSpPr>
            <p:nvPr/>
          </p:nvSpPr>
          <p:spPr bwMode="auto">
            <a:xfrm>
              <a:off x="396" y="3411"/>
              <a:ext cx="170" cy="606"/>
            </a:xfrm>
            <a:prstGeom prst="rect">
              <a:avLst/>
            </a:prstGeom>
            <a:noFill/>
            <a:ln w="9525">
              <a:noFill/>
              <a:miter lim="800000"/>
              <a:headEnd/>
              <a:tailEnd/>
            </a:ln>
            <a:effectLst/>
          </p:spPr>
          <p:txBody>
            <a:bodyPr/>
            <a:lstStyle/>
            <a:p>
              <a:r>
                <a:rPr lang="pl-PL" sz="1400">
                  <a:latin typeface="Century Schoolbook" pitchFamily="18" charset="0"/>
                  <a:cs typeface="Times New Roman" charset="0"/>
                </a:rPr>
                <a:t>a</a:t>
              </a:r>
              <a:endParaRPr lang="pl-PL" sz="1100">
                <a:cs typeface="Times New Roman" charset="0"/>
              </a:endParaRPr>
            </a:p>
            <a:p>
              <a:pPr eaLnBrk="0" hangingPunct="0"/>
              <a:endParaRPr lang="pl-PL" sz="3200"/>
            </a:p>
          </p:txBody>
        </p:sp>
        <p:sp>
          <p:nvSpPr>
            <p:cNvPr id="7274" name="Rectangle 106"/>
            <p:cNvSpPr>
              <a:spLocks noChangeArrowheads="1"/>
            </p:cNvSpPr>
            <p:nvPr/>
          </p:nvSpPr>
          <p:spPr bwMode="auto">
            <a:xfrm>
              <a:off x="566" y="3411"/>
              <a:ext cx="1634" cy="606"/>
            </a:xfrm>
            <a:prstGeom prst="rect">
              <a:avLst/>
            </a:prstGeom>
            <a:noFill/>
            <a:ln w="9525">
              <a:noFill/>
              <a:miter lim="800000"/>
              <a:headEnd/>
              <a:tailEnd/>
            </a:ln>
            <a:effectLst/>
          </p:spPr>
          <p:txBody>
            <a:bodyPr/>
            <a:lstStyle/>
            <a:p>
              <a:r>
                <a:rPr lang="pl-PL" sz="1400">
                  <a:latin typeface="Century Schoolbook" pitchFamily="18" charset="0"/>
                  <a:cs typeface="Times New Roman" charset="0"/>
                </a:rPr>
                <a:t>Jego apetyt zmienił się istotnie, lub jego waga wzrosła lub spadła o min. 4 kg, bez celowej diety ...</a:t>
              </a:r>
              <a:endParaRPr lang="pl-PL" sz="1100">
                <a:cs typeface="Times New Roman" charset="0"/>
              </a:endParaRPr>
            </a:p>
            <a:p>
              <a:pPr eaLnBrk="0" hangingPunct="0"/>
              <a:endParaRPr lang="pl-PL" sz="3200"/>
            </a:p>
          </p:txBody>
        </p:sp>
        <p:sp>
          <p:nvSpPr>
            <p:cNvPr id="7275" name="Rectangle 107"/>
            <p:cNvSpPr>
              <a:spLocks noChangeArrowheads="1"/>
            </p:cNvSpPr>
            <p:nvPr/>
          </p:nvSpPr>
          <p:spPr bwMode="auto">
            <a:xfrm>
              <a:off x="2200" y="3411"/>
              <a:ext cx="347" cy="606"/>
            </a:xfrm>
            <a:prstGeom prst="rect">
              <a:avLst/>
            </a:prstGeom>
            <a:noFill/>
            <a:ln w="9525">
              <a:noFill/>
              <a:miter lim="800000"/>
              <a:headEnd/>
              <a:tailEnd/>
            </a:ln>
            <a:effectLst/>
          </p:spPr>
          <p:txBody>
            <a:bodyPr/>
            <a:lstStyle/>
            <a:p>
              <a:r>
                <a:rPr lang="pl-PL" sz="1400">
                  <a:latin typeface="Century Schoolbook" pitchFamily="18" charset="0"/>
                  <a:cs typeface="Times New Roman" charset="0"/>
                </a:rPr>
                <a:t>nie</a:t>
              </a:r>
              <a:endParaRPr lang="pl-PL" sz="1100">
                <a:cs typeface="Times New Roman" charset="0"/>
              </a:endParaRPr>
            </a:p>
            <a:p>
              <a:pPr eaLnBrk="0" hangingPunct="0"/>
              <a:endParaRPr lang="pl-PL" sz="3200"/>
            </a:p>
          </p:txBody>
        </p:sp>
        <p:sp>
          <p:nvSpPr>
            <p:cNvPr id="7276" name="Rectangle 108"/>
            <p:cNvSpPr>
              <a:spLocks noChangeArrowheads="1"/>
            </p:cNvSpPr>
            <p:nvPr/>
          </p:nvSpPr>
          <p:spPr bwMode="auto">
            <a:xfrm>
              <a:off x="2547" y="3411"/>
              <a:ext cx="289" cy="606"/>
            </a:xfrm>
            <a:prstGeom prst="rect">
              <a:avLst/>
            </a:prstGeom>
            <a:noFill/>
            <a:ln w="9525">
              <a:noFill/>
              <a:miter lim="800000"/>
              <a:headEnd/>
              <a:tailEnd/>
            </a:ln>
            <a:effectLst/>
          </p:spPr>
          <p:txBody>
            <a:bodyPr/>
            <a:lstStyle/>
            <a:p>
              <a:r>
                <a:rPr lang="pl-PL" sz="1400">
                  <a:latin typeface="Century Schoolbook" pitchFamily="18" charset="0"/>
                  <a:cs typeface="Times New Roman" charset="0"/>
                </a:rPr>
                <a:t>tak</a:t>
              </a:r>
              <a:endParaRPr lang="pl-PL" sz="1100">
                <a:cs typeface="Times New Roman" charset="0"/>
              </a:endParaRPr>
            </a:p>
            <a:p>
              <a:pPr eaLnBrk="0" hangingPunct="0"/>
              <a:endParaRPr lang="pl-PL" sz="3200"/>
            </a:p>
          </p:txBody>
        </p:sp>
        <p:sp>
          <p:nvSpPr>
            <p:cNvPr id="7277" name="Rectangle 109"/>
            <p:cNvSpPr>
              <a:spLocks noChangeArrowheads="1"/>
            </p:cNvSpPr>
            <p:nvPr/>
          </p:nvSpPr>
          <p:spPr bwMode="auto">
            <a:xfrm>
              <a:off x="28" y="4017"/>
              <a:ext cx="198" cy="500"/>
            </a:xfrm>
            <a:prstGeom prst="rect">
              <a:avLst/>
            </a:prstGeom>
            <a:noFill/>
            <a:ln w="9525">
              <a:noFill/>
              <a:miter lim="800000"/>
              <a:headEnd/>
              <a:tailEnd/>
            </a:ln>
            <a:effectLst/>
          </p:spPr>
          <p:txBody>
            <a:bodyPr/>
            <a:lstStyle/>
            <a:p>
              <a:r>
                <a:rPr lang="pl-PL" sz="1100">
                  <a:cs typeface="Times New Roman" charset="0"/>
                </a:rPr>
                <a:t> </a:t>
              </a:r>
            </a:p>
            <a:p>
              <a:pPr eaLnBrk="0" hangingPunct="0"/>
              <a:endParaRPr lang="pl-PL" sz="3200"/>
            </a:p>
          </p:txBody>
        </p:sp>
        <p:sp>
          <p:nvSpPr>
            <p:cNvPr id="7278" name="Rectangle 110"/>
            <p:cNvSpPr>
              <a:spLocks noChangeArrowheads="1"/>
            </p:cNvSpPr>
            <p:nvPr/>
          </p:nvSpPr>
          <p:spPr bwMode="auto">
            <a:xfrm>
              <a:off x="226" y="4017"/>
              <a:ext cx="170" cy="500"/>
            </a:xfrm>
            <a:prstGeom prst="rect">
              <a:avLst/>
            </a:prstGeom>
            <a:noFill/>
            <a:ln w="9525">
              <a:noFill/>
              <a:miter lim="800000"/>
              <a:headEnd/>
              <a:tailEnd/>
            </a:ln>
            <a:effectLst/>
          </p:spPr>
          <p:txBody>
            <a:bodyPr/>
            <a:lstStyle/>
            <a:p>
              <a:r>
                <a:rPr lang="pl-PL" sz="1100">
                  <a:cs typeface="Times New Roman" charset="0"/>
                </a:rPr>
                <a:t> </a:t>
              </a:r>
            </a:p>
            <a:p>
              <a:pPr eaLnBrk="0" hangingPunct="0"/>
              <a:endParaRPr lang="pl-PL" sz="3200"/>
            </a:p>
          </p:txBody>
        </p:sp>
        <p:sp>
          <p:nvSpPr>
            <p:cNvPr id="7279" name="Rectangle 111"/>
            <p:cNvSpPr>
              <a:spLocks noChangeArrowheads="1"/>
            </p:cNvSpPr>
            <p:nvPr/>
          </p:nvSpPr>
          <p:spPr bwMode="auto">
            <a:xfrm>
              <a:off x="396" y="4017"/>
              <a:ext cx="170" cy="500"/>
            </a:xfrm>
            <a:prstGeom prst="rect">
              <a:avLst/>
            </a:prstGeom>
            <a:noFill/>
            <a:ln w="9525">
              <a:noFill/>
              <a:miter lim="800000"/>
              <a:headEnd/>
              <a:tailEnd/>
            </a:ln>
            <a:effectLst/>
          </p:spPr>
          <p:txBody>
            <a:bodyPr/>
            <a:lstStyle/>
            <a:p>
              <a:r>
                <a:rPr lang="pl-PL" sz="1400">
                  <a:latin typeface="Century Schoolbook" pitchFamily="18" charset="0"/>
                  <a:cs typeface="Times New Roman" charset="0"/>
                </a:rPr>
                <a:t>b</a:t>
              </a:r>
              <a:endParaRPr lang="pl-PL" sz="1100">
                <a:cs typeface="Times New Roman" charset="0"/>
              </a:endParaRPr>
            </a:p>
            <a:p>
              <a:pPr eaLnBrk="0" hangingPunct="0"/>
              <a:endParaRPr lang="pl-PL" sz="3200"/>
            </a:p>
          </p:txBody>
        </p:sp>
        <p:sp>
          <p:nvSpPr>
            <p:cNvPr id="7280" name="Rectangle 112"/>
            <p:cNvSpPr>
              <a:spLocks noChangeArrowheads="1"/>
            </p:cNvSpPr>
            <p:nvPr/>
          </p:nvSpPr>
          <p:spPr bwMode="auto">
            <a:xfrm>
              <a:off x="566" y="4017"/>
              <a:ext cx="1634" cy="500"/>
            </a:xfrm>
            <a:prstGeom prst="rect">
              <a:avLst/>
            </a:prstGeom>
            <a:noFill/>
            <a:ln w="9525">
              <a:noFill/>
              <a:miter lim="800000"/>
              <a:headEnd/>
              <a:tailEnd/>
            </a:ln>
            <a:effectLst/>
          </p:spPr>
          <p:txBody>
            <a:bodyPr/>
            <a:lstStyle/>
            <a:p>
              <a:r>
                <a:rPr lang="pl-PL" sz="1400">
                  <a:latin typeface="Century Schoolbook" pitchFamily="18" charset="0"/>
                  <a:cs typeface="Times New Roman" charset="0"/>
                </a:rPr>
                <a:t>Miał kłopoty ze snem prawie każdej nocy</a:t>
              </a:r>
              <a:endParaRPr lang="pl-PL" sz="1100">
                <a:cs typeface="Times New Roman" charset="0"/>
              </a:endParaRPr>
            </a:p>
            <a:p>
              <a:pPr eaLnBrk="0" hangingPunct="0"/>
              <a:endParaRPr lang="pl-PL" sz="3200"/>
            </a:p>
          </p:txBody>
        </p:sp>
        <p:sp>
          <p:nvSpPr>
            <p:cNvPr id="7281" name="Rectangle 113"/>
            <p:cNvSpPr>
              <a:spLocks noChangeArrowheads="1"/>
            </p:cNvSpPr>
            <p:nvPr/>
          </p:nvSpPr>
          <p:spPr bwMode="auto">
            <a:xfrm>
              <a:off x="2200" y="4017"/>
              <a:ext cx="347" cy="500"/>
            </a:xfrm>
            <a:prstGeom prst="rect">
              <a:avLst/>
            </a:prstGeom>
            <a:noFill/>
            <a:ln w="9525">
              <a:noFill/>
              <a:miter lim="800000"/>
              <a:headEnd/>
              <a:tailEnd/>
            </a:ln>
            <a:effectLst/>
          </p:spPr>
          <p:txBody>
            <a:bodyPr/>
            <a:lstStyle/>
            <a:p>
              <a:r>
                <a:rPr lang="pl-PL" sz="1400">
                  <a:latin typeface="Century Schoolbook" pitchFamily="18" charset="0"/>
                  <a:cs typeface="Times New Roman" charset="0"/>
                </a:rPr>
                <a:t>nie</a:t>
              </a:r>
              <a:endParaRPr lang="pl-PL" sz="1100">
                <a:cs typeface="Times New Roman" charset="0"/>
              </a:endParaRPr>
            </a:p>
            <a:p>
              <a:pPr eaLnBrk="0" hangingPunct="0"/>
              <a:endParaRPr lang="pl-PL" sz="3200"/>
            </a:p>
          </p:txBody>
        </p:sp>
        <p:sp>
          <p:nvSpPr>
            <p:cNvPr id="7282" name="Rectangle 114"/>
            <p:cNvSpPr>
              <a:spLocks noChangeArrowheads="1"/>
            </p:cNvSpPr>
            <p:nvPr/>
          </p:nvSpPr>
          <p:spPr bwMode="auto">
            <a:xfrm>
              <a:off x="2547" y="4017"/>
              <a:ext cx="289" cy="500"/>
            </a:xfrm>
            <a:prstGeom prst="rect">
              <a:avLst/>
            </a:prstGeom>
            <a:noFill/>
            <a:ln w="9525">
              <a:noFill/>
              <a:miter lim="800000"/>
              <a:headEnd/>
              <a:tailEnd/>
            </a:ln>
            <a:effectLst/>
          </p:spPr>
          <p:txBody>
            <a:bodyPr/>
            <a:lstStyle/>
            <a:p>
              <a:r>
                <a:rPr lang="pl-PL" sz="1400">
                  <a:latin typeface="Century Schoolbook" pitchFamily="18" charset="0"/>
                  <a:cs typeface="Times New Roman" charset="0"/>
                </a:rPr>
                <a:t>tak</a:t>
              </a:r>
              <a:endParaRPr lang="pl-PL" sz="1100">
                <a:cs typeface="Times New Roman" charset="0"/>
              </a:endParaRPr>
            </a:p>
            <a:p>
              <a:pPr eaLnBrk="0" hangingPunct="0"/>
              <a:endParaRPr lang="pl-PL" sz="3200"/>
            </a:p>
          </p:txBody>
        </p:sp>
        <p:sp>
          <p:nvSpPr>
            <p:cNvPr id="7283" name="Rectangle 115"/>
            <p:cNvSpPr>
              <a:spLocks noChangeArrowheads="1"/>
            </p:cNvSpPr>
            <p:nvPr/>
          </p:nvSpPr>
          <p:spPr bwMode="auto">
            <a:xfrm>
              <a:off x="28" y="4517"/>
              <a:ext cx="198" cy="606"/>
            </a:xfrm>
            <a:prstGeom prst="rect">
              <a:avLst/>
            </a:prstGeom>
            <a:noFill/>
            <a:ln w="9525">
              <a:noFill/>
              <a:miter lim="800000"/>
              <a:headEnd/>
              <a:tailEnd/>
            </a:ln>
            <a:effectLst/>
          </p:spPr>
          <p:txBody>
            <a:bodyPr/>
            <a:lstStyle/>
            <a:p>
              <a:r>
                <a:rPr lang="pl-PL" sz="1100">
                  <a:cs typeface="Times New Roman" charset="0"/>
                </a:rPr>
                <a:t> </a:t>
              </a:r>
            </a:p>
            <a:p>
              <a:pPr eaLnBrk="0" hangingPunct="0"/>
              <a:endParaRPr lang="pl-PL" sz="3200"/>
            </a:p>
          </p:txBody>
        </p:sp>
        <p:sp>
          <p:nvSpPr>
            <p:cNvPr id="7284" name="Rectangle 116"/>
            <p:cNvSpPr>
              <a:spLocks noChangeArrowheads="1"/>
            </p:cNvSpPr>
            <p:nvPr/>
          </p:nvSpPr>
          <p:spPr bwMode="auto">
            <a:xfrm>
              <a:off x="226" y="4517"/>
              <a:ext cx="170" cy="606"/>
            </a:xfrm>
            <a:prstGeom prst="rect">
              <a:avLst/>
            </a:prstGeom>
            <a:noFill/>
            <a:ln w="9525">
              <a:noFill/>
              <a:miter lim="800000"/>
              <a:headEnd/>
              <a:tailEnd/>
            </a:ln>
            <a:effectLst/>
          </p:spPr>
          <p:txBody>
            <a:bodyPr/>
            <a:lstStyle/>
            <a:p>
              <a:r>
                <a:rPr lang="pl-PL" sz="1100">
                  <a:cs typeface="Times New Roman" charset="0"/>
                </a:rPr>
                <a:t> </a:t>
              </a:r>
            </a:p>
            <a:p>
              <a:pPr eaLnBrk="0" hangingPunct="0"/>
              <a:endParaRPr lang="pl-PL" sz="3200"/>
            </a:p>
          </p:txBody>
        </p:sp>
        <p:sp>
          <p:nvSpPr>
            <p:cNvPr id="7285" name="Rectangle 117"/>
            <p:cNvSpPr>
              <a:spLocks noChangeArrowheads="1"/>
            </p:cNvSpPr>
            <p:nvPr/>
          </p:nvSpPr>
          <p:spPr bwMode="auto">
            <a:xfrm>
              <a:off x="396" y="4517"/>
              <a:ext cx="170" cy="606"/>
            </a:xfrm>
            <a:prstGeom prst="rect">
              <a:avLst/>
            </a:prstGeom>
            <a:noFill/>
            <a:ln w="9525">
              <a:noFill/>
              <a:miter lim="800000"/>
              <a:headEnd/>
              <a:tailEnd/>
            </a:ln>
            <a:effectLst/>
          </p:spPr>
          <p:txBody>
            <a:bodyPr/>
            <a:lstStyle/>
            <a:p>
              <a:r>
                <a:rPr lang="pl-PL" sz="1400">
                  <a:latin typeface="Century Schoolbook" pitchFamily="18" charset="0"/>
                  <a:cs typeface="Times New Roman" charset="0"/>
                </a:rPr>
                <a:t>c</a:t>
              </a:r>
              <a:endParaRPr lang="pl-PL" sz="1100">
                <a:cs typeface="Times New Roman" charset="0"/>
              </a:endParaRPr>
            </a:p>
            <a:p>
              <a:pPr eaLnBrk="0" hangingPunct="0"/>
              <a:endParaRPr lang="pl-PL" sz="3200"/>
            </a:p>
          </p:txBody>
        </p:sp>
        <p:sp>
          <p:nvSpPr>
            <p:cNvPr id="7286" name="Rectangle 118"/>
            <p:cNvSpPr>
              <a:spLocks noChangeArrowheads="1"/>
            </p:cNvSpPr>
            <p:nvPr/>
          </p:nvSpPr>
          <p:spPr bwMode="auto">
            <a:xfrm>
              <a:off x="566" y="4517"/>
              <a:ext cx="1634" cy="606"/>
            </a:xfrm>
            <a:prstGeom prst="rect">
              <a:avLst/>
            </a:prstGeom>
            <a:noFill/>
            <a:ln w="9525">
              <a:noFill/>
              <a:miter lim="800000"/>
              <a:headEnd/>
              <a:tailEnd/>
            </a:ln>
            <a:effectLst/>
          </p:spPr>
          <p:txBody>
            <a:bodyPr/>
            <a:lstStyle/>
            <a:p>
              <a:r>
                <a:rPr lang="pl-PL" sz="1400">
                  <a:latin typeface="Century Schoolbook" pitchFamily="18" charset="0"/>
                  <a:cs typeface="Times New Roman" charset="0"/>
                </a:rPr>
                <a:t>Mówił lub poruszał się wolniej niż zwykle, lub był niespokojny, lub nie mógł usiedzieć w miejscu ...</a:t>
              </a:r>
              <a:endParaRPr lang="pl-PL" sz="1100">
                <a:cs typeface="Times New Roman" charset="0"/>
              </a:endParaRPr>
            </a:p>
            <a:p>
              <a:pPr eaLnBrk="0" hangingPunct="0"/>
              <a:endParaRPr lang="pl-PL" sz="3200"/>
            </a:p>
          </p:txBody>
        </p:sp>
        <p:sp>
          <p:nvSpPr>
            <p:cNvPr id="7287" name="Rectangle 119"/>
            <p:cNvSpPr>
              <a:spLocks noChangeArrowheads="1"/>
            </p:cNvSpPr>
            <p:nvPr/>
          </p:nvSpPr>
          <p:spPr bwMode="auto">
            <a:xfrm>
              <a:off x="2200" y="4517"/>
              <a:ext cx="347" cy="606"/>
            </a:xfrm>
            <a:prstGeom prst="rect">
              <a:avLst/>
            </a:prstGeom>
            <a:noFill/>
            <a:ln w="9525">
              <a:noFill/>
              <a:miter lim="800000"/>
              <a:headEnd/>
              <a:tailEnd/>
            </a:ln>
            <a:effectLst/>
          </p:spPr>
          <p:txBody>
            <a:bodyPr/>
            <a:lstStyle/>
            <a:p>
              <a:r>
                <a:rPr lang="pl-PL" sz="1400">
                  <a:latin typeface="Century Schoolbook" pitchFamily="18" charset="0"/>
                  <a:cs typeface="Times New Roman" charset="0"/>
                </a:rPr>
                <a:t>nie</a:t>
              </a:r>
              <a:endParaRPr lang="pl-PL" sz="1100">
                <a:cs typeface="Times New Roman" charset="0"/>
              </a:endParaRPr>
            </a:p>
            <a:p>
              <a:pPr eaLnBrk="0" hangingPunct="0"/>
              <a:endParaRPr lang="pl-PL" sz="3200"/>
            </a:p>
          </p:txBody>
        </p:sp>
        <p:sp>
          <p:nvSpPr>
            <p:cNvPr id="7288" name="Rectangle 120"/>
            <p:cNvSpPr>
              <a:spLocks noChangeArrowheads="1"/>
            </p:cNvSpPr>
            <p:nvPr/>
          </p:nvSpPr>
          <p:spPr bwMode="auto">
            <a:xfrm>
              <a:off x="2547" y="4517"/>
              <a:ext cx="289" cy="606"/>
            </a:xfrm>
            <a:prstGeom prst="rect">
              <a:avLst/>
            </a:prstGeom>
            <a:noFill/>
            <a:ln w="9525">
              <a:noFill/>
              <a:miter lim="800000"/>
              <a:headEnd/>
              <a:tailEnd/>
            </a:ln>
            <a:effectLst/>
          </p:spPr>
          <p:txBody>
            <a:bodyPr/>
            <a:lstStyle/>
            <a:p>
              <a:r>
                <a:rPr lang="pl-PL" sz="1400">
                  <a:latin typeface="Century Schoolbook" pitchFamily="18" charset="0"/>
                  <a:cs typeface="Times New Roman" charset="0"/>
                </a:rPr>
                <a:t>tak</a:t>
              </a:r>
              <a:endParaRPr lang="pl-PL" sz="1100">
                <a:cs typeface="Times New Roman" charset="0"/>
              </a:endParaRPr>
            </a:p>
            <a:p>
              <a:pPr eaLnBrk="0" hangingPunct="0"/>
              <a:endParaRPr lang="pl-PL" sz="3200"/>
            </a:p>
          </p:txBody>
        </p:sp>
      </p:grpSp>
    </p:spTree>
  </p:cSld>
  <p:clrMapOvr>
    <a:masterClrMapping/>
  </p:clrMapOvr>
  <p:transition spd="slow">
    <p:wipe dir="u"/>
  </p:transition>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iejski">
  <a:themeElements>
    <a:clrScheme name="Miejski">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Miejski">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Miejski">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448</TotalTime>
  <Words>6351</Words>
  <Application>Microsoft Office PowerPoint</Application>
  <PresentationFormat>Pokaz na ekranie (4:3)</PresentationFormat>
  <Paragraphs>1456</Paragraphs>
  <Slides>62</Slides>
  <Notes>62</Notes>
  <HiddenSlides>0</HiddenSlides>
  <MMClips>0</MMClips>
  <ScaleCrop>false</ScaleCrop>
  <HeadingPairs>
    <vt:vector size="8" baseType="variant">
      <vt:variant>
        <vt:lpstr>Używane czcionki</vt:lpstr>
      </vt:variant>
      <vt:variant>
        <vt:i4>10</vt:i4>
      </vt:variant>
      <vt:variant>
        <vt:lpstr>Motyw</vt:lpstr>
      </vt:variant>
      <vt:variant>
        <vt:i4>1</vt:i4>
      </vt:variant>
      <vt:variant>
        <vt:lpstr>Osadzone serwery OLE</vt:lpstr>
      </vt:variant>
      <vt:variant>
        <vt:i4>1</vt:i4>
      </vt:variant>
      <vt:variant>
        <vt:lpstr>Tytuły slajdów</vt:lpstr>
      </vt:variant>
      <vt:variant>
        <vt:i4>62</vt:i4>
      </vt:variant>
    </vt:vector>
  </HeadingPairs>
  <TitlesOfParts>
    <vt:vector size="74" baseType="lpstr">
      <vt:lpstr>Arial</vt:lpstr>
      <vt:lpstr>Calibri</vt:lpstr>
      <vt:lpstr>Century Schoolbook</vt:lpstr>
      <vt:lpstr>Century Schoolbook CE</vt:lpstr>
      <vt:lpstr>Georgia</vt:lpstr>
      <vt:lpstr>Symbol</vt:lpstr>
      <vt:lpstr>Tahoma</vt:lpstr>
      <vt:lpstr>Times New Roman</vt:lpstr>
      <vt:lpstr>Wingdings</vt:lpstr>
      <vt:lpstr>Wingdings 2</vt:lpstr>
      <vt:lpstr>Miejski</vt:lpstr>
      <vt:lpstr>Wykres</vt:lpstr>
      <vt:lpstr>Zastosowanie M.I.N.I. w diagnostyce psychiatrycznej ZABURZENIA NIEPSYCHOTYCZNE </vt:lpstr>
      <vt:lpstr>Mini International Neuropsychiatric Interview</vt:lpstr>
      <vt:lpstr>M.I.N.I.</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Problem </vt:lpstr>
      <vt:lpstr>c.d.</vt:lpstr>
      <vt:lpstr>c.d.</vt:lpstr>
      <vt:lpstr>Prezentacja programu PowerPoint</vt:lpstr>
      <vt:lpstr>Prezentacja programu PowerPoint</vt:lpstr>
      <vt:lpstr>Fobia socjalna - podstawowe fakty</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„Mógłbym umrzeć”</vt:lpstr>
      <vt:lpstr>Prezentacja programu PowerPoint</vt:lpstr>
      <vt:lpstr>Prezentacja programu PowerPoint</vt:lpstr>
      <vt:lpstr>PAS</vt:lpstr>
      <vt:lpstr>PAS - c.d.</vt:lpstr>
      <vt:lpstr>Różnicowanie chorób organicznych serca i zespołu lęku panicznego (napadu paniki)</vt:lpstr>
      <vt:lpstr>Różnicowanie chorób organicznych serca i zespołu lęku panicznego (napadu paniki) - c.d.</vt:lpstr>
      <vt:lpstr>Różnicowanie chorób organicznych serca i zespołu lęku panicznego (napadu paniki) - c.d.</vt:lpstr>
      <vt:lpstr>Prezentacja programu PowerPoint</vt:lpstr>
      <vt:lpstr>Historia #2 – wywiad psychiatryczny</vt:lpstr>
      <vt:lpstr>Historia #2</vt:lpstr>
      <vt:lpstr>Historia #2</vt:lpstr>
      <vt:lpstr>Prezentacja programu PowerPoint</vt:lpstr>
      <vt:lpstr>Prezentacja programu PowerPoint</vt:lpstr>
      <vt:lpstr>Prezentacja programu PowerPoint</vt:lpstr>
      <vt:lpstr>Prezentacja programu PowerPoint</vt:lpstr>
      <vt:lpstr>Jakie zdarzenia mogą spowodować PTSD?</vt:lpstr>
      <vt:lpstr>Epidemiologia urazów i związanego z nim PTSD</vt:lpstr>
      <vt:lpstr>Typy przebiegu PTSD</vt:lpstr>
      <vt:lpstr>Prezentacja programu PowerPoint</vt:lpstr>
      <vt:lpstr>Prezentacja programu PowerPoint</vt:lpstr>
      <vt:lpstr>Prezentacja programu PowerPoint</vt:lpstr>
      <vt:lpstr>Historia #3</vt:lpstr>
      <vt:lpstr>Historia #3</vt:lpstr>
      <vt:lpstr>Historia #3 - piciorys</vt:lpstr>
      <vt:lpstr>Prezentacja programu PowerPoint</vt:lpstr>
      <vt:lpstr>Pytanie: czy depresja ma cechy depresji ciężkiej ; z cechami psychotycznymi czy bez nich?</vt:lpstr>
      <vt:lpstr>Prezentacja programu PowerPoint</vt:lpstr>
      <vt:lpstr>Prezentacja programu PowerPoint</vt:lpstr>
      <vt:lpstr>Prezentacja programu PowerPoint</vt:lpstr>
      <vt:lpstr>Prezentacja programu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Zastosowanie M.I.N.I. w diagnostyce psychiatrycznej</dc:title>
  <dc:creator>Beata Galińska</dc:creator>
  <cp:lastModifiedBy>czern</cp:lastModifiedBy>
  <cp:revision>11</cp:revision>
  <dcterms:created xsi:type="dcterms:W3CDTF">2004-02-13T21:08:17Z</dcterms:created>
  <dcterms:modified xsi:type="dcterms:W3CDTF">2021-01-05T17:13:25Z</dcterms:modified>
</cp:coreProperties>
</file>