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9" r:id="rId1"/>
    <p:sldMasterId id="2147483813" r:id="rId2"/>
    <p:sldMasterId id="2147483825" r:id="rId3"/>
    <p:sldMasterId id="2147483843" r:id="rId4"/>
    <p:sldMasterId id="2147483868" r:id="rId5"/>
    <p:sldMasterId id="2147483880" r:id="rId6"/>
    <p:sldMasterId id="2147483892" r:id="rId7"/>
    <p:sldMasterId id="2147483904" r:id="rId8"/>
  </p:sldMasterIdLst>
  <p:notesMasterIdLst>
    <p:notesMasterId r:id="rId116"/>
  </p:notesMasterIdLst>
  <p:handoutMasterIdLst>
    <p:handoutMasterId r:id="rId117"/>
  </p:handoutMasterIdLst>
  <p:sldIdLst>
    <p:sldId id="268" r:id="rId9"/>
    <p:sldId id="256" r:id="rId10"/>
    <p:sldId id="257" r:id="rId11"/>
    <p:sldId id="258" r:id="rId12"/>
    <p:sldId id="259" r:id="rId13"/>
    <p:sldId id="260" r:id="rId14"/>
    <p:sldId id="261" r:id="rId15"/>
    <p:sldId id="262" r:id="rId16"/>
    <p:sldId id="263" r:id="rId17"/>
    <p:sldId id="264" r:id="rId18"/>
    <p:sldId id="265" r:id="rId19"/>
    <p:sldId id="266" r:id="rId20"/>
    <p:sldId id="267" r:id="rId21"/>
    <p:sldId id="271" r:id="rId22"/>
    <p:sldId id="272" r:id="rId23"/>
    <p:sldId id="273" r:id="rId24"/>
    <p:sldId id="275" r:id="rId25"/>
    <p:sldId id="276" r:id="rId26"/>
    <p:sldId id="277" r:id="rId27"/>
    <p:sldId id="278" r:id="rId28"/>
    <p:sldId id="279" r:id="rId29"/>
    <p:sldId id="280" r:id="rId30"/>
    <p:sldId id="281" r:id="rId31"/>
    <p:sldId id="282" r:id="rId32"/>
    <p:sldId id="283" r:id="rId33"/>
    <p:sldId id="415" r:id="rId34"/>
    <p:sldId id="416" r:id="rId35"/>
    <p:sldId id="417" r:id="rId36"/>
    <p:sldId id="284" r:id="rId37"/>
    <p:sldId id="285" r:id="rId38"/>
    <p:sldId id="430" r:id="rId39"/>
    <p:sldId id="431" r:id="rId40"/>
    <p:sldId id="432" r:id="rId41"/>
    <p:sldId id="436" r:id="rId42"/>
    <p:sldId id="437" r:id="rId43"/>
    <p:sldId id="438" r:id="rId44"/>
    <p:sldId id="439" r:id="rId45"/>
    <p:sldId id="440" r:id="rId46"/>
    <p:sldId id="441" r:id="rId47"/>
    <p:sldId id="443" r:id="rId48"/>
    <p:sldId id="444" r:id="rId49"/>
    <p:sldId id="445" r:id="rId50"/>
    <p:sldId id="286" r:id="rId51"/>
    <p:sldId id="287" r:id="rId52"/>
    <p:sldId id="288" r:id="rId53"/>
    <p:sldId id="289" r:id="rId54"/>
    <p:sldId id="447" r:id="rId55"/>
    <p:sldId id="448" r:id="rId56"/>
    <p:sldId id="449" r:id="rId57"/>
    <p:sldId id="450" r:id="rId58"/>
    <p:sldId id="451" r:id="rId59"/>
    <p:sldId id="452" r:id="rId60"/>
    <p:sldId id="327" r:id="rId61"/>
    <p:sldId id="293" r:id="rId62"/>
    <p:sldId id="294" r:id="rId63"/>
    <p:sldId id="295" r:id="rId64"/>
    <p:sldId id="296" r:id="rId65"/>
    <p:sldId id="297" r:id="rId66"/>
    <p:sldId id="299" r:id="rId67"/>
    <p:sldId id="300" r:id="rId68"/>
    <p:sldId id="301" r:id="rId69"/>
    <p:sldId id="309" r:id="rId70"/>
    <p:sldId id="310" r:id="rId71"/>
    <p:sldId id="311" r:id="rId72"/>
    <p:sldId id="312" r:id="rId73"/>
    <p:sldId id="347" r:id="rId74"/>
    <p:sldId id="369" r:id="rId75"/>
    <p:sldId id="367" r:id="rId76"/>
    <p:sldId id="368" r:id="rId77"/>
    <p:sldId id="370" r:id="rId78"/>
    <p:sldId id="321" r:id="rId79"/>
    <p:sldId id="371" r:id="rId80"/>
    <p:sldId id="372" r:id="rId81"/>
    <p:sldId id="373" r:id="rId82"/>
    <p:sldId id="374" r:id="rId83"/>
    <p:sldId id="375" r:id="rId84"/>
    <p:sldId id="376" r:id="rId85"/>
    <p:sldId id="377" r:id="rId86"/>
    <p:sldId id="378" r:id="rId87"/>
    <p:sldId id="379" r:id="rId88"/>
    <p:sldId id="380" r:id="rId89"/>
    <p:sldId id="381" r:id="rId90"/>
    <p:sldId id="382" r:id="rId91"/>
    <p:sldId id="383" r:id="rId92"/>
    <p:sldId id="384" r:id="rId93"/>
    <p:sldId id="385" r:id="rId94"/>
    <p:sldId id="386" r:id="rId95"/>
    <p:sldId id="387" r:id="rId96"/>
    <p:sldId id="388" r:id="rId97"/>
    <p:sldId id="389" r:id="rId98"/>
    <p:sldId id="390" r:id="rId99"/>
    <p:sldId id="391" r:id="rId100"/>
    <p:sldId id="392" r:id="rId101"/>
    <p:sldId id="393" r:id="rId102"/>
    <p:sldId id="394" r:id="rId103"/>
    <p:sldId id="395" r:id="rId104"/>
    <p:sldId id="396" r:id="rId105"/>
    <p:sldId id="397" r:id="rId106"/>
    <p:sldId id="398" r:id="rId107"/>
    <p:sldId id="399" r:id="rId108"/>
    <p:sldId id="400" r:id="rId109"/>
    <p:sldId id="401" r:id="rId110"/>
    <p:sldId id="402" r:id="rId111"/>
    <p:sldId id="403" r:id="rId112"/>
    <p:sldId id="404" r:id="rId113"/>
    <p:sldId id="405" r:id="rId114"/>
    <p:sldId id="453" r:id="rId115"/>
  </p:sldIdLst>
  <p:sldSz cx="9144000" cy="6858000" type="screen4x3"/>
  <p:notesSz cx="6784975" cy="9856788"/>
  <p:defaultTextStyle>
    <a:defPPr>
      <a:defRPr lang="pl-PL"/>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40" autoAdjust="0"/>
    <p:restoredTop sz="94581" autoAdjust="0"/>
  </p:normalViewPr>
  <p:slideViewPr>
    <p:cSldViewPr>
      <p:cViewPr>
        <p:scale>
          <a:sx n="66" d="100"/>
          <a:sy n="66" d="100"/>
        </p:scale>
        <p:origin x="1500" y="1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47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handoutMaster" Target="handoutMasters/handoutMaster1.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slide" Target="slides/slide105.xml"/><Relationship Id="rId11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40050"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pl-PL"/>
          </a:p>
        </p:txBody>
      </p:sp>
      <p:sp>
        <p:nvSpPr>
          <p:cNvPr id="22531" name="Rectangle 3"/>
          <p:cNvSpPr>
            <a:spLocks noGrp="1" noChangeArrowheads="1"/>
          </p:cNvSpPr>
          <p:nvPr>
            <p:ph type="dt" sz="quarter" idx="1"/>
          </p:nvPr>
        </p:nvSpPr>
        <p:spPr bwMode="auto">
          <a:xfrm>
            <a:off x="3844925" y="0"/>
            <a:ext cx="2940050"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pl-PL"/>
          </a:p>
        </p:txBody>
      </p:sp>
      <p:sp>
        <p:nvSpPr>
          <p:cNvPr id="22532" name="Rectangle 4"/>
          <p:cNvSpPr>
            <a:spLocks noGrp="1" noChangeArrowheads="1"/>
          </p:cNvSpPr>
          <p:nvPr>
            <p:ph type="ftr" sz="quarter" idx="2"/>
          </p:nvPr>
        </p:nvSpPr>
        <p:spPr bwMode="auto">
          <a:xfrm>
            <a:off x="0" y="9364663"/>
            <a:ext cx="2940050"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pl-PL"/>
          </a:p>
        </p:txBody>
      </p:sp>
      <p:sp>
        <p:nvSpPr>
          <p:cNvPr id="22533" name="Rectangle 5"/>
          <p:cNvSpPr>
            <a:spLocks noGrp="1" noChangeArrowheads="1"/>
          </p:cNvSpPr>
          <p:nvPr>
            <p:ph type="sldNum" sz="quarter" idx="3"/>
          </p:nvPr>
        </p:nvSpPr>
        <p:spPr bwMode="auto">
          <a:xfrm>
            <a:off x="3844925" y="9364663"/>
            <a:ext cx="2940050"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EE19325E-C33D-4588-B924-79CC58CFD5BB}" type="slidenum">
              <a:rPr lang="pl-PL"/>
              <a:pPr/>
              <a:t>‹#›</a:t>
            </a:fld>
            <a:endParaRPr lang="pl-PL"/>
          </a:p>
        </p:txBody>
      </p:sp>
    </p:spTree>
    <p:extLst>
      <p:ext uri="{BB962C8B-B14F-4D97-AF65-F5344CB8AC3E}">
        <p14:creationId xmlns:p14="http://schemas.microsoft.com/office/powerpoint/2010/main" val="2296922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pl-PL"/>
          </a:p>
        </p:txBody>
      </p:sp>
      <p:sp>
        <p:nvSpPr>
          <p:cNvPr id="25603" name="Rectangle 3"/>
          <p:cNvSpPr>
            <a:spLocks noGrp="1" noChangeArrowheads="1"/>
          </p:cNvSpPr>
          <p:nvPr>
            <p:ph type="dt" idx="1"/>
          </p:nvPr>
        </p:nvSpPr>
        <p:spPr bwMode="auto">
          <a:xfrm>
            <a:off x="38100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pl-PL"/>
          </a:p>
        </p:txBody>
      </p:sp>
      <p:sp>
        <p:nvSpPr>
          <p:cNvPr id="25604" name="Rectangle 4"/>
          <p:cNvSpPr>
            <a:spLocks noGrp="1" noRot="1" noChangeAspect="1" noChangeArrowheads="1" noTextEdit="1"/>
          </p:cNvSpPr>
          <p:nvPr>
            <p:ph type="sldImg" idx="2"/>
          </p:nvPr>
        </p:nvSpPr>
        <p:spPr bwMode="auto">
          <a:xfrm>
            <a:off x="952500" y="762000"/>
            <a:ext cx="4876800" cy="3657600"/>
          </a:xfrm>
          <a:prstGeom prst="rect">
            <a:avLst/>
          </a:prstGeom>
          <a:noFill/>
          <a:ln w="9525">
            <a:solidFill>
              <a:srgbClr val="000000"/>
            </a:solidFill>
            <a:miter lim="800000"/>
            <a:headEnd/>
            <a:tailEnd/>
          </a:ln>
          <a:effectLst/>
        </p:spPr>
      </p:sp>
      <p:sp>
        <p:nvSpPr>
          <p:cNvPr id="25605" name="Rectangle 5"/>
          <p:cNvSpPr>
            <a:spLocks noGrp="1" noChangeArrowheads="1"/>
          </p:cNvSpPr>
          <p:nvPr>
            <p:ph type="body" sz="quarter" idx="3"/>
          </p:nvPr>
        </p:nvSpPr>
        <p:spPr bwMode="auto">
          <a:xfrm>
            <a:off x="914400" y="4648200"/>
            <a:ext cx="49530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p>
        </p:txBody>
      </p:sp>
      <p:sp>
        <p:nvSpPr>
          <p:cNvPr id="25606" name="Rectangle 6"/>
          <p:cNvSpPr>
            <a:spLocks noGrp="1" noChangeArrowheads="1"/>
          </p:cNvSpPr>
          <p:nvPr>
            <p:ph type="ftr" sz="quarter" idx="4"/>
          </p:nvPr>
        </p:nvSpPr>
        <p:spPr bwMode="auto">
          <a:xfrm>
            <a:off x="0" y="93726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pl-PL"/>
          </a:p>
        </p:txBody>
      </p:sp>
      <p:sp>
        <p:nvSpPr>
          <p:cNvPr id="25607" name="Rectangle 7"/>
          <p:cNvSpPr>
            <a:spLocks noGrp="1" noChangeArrowheads="1"/>
          </p:cNvSpPr>
          <p:nvPr>
            <p:ph type="sldNum" sz="quarter" idx="5"/>
          </p:nvPr>
        </p:nvSpPr>
        <p:spPr bwMode="auto">
          <a:xfrm>
            <a:off x="3810000" y="93726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C642DDA5-F044-41B2-BA39-496AC000D7AA}" type="slidenum">
              <a:rPr lang="pl-PL"/>
              <a:pPr/>
              <a:t>‹#›</a:t>
            </a:fld>
            <a:endParaRPr lang="pl-PL"/>
          </a:p>
        </p:txBody>
      </p:sp>
    </p:spTree>
    <p:extLst>
      <p:ext uri="{BB962C8B-B14F-4D97-AF65-F5344CB8AC3E}">
        <p14:creationId xmlns:p14="http://schemas.microsoft.com/office/powerpoint/2010/main" val="67296841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1</a:t>
            </a:fld>
            <a:endParaRPr lang="pl-PL"/>
          </a:p>
        </p:txBody>
      </p:sp>
    </p:spTree>
    <p:extLst>
      <p:ext uri="{BB962C8B-B14F-4D97-AF65-F5344CB8AC3E}">
        <p14:creationId xmlns:p14="http://schemas.microsoft.com/office/powerpoint/2010/main" val="666505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10</a:t>
            </a:fld>
            <a:endParaRPr lang="pl-PL"/>
          </a:p>
        </p:txBody>
      </p:sp>
    </p:spTree>
    <p:extLst>
      <p:ext uri="{BB962C8B-B14F-4D97-AF65-F5344CB8AC3E}">
        <p14:creationId xmlns:p14="http://schemas.microsoft.com/office/powerpoint/2010/main" val="3264237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11</a:t>
            </a:fld>
            <a:endParaRPr lang="pl-PL"/>
          </a:p>
        </p:txBody>
      </p:sp>
    </p:spTree>
    <p:extLst>
      <p:ext uri="{BB962C8B-B14F-4D97-AF65-F5344CB8AC3E}">
        <p14:creationId xmlns:p14="http://schemas.microsoft.com/office/powerpoint/2010/main" val="2390761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12</a:t>
            </a:fld>
            <a:endParaRPr lang="pl-PL"/>
          </a:p>
        </p:txBody>
      </p:sp>
    </p:spTree>
    <p:extLst>
      <p:ext uri="{BB962C8B-B14F-4D97-AF65-F5344CB8AC3E}">
        <p14:creationId xmlns:p14="http://schemas.microsoft.com/office/powerpoint/2010/main" val="170344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13</a:t>
            </a:fld>
            <a:endParaRPr lang="pl-PL"/>
          </a:p>
        </p:txBody>
      </p:sp>
    </p:spTree>
    <p:extLst>
      <p:ext uri="{BB962C8B-B14F-4D97-AF65-F5344CB8AC3E}">
        <p14:creationId xmlns:p14="http://schemas.microsoft.com/office/powerpoint/2010/main" val="769668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14</a:t>
            </a:fld>
            <a:endParaRPr lang="pl-PL"/>
          </a:p>
        </p:txBody>
      </p:sp>
    </p:spTree>
    <p:extLst>
      <p:ext uri="{BB962C8B-B14F-4D97-AF65-F5344CB8AC3E}">
        <p14:creationId xmlns:p14="http://schemas.microsoft.com/office/powerpoint/2010/main" val="3243509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15</a:t>
            </a:fld>
            <a:endParaRPr lang="pl-PL"/>
          </a:p>
        </p:txBody>
      </p:sp>
    </p:spTree>
    <p:extLst>
      <p:ext uri="{BB962C8B-B14F-4D97-AF65-F5344CB8AC3E}">
        <p14:creationId xmlns:p14="http://schemas.microsoft.com/office/powerpoint/2010/main" val="973436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16</a:t>
            </a:fld>
            <a:endParaRPr lang="pl-PL"/>
          </a:p>
        </p:txBody>
      </p:sp>
    </p:spTree>
    <p:extLst>
      <p:ext uri="{BB962C8B-B14F-4D97-AF65-F5344CB8AC3E}">
        <p14:creationId xmlns:p14="http://schemas.microsoft.com/office/powerpoint/2010/main" val="787588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17</a:t>
            </a:fld>
            <a:endParaRPr lang="pl-PL"/>
          </a:p>
        </p:txBody>
      </p:sp>
    </p:spTree>
    <p:extLst>
      <p:ext uri="{BB962C8B-B14F-4D97-AF65-F5344CB8AC3E}">
        <p14:creationId xmlns:p14="http://schemas.microsoft.com/office/powerpoint/2010/main" val="1119605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18</a:t>
            </a:fld>
            <a:endParaRPr lang="pl-PL"/>
          </a:p>
        </p:txBody>
      </p:sp>
    </p:spTree>
    <p:extLst>
      <p:ext uri="{BB962C8B-B14F-4D97-AF65-F5344CB8AC3E}">
        <p14:creationId xmlns:p14="http://schemas.microsoft.com/office/powerpoint/2010/main" val="360234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19</a:t>
            </a:fld>
            <a:endParaRPr lang="pl-PL"/>
          </a:p>
        </p:txBody>
      </p:sp>
    </p:spTree>
    <p:extLst>
      <p:ext uri="{BB962C8B-B14F-4D97-AF65-F5344CB8AC3E}">
        <p14:creationId xmlns:p14="http://schemas.microsoft.com/office/powerpoint/2010/main" val="397212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2</a:t>
            </a:fld>
            <a:endParaRPr lang="pl-PL"/>
          </a:p>
        </p:txBody>
      </p:sp>
    </p:spTree>
    <p:extLst>
      <p:ext uri="{BB962C8B-B14F-4D97-AF65-F5344CB8AC3E}">
        <p14:creationId xmlns:p14="http://schemas.microsoft.com/office/powerpoint/2010/main" val="1055755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20</a:t>
            </a:fld>
            <a:endParaRPr lang="pl-PL"/>
          </a:p>
        </p:txBody>
      </p:sp>
    </p:spTree>
    <p:extLst>
      <p:ext uri="{BB962C8B-B14F-4D97-AF65-F5344CB8AC3E}">
        <p14:creationId xmlns:p14="http://schemas.microsoft.com/office/powerpoint/2010/main" val="3936202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21</a:t>
            </a:fld>
            <a:endParaRPr lang="pl-PL"/>
          </a:p>
        </p:txBody>
      </p:sp>
    </p:spTree>
    <p:extLst>
      <p:ext uri="{BB962C8B-B14F-4D97-AF65-F5344CB8AC3E}">
        <p14:creationId xmlns:p14="http://schemas.microsoft.com/office/powerpoint/2010/main" val="3050498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22</a:t>
            </a:fld>
            <a:endParaRPr lang="pl-PL"/>
          </a:p>
        </p:txBody>
      </p:sp>
    </p:spTree>
    <p:extLst>
      <p:ext uri="{BB962C8B-B14F-4D97-AF65-F5344CB8AC3E}">
        <p14:creationId xmlns:p14="http://schemas.microsoft.com/office/powerpoint/2010/main" val="2256814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23</a:t>
            </a:fld>
            <a:endParaRPr lang="pl-PL"/>
          </a:p>
        </p:txBody>
      </p:sp>
    </p:spTree>
    <p:extLst>
      <p:ext uri="{BB962C8B-B14F-4D97-AF65-F5344CB8AC3E}">
        <p14:creationId xmlns:p14="http://schemas.microsoft.com/office/powerpoint/2010/main" val="3459440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24</a:t>
            </a:fld>
            <a:endParaRPr lang="pl-PL"/>
          </a:p>
        </p:txBody>
      </p:sp>
    </p:spTree>
    <p:extLst>
      <p:ext uri="{BB962C8B-B14F-4D97-AF65-F5344CB8AC3E}">
        <p14:creationId xmlns:p14="http://schemas.microsoft.com/office/powerpoint/2010/main" val="3336904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25</a:t>
            </a:fld>
            <a:endParaRPr lang="pl-PL"/>
          </a:p>
        </p:txBody>
      </p:sp>
    </p:spTree>
    <p:extLst>
      <p:ext uri="{BB962C8B-B14F-4D97-AF65-F5344CB8AC3E}">
        <p14:creationId xmlns:p14="http://schemas.microsoft.com/office/powerpoint/2010/main" val="563833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29</a:t>
            </a:fld>
            <a:endParaRPr lang="pl-PL"/>
          </a:p>
        </p:txBody>
      </p:sp>
    </p:spTree>
    <p:extLst>
      <p:ext uri="{BB962C8B-B14F-4D97-AF65-F5344CB8AC3E}">
        <p14:creationId xmlns:p14="http://schemas.microsoft.com/office/powerpoint/2010/main" val="2825536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30</a:t>
            </a:fld>
            <a:endParaRPr lang="pl-PL"/>
          </a:p>
        </p:txBody>
      </p:sp>
    </p:spTree>
    <p:extLst>
      <p:ext uri="{BB962C8B-B14F-4D97-AF65-F5344CB8AC3E}">
        <p14:creationId xmlns:p14="http://schemas.microsoft.com/office/powerpoint/2010/main" val="1716652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43</a:t>
            </a:fld>
            <a:endParaRPr lang="pl-PL"/>
          </a:p>
        </p:txBody>
      </p:sp>
    </p:spTree>
    <p:extLst>
      <p:ext uri="{BB962C8B-B14F-4D97-AF65-F5344CB8AC3E}">
        <p14:creationId xmlns:p14="http://schemas.microsoft.com/office/powerpoint/2010/main" val="1684228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44</a:t>
            </a:fld>
            <a:endParaRPr lang="pl-PL"/>
          </a:p>
        </p:txBody>
      </p:sp>
    </p:spTree>
    <p:extLst>
      <p:ext uri="{BB962C8B-B14F-4D97-AF65-F5344CB8AC3E}">
        <p14:creationId xmlns:p14="http://schemas.microsoft.com/office/powerpoint/2010/main" val="3516483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3</a:t>
            </a:fld>
            <a:endParaRPr lang="pl-PL"/>
          </a:p>
        </p:txBody>
      </p:sp>
    </p:spTree>
    <p:extLst>
      <p:ext uri="{BB962C8B-B14F-4D97-AF65-F5344CB8AC3E}">
        <p14:creationId xmlns:p14="http://schemas.microsoft.com/office/powerpoint/2010/main" val="2937610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45</a:t>
            </a:fld>
            <a:endParaRPr lang="pl-PL"/>
          </a:p>
        </p:txBody>
      </p:sp>
    </p:spTree>
    <p:extLst>
      <p:ext uri="{BB962C8B-B14F-4D97-AF65-F5344CB8AC3E}">
        <p14:creationId xmlns:p14="http://schemas.microsoft.com/office/powerpoint/2010/main" val="2596184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46</a:t>
            </a:fld>
            <a:endParaRPr lang="pl-PL"/>
          </a:p>
        </p:txBody>
      </p:sp>
    </p:spTree>
    <p:extLst>
      <p:ext uri="{BB962C8B-B14F-4D97-AF65-F5344CB8AC3E}">
        <p14:creationId xmlns:p14="http://schemas.microsoft.com/office/powerpoint/2010/main" val="29774974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973B0FAC-A5EF-4A0E-8185-12EA10C80D5F}" type="slidenum">
              <a:rPr lang="pl-PL" smtClean="0">
                <a:solidFill>
                  <a:prstClr val="black"/>
                </a:solidFill>
              </a:rPr>
              <a:pPr/>
              <a:t>47</a:t>
            </a:fld>
            <a:endParaRPr lang="pl-PL">
              <a:solidFill>
                <a:prstClr val="black"/>
              </a:solidFill>
            </a:endParaRPr>
          </a:p>
        </p:txBody>
      </p:sp>
    </p:spTree>
    <p:extLst>
      <p:ext uri="{BB962C8B-B14F-4D97-AF65-F5344CB8AC3E}">
        <p14:creationId xmlns:p14="http://schemas.microsoft.com/office/powerpoint/2010/main" val="1885515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5CE80F59-D6EF-4725-9E5F-5F2B7780F8D4}" type="slidenum">
              <a:rPr lang="pl-PL" smtClean="0">
                <a:solidFill>
                  <a:prstClr val="black"/>
                </a:solidFill>
              </a:rPr>
              <a:pPr/>
              <a:t>48</a:t>
            </a:fld>
            <a:endParaRPr lang="pl-PL">
              <a:solidFill>
                <a:prstClr val="black"/>
              </a:solidFill>
            </a:endParaRPr>
          </a:p>
        </p:txBody>
      </p:sp>
    </p:spTree>
    <p:extLst>
      <p:ext uri="{BB962C8B-B14F-4D97-AF65-F5344CB8AC3E}">
        <p14:creationId xmlns:p14="http://schemas.microsoft.com/office/powerpoint/2010/main" val="3377930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5CE80F59-D6EF-4725-9E5F-5F2B7780F8D4}" type="slidenum">
              <a:rPr lang="pl-PL" smtClean="0">
                <a:solidFill>
                  <a:prstClr val="black"/>
                </a:solidFill>
              </a:rPr>
              <a:pPr/>
              <a:t>49</a:t>
            </a:fld>
            <a:endParaRPr lang="pl-PL">
              <a:solidFill>
                <a:prstClr val="black"/>
              </a:solidFill>
            </a:endParaRPr>
          </a:p>
        </p:txBody>
      </p:sp>
    </p:spTree>
    <p:extLst>
      <p:ext uri="{BB962C8B-B14F-4D97-AF65-F5344CB8AC3E}">
        <p14:creationId xmlns:p14="http://schemas.microsoft.com/office/powerpoint/2010/main" val="37766416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5CE80F59-D6EF-4725-9E5F-5F2B7780F8D4}" type="slidenum">
              <a:rPr lang="pl-PL" smtClean="0">
                <a:solidFill>
                  <a:prstClr val="black"/>
                </a:solidFill>
              </a:rPr>
              <a:pPr/>
              <a:t>50</a:t>
            </a:fld>
            <a:endParaRPr lang="pl-PL">
              <a:solidFill>
                <a:prstClr val="black"/>
              </a:solidFill>
            </a:endParaRPr>
          </a:p>
        </p:txBody>
      </p:sp>
    </p:spTree>
    <p:extLst>
      <p:ext uri="{BB962C8B-B14F-4D97-AF65-F5344CB8AC3E}">
        <p14:creationId xmlns:p14="http://schemas.microsoft.com/office/powerpoint/2010/main" val="3515881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5CE80F59-D6EF-4725-9E5F-5F2B7780F8D4}" type="slidenum">
              <a:rPr lang="pl-PL" smtClean="0">
                <a:solidFill>
                  <a:prstClr val="black"/>
                </a:solidFill>
              </a:rPr>
              <a:pPr/>
              <a:t>51</a:t>
            </a:fld>
            <a:endParaRPr lang="pl-PL">
              <a:solidFill>
                <a:prstClr val="black"/>
              </a:solidFill>
            </a:endParaRPr>
          </a:p>
        </p:txBody>
      </p:sp>
    </p:spTree>
    <p:extLst>
      <p:ext uri="{BB962C8B-B14F-4D97-AF65-F5344CB8AC3E}">
        <p14:creationId xmlns:p14="http://schemas.microsoft.com/office/powerpoint/2010/main" val="35328966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5CE80F59-D6EF-4725-9E5F-5F2B7780F8D4}" type="slidenum">
              <a:rPr lang="pl-PL" smtClean="0">
                <a:solidFill>
                  <a:prstClr val="black"/>
                </a:solidFill>
              </a:rPr>
              <a:pPr/>
              <a:t>52</a:t>
            </a:fld>
            <a:endParaRPr lang="pl-PL">
              <a:solidFill>
                <a:prstClr val="black"/>
              </a:solidFill>
            </a:endParaRPr>
          </a:p>
        </p:txBody>
      </p:sp>
    </p:spTree>
    <p:extLst>
      <p:ext uri="{BB962C8B-B14F-4D97-AF65-F5344CB8AC3E}">
        <p14:creationId xmlns:p14="http://schemas.microsoft.com/office/powerpoint/2010/main" val="18880713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53</a:t>
            </a:fld>
            <a:endParaRPr lang="pl-PL"/>
          </a:p>
        </p:txBody>
      </p:sp>
    </p:spTree>
    <p:extLst>
      <p:ext uri="{BB962C8B-B14F-4D97-AF65-F5344CB8AC3E}">
        <p14:creationId xmlns:p14="http://schemas.microsoft.com/office/powerpoint/2010/main" val="20273089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54</a:t>
            </a:fld>
            <a:endParaRPr lang="pl-PL"/>
          </a:p>
        </p:txBody>
      </p:sp>
    </p:spTree>
    <p:extLst>
      <p:ext uri="{BB962C8B-B14F-4D97-AF65-F5344CB8AC3E}">
        <p14:creationId xmlns:p14="http://schemas.microsoft.com/office/powerpoint/2010/main" val="167992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4</a:t>
            </a:fld>
            <a:endParaRPr lang="pl-PL"/>
          </a:p>
        </p:txBody>
      </p:sp>
    </p:spTree>
    <p:extLst>
      <p:ext uri="{BB962C8B-B14F-4D97-AF65-F5344CB8AC3E}">
        <p14:creationId xmlns:p14="http://schemas.microsoft.com/office/powerpoint/2010/main" val="22919639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55</a:t>
            </a:fld>
            <a:endParaRPr lang="pl-PL"/>
          </a:p>
        </p:txBody>
      </p:sp>
    </p:spTree>
    <p:extLst>
      <p:ext uri="{BB962C8B-B14F-4D97-AF65-F5344CB8AC3E}">
        <p14:creationId xmlns:p14="http://schemas.microsoft.com/office/powerpoint/2010/main" val="22465478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56</a:t>
            </a:fld>
            <a:endParaRPr lang="pl-PL"/>
          </a:p>
        </p:txBody>
      </p:sp>
    </p:spTree>
    <p:extLst>
      <p:ext uri="{BB962C8B-B14F-4D97-AF65-F5344CB8AC3E}">
        <p14:creationId xmlns:p14="http://schemas.microsoft.com/office/powerpoint/2010/main" val="29361159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57</a:t>
            </a:fld>
            <a:endParaRPr lang="pl-PL"/>
          </a:p>
        </p:txBody>
      </p:sp>
    </p:spTree>
    <p:extLst>
      <p:ext uri="{BB962C8B-B14F-4D97-AF65-F5344CB8AC3E}">
        <p14:creationId xmlns:p14="http://schemas.microsoft.com/office/powerpoint/2010/main" val="26017159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58</a:t>
            </a:fld>
            <a:endParaRPr lang="pl-PL"/>
          </a:p>
        </p:txBody>
      </p:sp>
    </p:spTree>
    <p:extLst>
      <p:ext uri="{BB962C8B-B14F-4D97-AF65-F5344CB8AC3E}">
        <p14:creationId xmlns:p14="http://schemas.microsoft.com/office/powerpoint/2010/main" val="41155609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59</a:t>
            </a:fld>
            <a:endParaRPr lang="pl-PL"/>
          </a:p>
        </p:txBody>
      </p:sp>
    </p:spTree>
    <p:extLst>
      <p:ext uri="{BB962C8B-B14F-4D97-AF65-F5344CB8AC3E}">
        <p14:creationId xmlns:p14="http://schemas.microsoft.com/office/powerpoint/2010/main" val="18803884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60</a:t>
            </a:fld>
            <a:endParaRPr lang="pl-PL"/>
          </a:p>
        </p:txBody>
      </p:sp>
    </p:spTree>
    <p:extLst>
      <p:ext uri="{BB962C8B-B14F-4D97-AF65-F5344CB8AC3E}">
        <p14:creationId xmlns:p14="http://schemas.microsoft.com/office/powerpoint/2010/main" val="35762336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61</a:t>
            </a:fld>
            <a:endParaRPr lang="pl-PL"/>
          </a:p>
        </p:txBody>
      </p:sp>
    </p:spTree>
    <p:extLst>
      <p:ext uri="{BB962C8B-B14F-4D97-AF65-F5344CB8AC3E}">
        <p14:creationId xmlns:p14="http://schemas.microsoft.com/office/powerpoint/2010/main" val="14041518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62</a:t>
            </a:fld>
            <a:endParaRPr lang="pl-PL"/>
          </a:p>
        </p:txBody>
      </p:sp>
    </p:spTree>
    <p:extLst>
      <p:ext uri="{BB962C8B-B14F-4D97-AF65-F5344CB8AC3E}">
        <p14:creationId xmlns:p14="http://schemas.microsoft.com/office/powerpoint/2010/main" val="31722026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63</a:t>
            </a:fld>
            <a:endParaRPr lang="pl-PL"/>
          </a:p>
        </p:txBody>
      </p:sp>
    </p:spTree>
    <p:extLst>
      <p:ext uri="{BB962C8B-B14F-4D97-AF65-F5344CB8AC3E}">
        <p14:creationId xmlns:p14="http://schemas.microsoft.com/office/powerpoint/2010/main" val="22914590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64</a:t>
            </a:fld>
            <a:endParaRPr lang="pl-PL"/>
          </a:p>
        </p:txBody>
      </p:sp>
    </p:spTree>
    <p:extLst>
      <p:ext uri="{BB962C8B-B14F-4D97-AF65-F5344CB8AC3E}">
        <p14:creationId xmlns:p14="http://schemas.microsoft.com/office/powerpoint/2010/main" val="2023255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5</a:t>
            </a:fld>
            <a:endParaRPr lang="pl-PL"/>
          </a:p>
        </p:txBody>
      </p:sp>
    </p:spTree>
    <p:extLst>
      <p:ext uri="{BB962C8B-B14F-4D97-AF65-F5344CB8AC3E}">
        <p14:creationId xmlns:p14="http://schemas.microsoft.com/office/powerpoint/2010/main" val="29728839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65</a:t>
            </a:fld>
            <a:endParaRPr lang="pl-PL"/>
          </a:p>
        </p:txBody>
      </p:sp>
    </p:spTree>
    <p:extLst>
      <p:ext uri="{BB962C8B-B14F-4D97-AF65-F5344CB8AC3E}">
        <p14:creationId xmlns:p14="http://schemas.microsoft.com/office/powerpoint/2010/main" val="27453689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66</a:t>
            </a:fld>
            <a:endParaRPr lang="pl-PL"/>
          </a:p>
        </p:txBody>
      </p:sp>
    </p:spTree>
    <p:extLst>
      <p:ext uri="{BB962C8B-B14F-4D97-AF65-F5344CB8AC3E}">
        <p14:creationId xmlns:p14="http://schemas.microsoft.com/office/powerpoint/2010/main" val="25321239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71</a:t>
            </a:fld>
            <a:endParaRPr lang="pl-PL"/>
          </a:p>
        </p:txBody>
      </p:sp>
    </p:spTree>
    <p:extLst>
      <p:ext uri="{BB962C8B-B14F-4D97-AF65-F5344CB8AC3E}">
        <p14:creationId xmlns:p14="http://schemas.microsoft.com/office/powerpoint/2010/main" val="16262522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72</a:t>
            </a:fld>
            <a:endParaRPr lang="pl-PL">
              <a:solidFill>
                <a:prstClr val="black"/>
              </a:solidFill>
            </a:endParaRPr>
          </a:p>
        </p:txBody>
      </p:sp>
    </p:spTree>
    <p:extLst>
      <p:ext uri="{BB962C8B-B14F-4D97-AF65-F5344CB8AC3E}">
        <p14:creationId xmlns:p14="http://schemas.microsoft.com/office/powerpoint/2010/main" val="16309718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73</a:t>
            </a:fld>
            <a:endParaRPr lang="pl-PL">
              <a:solidFill>
                <a:prstClr val="black"/>
              </a:solidFill>
            </a:endParaRPr>
          </a:p>
        </p:txBody>
      </p:sp>
    </p:spTree>
    <p:extLst>
      <p:ext uri="{BB962C8B-B14F-4D97-AF65-F5344CB8AC3E}">
        <p14:creationId xmlns:p14="http://schemas.microsoft.com/office/powerpoint/2010/main" val="42878414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74</a:t>
            </a:fld>
            <a:endParaRPr lang="pl-PL">
              <a:solidFill>
                <a:prstClr val="black"/>
              </a:solidFill>
            </a:endParaRPr>
          </a:p>
        </p:txBody>
      </p:sp>
    </p:spTree>
    <p:extLst>
      <p:ext uri="{BB962C8B-B14F-4D97-AF65-F5344CB8AC3E}">
        <p14:creationId xmlns:p14="http://schemas.microsoft.com/office/powerpoint/2010/main" val="4049459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75</a:t>
            </a:fld>
            <a:endParaRPr lang="pl-PL">
              <a:solidFill>
                <a:prstClr val="black"/>
              </a:solidFill>
            </a:endParaRPr>
          </a:p>
        </p:txBody>
      </p:sp>
    </p:spTree>
    <p:extLst>
      <p:ext uri="{BB962C8B-B14F-4D97-AF65-F5344CB8AC3E}">
        <p14:creationId xmlns:p14="http://schemas.microsoft.com/office/powerpoint/2010/main" val="14725384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76</a:t>
            </a:fld>
            <a:endParaRPr lang="pl-PL">
              <a:solidFill>
                <a:prstClr val="black"/>
              </a:solidFill>
            </a:endParaRPr>
          </a:p>
        </p:txBody>
      </p:sp>
    </p:spTree>
    <p:extLst>
      <p:ext uri="{BB962C8B-B14F-4D97-AF65-F5344CB8AC3E}">
        <p14:creationId xmlns:p14="http://schemas.microsoft.com/office/powerpoint/2010/main" val="28757417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77</a:t>
            </a:fld>
            <a:endParaRPr lang="pl-PL">
              <a:solidFill>
                <a:prstClr val="black"/>
              </a:solidFill>
            </a:endParaRPr>
          </a:p>
        </p:txBody>
      </p:sp>
    </p:spTree>
    <p:extLst>
      <p:ext uri="{BB962C8B-B14F-4D97-AF65-F5344CB8AC3E}">
        <p14:creationId xmlns:p14="http://schemas.microsoft.com/office/powerpoint/2010/main" val="39060367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78</a:t>
            </a:fld>
            <a:endParaRPr lang="pl-PL">
              <a:solidFill>
                <a:prstClr val="black"/>
              </a:solidFill>
            </a:endParaRPr>
          </a:p>
        </p:txBody>
      </p:sp>
    </p:spTree>
    <p:extLst>
      <p:ext uri="{BB962C8B-B14F-4D97-AF65-F5344CB8AC3E}">
        <p14:creationId xmlns:p14="http://schemas.microsoft.com/office/powerpoint/2010/main" val="1423642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6</a:t>
            </a:fld>
            <a:endParaRPr lang="pl-PL"/>
          </a:p>
        </p:txBody>
      </p:sp>
    </p:spTree>
    <p:extLst>
      <p:ext uri="{BB962C8B-B14F-4D97-AF65-F5344CB8AC3E}">
        <p14:creationId xmlns:p14="http://schemas.microsoft.com/office/powerpoint/2010/main" val="30903986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79</a:t>
            </a:fld>
            <a:endParaRPr lang="pl-PL">
              <a:solidFill>
                <a:prstClr val="black"/>
              </a:solidFill>
            </a:endParaRPr>
          </a:p>
        </p:txBody>
      </p:sp>
    </p:spTree>
    <p:extLst>
      <p:ext uri="{BB962C8B-B14F-4D97-AF65-F5344CB8AC3E}">
        <p14:creationId xmlns:p14="http://schemas.microsoft.com/office/powerpoint/2010/main" val="25400529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80</a:t>
            </a:fld>
            <a:endParaRPr lang="pl-PL">
              <a:solidFill>
                <a:prstClr val="black"/>
              </a:solidFill>
            </a:endParaRPr>
          </a:p>
        </p:txBody>
      </p:sp>
    </p:spTree>
    <p:extLst>
      <p:ext uri="{BB962C8B-B14F-4D97-AF65-F5344CB8AC3E}">
        <p14:creationId xmlns:p14="http://schemas.microsoft.com/office/powerpoint/2010/main" val="7830588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81</a:t>
            </a:fld>
            <a:endParaRPr lang="pl-PL">
              <a:solidFill>
                <a:prstClr val="black"/>
              </a:solidFill>
            </a:endParaRPr>
          </a:p>
        </p:txBody>
      </p:sp>
    </p:spTree>
    <p:extLst>
      <p:ext uri="{BB962C8B-B14F-4D97-AF65-F5344CB8AC3E}">
        <p14:creationId xmlns:p14="http://schemas.microsoft.com/office/powerpoint/2010/main" val="31766550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82</a:t>
            </a:fld>
            <a:endParaRPr lang="pl-PL">
              <a:solidFill>
                <a:prstClr val="black"/>
              </a:solidFill>
            </a:endParaRPr>
          </a:p>
        </p:txBody>
      </p:sp>
    </p:spTree>
    <p:extLst>
      <p:ext uri="{BB962C8B-B14F-4D97-AF65-F5344CB8AC3E}">
        <p14:creationId xmlns:p14="http://schemas.microsoft.com/office/powerpoint/2010/main" val="20080014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83</a:t>
            </a:fld>
            <a:endParaRPr lang="pl-PL">
              <a:solidFill>
                <a:prstClr val="black"/>
              </a:solidFill>
            </a:endParaRPr>
          </a:p>
        </p:txBody>
      </p:sp>
    </p:spTree>
    <p:extLst>
      <p:ext uri="{BB962C8B-B14F-4D97-AF65-F5344CB8AC3E}">
        <p14:creationId xmlns:p14="http://schemas.microsoft.com/office/powerpoint/2010/main" val="41522279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84</a:t>
            </a:fld>
            <a:endParaRPr lang="pl-PL">
              <a:solidFill>
                <a:prstClr val="black"/>
              </a:solidFill>
            </a:endParaRPr>
          </a:p>
        </p:txBody>
      </p:sp>
    </p:spTree>
    <p:extLst>
      <p:ext uri="{BB962C8B-B14F-4D97-AF65-F5344CB8AC3E}">
        <p14:creationId xmlns:p14="http://schemas.microsoft.com/office/powerpoint/2010/main" val="5708758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85</a:t>
            </a:fld>
            <a:endParaRPr lang="pl-PL">
              <a:solidFill>
                <a:prstClr val="black"/>
              </a:solidFill>
            </a:endParaRPr>
          </a:p>
        </p:txBody>
      </p:sp>
    </p:spTree>
    <p:extLst>
      <p:ext uri="{BB962C8B-B14F-4D97-AF65-F5344CB8AC3E}">
        <p14:creationId xmlns:p14="http://schemas.microsoft.com/office/powerpoint/2010/main" val="30366855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86</a:t>
            </a:fld>
            <a:endParaRPr lang="pl-PL">
              <a:solidFill>
                <a:prstClr val="black"/>
              </a:solidFill>
            </a:endParaRPr>
          </a:p>
        </p:txBody>
      </p:sp>
    </p:spTree>
    <p:extLst>
      <p:ext uri="{BB962C8B-B14F-4D97-AF65-F5344CB8AC3E}">
        <p14:creationId xmlns:p14="http://schemas.microsoft.com/office/powerpoint/2010/main" val="29738466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87</a:t>
            </a:fld>
            <a:endParaRPr lang="pl-PL">
              <a:solidFill>
                <a:prstClr val="black"/>
              </a:solidFill>
            </a:endParaRPr>
          </a:p>
        </p:txBody>
      </p:sp>
    </p:spTree>
    <p:extLst>
      <p:ext uri="{BB962C8B-B14F-4D97-AF65-F5344CB8AC3E}">
        <p14:creationId xmlns:p14="http://schemas.microsoft.com/office/powerpoint/2010/main" val="33663757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88</a:t>
            </a:fld>
            <a:endParaRPr lang="pl-PL">
              <a:solidFill>
                <a:prstClr val="black"/>
              </a:solidFill>
            </a:endParaRPr>
          </a:p>
        </p:txBody>
      </p:sp>
    </p:spTree>
    <p:extLst>
      <p:ext uri="{BB962C8B-B14F-4D97-AF65-F5344CB8AC3E}">
        <p14:creationId xmlns:p14="http://schemas.microsoft.com/office/powerpoint/2010/main" val="3333237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7</a:t>
            </a:fld>
            <a:endParaRPr lang="pl-PL"/>
          </a:p>
        </p:txBody>
      </p:sp>
    </p:spTree>
    <p:extLst>
      <p:ext uri="{BB962C8B-B14F-4D97-AF65-F5344CB8AC3E}">
        <p14:creationId xmlns:p14="http://schemas.microsoft.com/office/powerpoint/2010/main" val="21459510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89</a:t>
            </a:fld>
            <a:endParaRPr lang="pl-PL">
              <a:solidFill>
                <a:prstClr val="black"/>
              </a:solidFill>
            </a:endParaRPr>
          </a:p>
        </p:txBody>
      </p:sp>
    </p:spTree>
    <p:extLst>
      <p:ext uri="{BB962C8B-B14F-4D97-AF65-F5344CB8AC3E}">
        <p14:creationId xmlns:p14="http://schemas.microsoft.com/office/powerpoint/2010/main" val="11256987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90</a:t>
            </a:fld>
            <a:endParaRPr lang="pl-PL">
              <a:solidFill>
                <a:prstClr val="black"/>
              </a:solidFill>
            </a:endParaRPr>
          </a:p>
        </p:txBody>
      </p:sp>
    </p:spTree>
    <p:extLst>
      <p:ext uri="{BB962C8B-B14F-4D97-AF65-F5344CB8AC3E}">
        <p14:creationId xmlns:p14="http://schemas.microsoft.com/office/powerpoint/2010/main" val="4902852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91</a:t>
            </a:fld>
            <a:endParaRPr lang="pl-PL">
              <a:solidFill>
                <a:prstClr val="black"/>
              </a:solidFill>
            </a:endParaRPr>
          </a:p>
        </p:txBody>
      </p:sp>
    </p:spTree>
    <p:extLst>
      <p:ext uri="{BB962C8B-B14F-4D97-AF65-F5344CB8AC3E}">
        <p14:creationId xmlns:p14="http://schemas.microsoft.com/office/powerpoint/2010/main" val="4604748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92</a:t>
            </a:fld>
            <a:endParaRPr lang="pl-PL">
              <a:solidFill>
                <a:prstClr val="black"/>
              </a:solidFill>
            </a:endParaRPr>
          </a:p>
        </p:txBody>
      </p:sp>
    </p:spTree>
    <p:extLst>
      <p:ext uri="{BB962C8B-B14F-4D97-AF65-F5344CB8AC3E}">
        <p14:creationId xmlns:p14="http://schemas.microsoft.com/office/powerpoint/2010/main" val="26094769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18435" name="Symbol zastępczy notatek 2"/>
          <p:cNvSpPr>
            <a:spLocks noGrp="1"/>
          </p:cNvSpPr>
          <p:nvPr>
            <p:ph type="body" idx="1"/>
          </p:nvPr>
        </p:nvSpPr>
        <p:spPr bwMode="auto">
          <a:noFill/>
        </p:spPr>
        <p:txBody>
          <a:bodyPr wrap="square" numCol="1" anchor="t" anchorCtr="0" compatLnSpc="1">
            <a:prstTxWarp prst="textNoShape">
              <a:avLst/>
            </a:prstTxWarp>
          </a:bodyPr>
          <a:lstStyle/>
          <a:p>
            <a:endParaRPr lang="pl-PL" dirty="0" smtClean="0"/>
          </a:p>
        </p:txBody>
      </p:sp>
      <p:sp>
        <p:nvSpPr>
          <p:cNvPr id="18436" name="Symbol zastępczy numeru slajd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D14E89-2163-4A54-9AFC-F0A2DC396CA4}" type="slidenum">
              <a:rPr lang="pl-PL">
                <a:solidFill>
                  <a:srgbClr val="000000"/>
                </a:solidFill>
                <a:latin typeface="Arial" charset="0"/>
                <a:cs typeface="Arial" charset="0"/>
              </a:rPr>
              <a:pPr fontAlgn="base">
                <a:spcBef>
                  <a:spcPct val="0"/>
                </a:spcBef>
                <a:spcAft>
                  <a:spcPct val="0"/>
                </a:spcAft>
              </a:pPr>
              <a:t>93</a:t>
            </a:fld>
            <a:endParaRPr lang="pl-PL">
              <a:solidFill>
                <a:srgbClr val="000000"/>
              </a:solidFill>
              <a:latin typeface="Arial" charset="0"/>
              <a:cs typeface="Arial" charset="0"/>
            </a:endParaRPr>
          </a:p>
        </p:txBody>
      </p:sp>
    </p:spTree>
    <p:extLst>
      <p:ext uri="{BB962C8B-B14F-4D97-AF65-F5344CB8AC3E}">
        <p14:creationId xmlns:p14="http://schemas.microsoft.com/office/powerpoint/2010/main" val="28461768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94</a:t>
            </a:fld>
            <a:endParaRPr lang="pl-PL">
              <a:solidFill>
                <a:prstClr val="black"/>
              </a:solidFill>
            </a:endParaRPr>
          </a:p>
        </p:txBody>
      </p:sp>
    </p:spTree>
    <p:extLst>
      <p:ext uri="{BB962C8B-B14F-4D97-AF65-F5344CB8AC3E}">
        <p14:creationId xmlns:p14="http://schemas.microsoft.com/office/powerpoint/2010/main" val="41600370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95</a:t>
            </a:fld>
            <a:endParaRPr lang="pl-PL">
              <a:solidFill>
                <a:prstClr val="black"/>
              </a:solidFill>
            </a:endParaRPr>
          </a:p>
        </p:txBody>
      </p:sp>
    </p:spTree>
    <p:extLst>
      <p:ext uri="{BB962C8B-B14F-4D97-AF65-F5344CB8AC3E}">
        <p14:creationId xmlns:p14="http://schemas.microsoft.com/office/powerpoint/2010/main" val="3561634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96</a:t>
            </a:fld>
            <a:endParaRPr lang="pl-PL">
              <a:solidFill>
                <a:prstClr val="black"/>
              </a:solidFill>
            </a:endParaRPr>
          </a:p>
        </p:txBody>
      </p:sp>
    </p:spTree>
    <p:extLst>
      <p:ext uri="{BB962C8B-B14F-4D97-AF65-F5344CB8AC3E}">
        <p14:creationId xmlns:p14="http://schemas.microsoft.com/office/powerpoint/2010/main" val="18987886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97</a:t>
            </a:fld>
            <a:endParaRPr lang="pl-PL">
              <a:solidFill>
                <a:prstClr val="black"/>
              </a:solidFill>
            </a:endParaRPr>
          </a:p>
        </p:txBody>
      </p:sp>
    </p:spTree>
    <p:extLst>
      <p:ext uri="{BB962C8B-B14F-4D97-AF65-F5344CB8AC3E}">
        <p14:creationId xmlns:p14="http://schemas.microsoft.com/office/powerpoint/2010/main" val="40217256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98</a:t>
            </a:fld>
            <a:endParaRPr lang="pl-PL">
              <a:solidFill>
                <a:prstClr val="black"/>
              </a:solidFill>
            </a:endParaRPr>
          </a:p>
        </p:txBody>
      </p:sp>
    </p:spTree>
    <p:extLst>
      <p:ext uri="{BB962C8B-B14F-4D97-AF65-F5344CB8AC3E}">
        <p14:creationId xmlns:p14="http://schemas.microsoft.com/office/powerpoint/2010/main" val="699390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8</a:t>
            </a:fld>
            <a:endParaRPr lang="pl-PL"/>
          </a:p>
        </p:txBody>
      </p:sp>
    </p:spTree>
    <p:extLst>
      <p:ext uri="{BB962C8B-B14F-4D97-AF65-F5344CB8AC3E}">
        <p14:creationId xmlns:p14="http://schemas.microsoft.com/office/powerpoint/2010/main" val="7209917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99</a:t>
            </a:fld>
            <a:endParaRPr lang="pl-PL">
              <a:solidFill>
                <a:prstClr val="black"/>
              </a:solidFill>
            </a:endParaRPr>
          </a:p>
        </p:txBody>
      </p:sp>
    </p:spTree>
    <p:extLst>
      <p:ext uri="{BB962C8B-B14F-4D97-AF65-F5344CB8AC3E}">
        <p14:creationId xmlns:p14="http://schemas.microsoft.com/office/powerpoint/2010/main" val="25326674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100</a:t>
            </a:fld>
            <a:endParaRPr lang="pl-PL">
              <a:solidFill>
                <a:prstClr val="black"/>
              </a:solidFill>
            </a:endParaRPr>
          </a:p>
        </p:txBody>
      </p:sp>
    </p:spTree>
    <p:extLst>
      <p:ext uri="{BB962C8B-B14F-4D97-AF65-F5344CB8AC3E}">
        <p14:creationId xmlns:p14="http://schemas.microsoft.com/office/powerpoint/2010/main" val="37617457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101</a:t>
            </a:fld>
            <a:endParaRPr lang="pl-PL">
              <a:solidFill>
                <a:prstClr val="black"/>
              </a:solidFill>
            </a:endParaRPr>
          </a:p>
        </p:txBody>
      </p:sp>
    </p:spTree>
    <p:extLst>
      <p:ext uri="{BB962C8B-B14F-4D97-AF65-F5344CB8AC3E}">
        <p14:creationId xmlns:p14="http://schemas.microsoft.com/office/powerpoint/2010/main" val="15025673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102</a:t>
            </a:fld>
            <a:endParaRPr lang="pl-PL">
              <a:solidFill>
                <a:prstClr val="black"/>
              </a:solidFill>
            </a:endParaRPr>
          </a:p>
        </p:txBody>
      </p:sp>
    </p:spTree>
    <p:extLst>
      <p:ext uri="{BB962C8B-B14F-4D97-AF65-F5344CB8AC3E}">
        <p14:creationId xmlns:p14="http://schemas.microsoft.com/office/powerpoint/2010/main" val="20264392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103</a:t>
            </a:fld>
            <a:endParaRPr lang="pl-PL">
              <a:solidFill>
                <a:prstClr val="black"/>
              </a:solidFill>
            </a:endParaRPr>
          </a:p>
        </p:txBody>
      </p:sp>
    </p:spTree>
    <p:extLst>
      <p:ext uri="{BB962C8B-B14F-4D97-AF65-F5344CB8AC3E}">
        <p14:creationId xmlns:p14="http://schemas.microsoft.com/office/powerpoint/2010/main" val="11461827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104</a:t>
            </a:fld>
            <a:endParaRPr lang="pl-PL">
              <a:solidFill>
                <a:prstClr val="black"/>
              </a:solidFill>
            </a:endParaRPr>
          </a:p>
        </p:txBody>
      </p:sp>
    </p:spTree>
    <p:extLst>
      <p:ext uri="{BB962C8B-B14F-4D97-AF65-F5344CB8AC3E}">
        <p14:creationId xmlns:p14="http://schemas.microsoft.com/office/powerpoint/2010/main" val="34276827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18435" name="Symbol zastępczy notatek 2"/>
          <p:cNvSpPr>
            <a:spLocks noGrp="1"/>
          </p:cNvSpPr>
          <p:nvPr>
            <p:ph type="body" idx="1"/>
          </p:nvPr>
        </p:nvSpPr>
        <p:spPr bwMode="auto">
          <a:noFill/>
        </p:spPr>
        <p:txBody>
          <a:bodyPr wrap="square" numCol="1" anchor="t" anchorCtr="0" compatLnSpc="1">
            <a:prstTxWarp prst="textNoShape">
              <a:avLst/>
            </a:prstTxWarp>
          </a:bodyPr>
          <a:lstStyle/>
          <a:p>
            <a:endParaRPr lang="pl-PL" dirty="0" smtClean="0"/>
          </a:p>
        </p:txBody>
      </p:sp>
      <p:sp>
        <p:nvSpPr>
          <p:cNvPr id="18436" name="Symbol zastępczy numeru slajd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D14E89-2163-4A54-9AFC-F0A2DC396CA4}" type="slidenum">
              <a:rPr lang="pl-PL">
                <a:solidFill>
                  <a:srgbClr val="000000"/>
                </a:solidFill>
                <a:latin typeface="Arial" charset="0"/>
                <a:cs typeface="Arial" charset="0"/>
              </a:rPr>
              <a:pPr fontAlgn="base">
                <a:spcBef>
                  <a:spcPct val="0"/>
                </a:spcBef>
                <a:spcAft>
                  <a:spcPct val="0"/>
                </a:spcAft>
              </a:pPr>
              <a:t>105</a:t>
            </a:fld>
            <a:endParaRPr lang="pl-PL">
              <a:solidFill>
                <a:srgbClr val="000000"/>
              </a:solidFill>
              <a:latin typeface="Arial" charset="0"/>
              <a:cs typeface="Arial" charset="0"/>
            </a:endParaRPr>
          </a:p>
        </p:txBody>
      </p:sp>
    </p:spTree>
    <p:extLst>
      <p:ext uri="{BB962C8B-B14F-4D97-AF65-F5344CB8AC3E}">
        <p14:creationId xmlns:p14="http://schemas.microsoft.com/office/powerpoint/2010/main" val="1880431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02E4805-4262-4D2D-A714-DB359CC834D3}" type="slidenum">
              <a:rPr lang="pl-PL" smtClean="0">
                <a:solidFill>
                  <a:prstClr val="black"/>
                </a:solidFill>
              </a:rPr>
              <a:pPr/>
              <a:t>106</a:t>
            </a:fld>
            <a:endParaRPr lang="pl-PL">
              <a:solidFill>
                <a:prstClr val="black"/>
              </a:solidFill>
            </a:endParaRPr>
          </a:p>
        </p:txBody>
      </p:sp>
    </p:spTree>
    <p:extLst>
      <p:ext uri="{BB962C8B-B14F-4D97-AF65-F5344CB8AC3E}">
        <p14:creationId xmlns:p14="http://schemas.microsoft.com/office/powerpoint/2010/main" val="34953483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107</a:t>
            </a:fld>
            <a:endParaRPr lang="pl-PL"/>
          </a:p>
        </p:txBody>
      </p:sp>
    </p:spTree>
    <p:extLst>
      <p:ext uri="{BB962C8B-B14F-4D97-AF65-F5344CB8AC3E}">
        <p14:creationId xmlns:p14="http://schemas.microsoft.com/office/powerpoint/2010/main" val="3107566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C642DDA5-F044-41B2-BA39-496AC000D7AA}" type="slidenum">
              <a:rPr lang="pl-PL" smtClean="0"/>
              <a:pPr/>
              <a:t>9</a:t>
            </a:fld>
            <a:endParaRPr lang="pl-PL"/>
          </a:p>
        </p:txBody>
      </p:sp>
    </p:spTree>
    <p:extLst>
      <p:ext uri="{BB962C8B-B14F-4D97-AF65-F5344CB8AC3E}">
        <p14:creationId xmlns:p14="http://schemas.microsoft.com/office/powerpoint/2010/main" val="873203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130425"/>
            <a:ext cx="7772400" cy="1470025"/>
          </a:xfrm>
        </p:spPr>
        <p:txBody>
          <a:bodyPr/>
          <a:lstStyle>
            <a:lvl1pPr>
              <a:defRPr sz="4800"/>
            </a:lvl1pPr>
          </a:lstStyle>
          <a:p>
            <a:r>
              <a:rPr lang="pl-PL" smtClean="0"/>
              <a:t>Kliknij, aby edytować styl</a:t>
            </a:r>
            <a:endParaRPr lang="en-US"/>
          </a:p>
        </p:txBody>
      </p:sp>
      <p:sp>
        <p:nvSpPr>
          <p:cNvPr id="5123" name="Rectangle 3"/>
          <p:cNvSpPr>
            <a:spLocks noGrp="1" noChangeArrowheads="1"/>
          </p:cNvSpPr>
          <p:nvPr>
            <p:ph type="subTitle" idx="1"/>
          </p:nvPr>
        </p:nvSpPr>
        <p:spPr>
          <a:xfrm>
            <a:off x="1371600" y="3886200"/>
            <a:ext cx="6400800" cy="1752600"/>
          </a:xfrm>
        </p:spPr>
        <p:txBody>
          <a:bodyPr/>
          <a:lstStyle>
            <a:lvl1pPr marL="0" indent="0" algn="ctr">
              <a:buFontTx/>
              <a:buNone/>
              <a:defRPr sz="3600"/>
            </a:lvl1pPr>
          </a:lstStyle>
          <a:p>
            <a:r>
              <a:rPr lang="pl-PL" smtClean="0"/>
              <a:t>Kliknij, aby edytować styl wzorca podtytułu</a:t>
            </a:r>
            <a:endParaRPr lang="en-US"/>
          </a:p>
        </p:txBody>
      </p:sp>
      <p:sp>
        <p:nvSpPr>
          <p:cNvPr id="5124" name="Rectangle 4"/>
          <p:cNvSpPr>
            <a:spLocks noGrp="1" noChangeArrowheads="1"/>
          </p:cNvSpPr>
          <p:nvPr>
            <p:ph type="dt" sz="half" idx="2"/>
          </p:nvPr>
        </p:nvSpPr>
        <p:spPr>
          <a:xfrm>
            <a:off x="457200" y="6245225"/>
            <a:ext cx="2133600" cy="476250"/>
          </a:xfrm>
        </p:spPr>
        <p:txBody>
          <a:bodyPr/>
          <a:lstStyle>
            <a:lvl1pPr>
              <a:defRPr sz="1600"/>
            </a:lvl1pPr>
          </a:lstStyle>
          <a:p>
            <a:endParaRPr lang="en-US"/>
          </a:p>
        </p:txBody>
      </p:sp>
      <p:sp>
        <p:nvSpPr>
          <p:cNvPr id="5125" name="Rectangle 5"/>
          <p:cNvSpPr>
            <a:spLocks noGrp="1" noChangeArrowheads="1"/>
          </p:cNvSpPr>
          <p:nvPr>
            <p:ph type="ftr" sz="quarter" idx="3"/>
          </p:nvPr>
        </p:nvSpPr>
        <p:spPr>
          <a:xfrm>
            <a:off x="3124200" y="6245225"/>
            <a:ext cx="2895600" cy="476250"/>
          </a:xfrm>
        </p:spPr>
        <p:txBody>
          <a:bodyPr/>
          <a:lstStyle>
            <a:lvl1pPr>
              <a:defRPr sz="1600"/>
            </a:lvl1pPr>
          </a:lstStyle>
          <a:p>
            <a:r>
              <a:rPr lang="en-US" smtClean="0"/>
              <a:t>(c) 2007 brainybetty.com ALL RIGHTS RESERVED.</a:t>
            </a:r>
            <a:endParaRPr lang="en-US"/>
          </a:p>
        </p:txBody>
      </p:sp>
      <p:sp>
        <p:nvSpPr>
          <p:cNvPr id="5126" name="Rectangle 6"/>
          <p:cNvSpPr>
            <a:spLocks noGrp="1" noChangeArrowheads="1"/>
          </p:cNvSpPr>
          <p:nvPr>
            <p:ph type="sldNum" sz="quarter" idx="4"/>
          </p:nvPr>
        </p:nvSpPr>
        <p:spPr>
          <a:xfrm>
            <a:off x="6553200" y="6245225"/>
            <a:ext cx="2133600" cy="476250"/>
          </a:xfrm>
        </p:spPr>
        <p:txBody>
          <a:bodyPr/>
          <a:lstStyle>
            <a:lvl1pPr>
              <a:defRPr sz="1600"/>
            </a:lvl1pPr>
          </a:lstStyle>
          <a:p>
            <a:fld id="{52BD2423-988E-458C-B7AA-252747BBE72A}"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C5A3E12A-791F-486C-A8AF-F41C300E893E}" type="slidenum">
              <a:rPr lang="pl-PL" smtClean="0"/>
              <a:pPr/>
              <a:t>‹#›</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DFBD0509-626B-4080-A714-7BB0F6A5799F}" type="slidenum">
              <a:rPr lang="pl-PL" smtClean="0"/>
              <a:pPr/>
              <a:t>‹#›</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14" name="Tytuł 13"/>
          <p:cNvSpPr>
            <a:spLocks noGrp="1"/>
          </p:cNvSpPr>
          <p:nvPr>
            <p:ph type="ctrTitle"/>
          </p:nvPr>
        </p:nvSpPr>
        <p:spPr>
          <a:xfrm>
            <a:off x="1432560" y="359898"/>
            <a:ext cx="7406640" cy="1472184"/>
          </a:xfrm>
        </p:spPr>
        <p:txBody>
          <a:bodyPr anchor="b"/>
          <a:lstStyle>
            <a:lvl1pPr algn="l">
              <a:defRPr/>
            </a:lvl1pPr>
            <a:extLst/>
          </a:lstStyle>
          <a:p>
            <a:r>
              <a:rPr kumimoji="0" lang="pl-PL" smtClean="0"/>
              <a:t>Kliknij, aby edytować styl</a:t>
            </a:r>
            <a:endParaRPr kumimoji="0" lang="en-US"/>
          </a:p>
        </p:txBody>
      </p:sp>
      <p:sp>
        <p:nvSpPr>
          <p:cNvPr id="22" name="Podtytuł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l-PL" smtClean="0"/>
              <a:t>Kliknij, aby edytować styl wzorca podtytułu</a:t>
            </a:r>
            <a:endParaRPr kumimoji="0" lang="en-US"/>
          </a:p>
        </p:txBody>
      </p:sp>
      <p:sp>
        <p:nvSpPr>
          <p:cNvPr id="7" name="Symbol zastępczy daty 6"/>
          <p:cNvSpPr>
            <a:spLocks noGrp="1"/>
          </p:cNvSpPr>
          <p:nvPr>
            <p:ph type="dt" sz="half" idx="10"/>
          </p:nvPr>
        </p:nvSpPr>
        <p:spPr/>
        <p:txBody>
          <a:bodyPr/>
          <a:lstStyle>
            <a:extLst/>
          </a:lstStyle>
          <a:p>
            <a:endParaRPr lang="en-US"/>
          </a:p>
        </p:txBody>
      </p:sp>
      <p:sp>
        <p:nvSpPr>
          <p:cNvPr id="20" name="Symbol zastępczy stopki 19"/>
          <p:cNvSpPr>
            <a:spLocks noGrp="1"/>
          </p:cNvSpPr>
          <p:nvPr>
            <p:ph type="ftr" sz="quarter" idx="11"/>
          </p:nvPr>
        </p:nvSpPr>
        <p:spPr/>
        <p:txBody>
          <a:bodyPr/>
          <a:lstStyle>
            <a:extLst/>
          </a:lstStyle>
          <a:p>
            <a:r>
              <a:rPr lang="en-US" smtClean="0"/>
              <a:t>(c) 2007 brainybetty.com ALL RIGHTS RESERVED.</a:t>
            </a:r>
            <a:endParaRPr lang="en-US"/>
          </a:p>
        </p:txBody>
      </p:sp>
      <p:sp>
        <p:nvSpPr>
          <p:cNvPr id="10" name="Symbol zastępczy numeru slajdu 9"/>
          <p:cNvSpPr>
            <a:spLocks noGrp="1"/>
          </p:cNvSpPr>
          <p:nvPr>
            <p:ph type="sldNum" sz="quarter" idx="12"/>
          </p:nvPr>
        </p:nvSpPr>
        <p:spPr/>
        <p:txBody>
          <a:bodyPr/>
          <a:lstStyle>
            <a:extLst/>
          </a:lstStyle>
          <a:p>
            <a:fld id="{52BD2423-988E-458C-B7AA-252747BBE72A}" type="slidenum">
              <a:rPr lang="en-US" smtClean="0"/>
              <a:pPr/>
              <a:t>‹#›</a:t>
            </a:fld>
            <a:endParaRPr lang="en-US"/>
          </a:p>
        </p:txBody>
      </p:sp>
      <p:sp>
        <p:nvSpPr>
          <p:cNvPr id="8" name="Elipsa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Elipsa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zawartości 2"/>
          <p:cNvSpPr>
            <a:spLocks noGrp="1"/>
          </p:cNvSpPr>
          <p:nvPr>
            <p:ph idx="1"/>
          </p:nvPr>
        </p:nvSpPr>
        <p:spPr/>
        <p:txBody>
          <a:bodyPr/>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1DE730DB-A0F5-4CC5-BB37-3E8C740E3BAF}" type="slidenum">
              <a:rPr lang="pl-PL" smtClean="0"/>
              <a:pPr/>
              <a:t>‹#›</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7" name="Prostokąt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ytuł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extLst/>
          </a:lstStyle>
          <a:p>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392DBC2C-C079-4020-AEAB-B28B2D5ABD38}" type="slidenum">
              <a:rPr lang="pl-PL" smtClean="0"/>
              <a:pPr/>
              <a:t>‹#›</a:t>
            </a:fld>
            <a:endParaRPr lang="pl-PL"/>
          </a:p>
        </p:txBody>
      </p:sp>
      <p:sp>
        <p:nvSpPr>
          <p:cNvPr id="10" name="Prostokąt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Elipsa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Elipsa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1435608" y="274320"/>
            <a:ext cx="7498080" cy="1143000"/>
          </a:xfrm>
        </p:spPr>
        <p:txBody>
          <a:bodyPr/>
          <a:lstStyle>
            <a:extLst/>
          </a:lstStyle>
          <a:p>
            <a:r>
              <a:rPr kumimoji="0" lang="pl-PL" smtClean="0"/>
              <a:t>Kliknij, aby edytować styl</a:t>
            </a:r>
            <a:endParaRPr kumimoji="0" lang="en-US"/>
          </a:p>
        </p:txBody>
      </p:sp>
      <p:sp>
        <p:nvSpPr>
          <p:cNvPr id="3" name="Symbol zastępczy zawartości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fld id="{53708EC8-EF62-4F10-AF7B-C148EACD5A4B}" type="slidenum">
              <a:rPr lang="pl-PL" smtClean="0"/>
              <a:pPr/>
              <a:t>‹#›</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extLst/>
          </a:lstStyle>
          <a:p>
            <a:endParaRPr lang="pl-PL"/>
          </a:p>
        </p:txBody>
      </p:sp>
      <p:sp>
        <p:nvSpPr>
          <p:cNvPr id="8" name="Symbol zastępczy stopki 7"/>
          <p:cNvSpPr>
            <a:spLocks noGrp="1"/>
          </p:cNvSpPr>
          <p:nvPr>
            <p:ph type="ftr" sz="quarter" idx="11"/>
          </p:nvPr>
        </p:nvSpPr>
        <p:spPr/>
        <p:txBody>
          <a:bodyPr/>
          <a:lstStyle>
            <a:extLst/>
          </a:lstStyle>
          <a:p>
            <a:endParaRPr lang="pl-PL"/>
          </a:p>
        </p:txBody>
      </p:sp>
      <p:sp>
        <p:nvSpPr>
          <p:cNvPr id="9" name="Symbol zastępczy numeru slajdu 8"/>
          <p:cNvSpPr>
            <a:spLocks noGrp="1"/>
          </p:cNvSpPr>
          <p:nvPr>
            <p:ph type="sldNum" sz="quarter" idx="12"/>
          </p:nvPr>
        </p:nvSpPr>
        <p:spPr/>
        <p:txBody>
          <a:bodyPr/>
          <a:lstStyle>
            <a:extLst/>
          </a:lstStyle>
          <a:p>
            <a:fld id="{3F74E207-6D9D-4C63-8971-4C3CCFBF6632}" type="slidenum">
              <a:rPr lang="pl-PL" smtClean="0"/>
              <a:pPr/>
              <a:t>‹#›</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1435608" y="274320"/>
            <a:ext cx="7498080" cy="1143000"/>
          </a:xfrm>
        </p:spPr>
        <p:txBody>
          <a:bodyPr anchor="ctr"/>
          <a:lstStyle>
            <a:extLst/>
          </a:lstStyle>
          <a:p>
            <a:r>
              <a:rPr kumimoji="0" lang="pl-PL" smtClean="0"/>
              <a:t>Kliknij, aby edytować styl</a:t>
            </a:r>
            <a:endParaRPr kumimoji="0" lang="en-US"/>
          </a:p>
        </p:txBody>
      </p:sp>
      <p:sp>
        <p:nvSpPr>
          <p:cNvPr id="3" name="Symbol zastępczy daty 2"/>
          <p:cNvSpPr>
            <a:spLocks noGrp="1"/>
          </p:cNvSpPr>
          <p:nvPr>
            <p:ph type="dt" sz="half" idx="10"/>
          </p:nvPr>
        </p:nvSpPr>
        <p:spPr/>
        <p:txBody>
          <a:bodyPr/>
          <a:lstStyle>
            <a:extLst/>
          </a:lstStyle>
          <a:p>
            <a:endParaRPr lang="pl-PL"/>
          </a:p>
        </p:txBody>
      </p:sp>
      <p:sp>
        <p:nvSpPr>
          <p:cNvPr id="4" name="Symbol zastępczy stopki 3"/>
          <p:cNvSpPr>
            <a:spLocks noGrp="1"/>
          </p:cNvSpPr>
          <p:nvPr>
            <p:ph type="ftr" sz="quarter" idx="11"/>
          </p:nvPr>
        </p:nvSpPr>
        <p:spPr/>
        <p:txBody>
          <a:bodyPr/>
          <a:lstStyle>
            <a:extLst/>
          </a:lstStyle>
          <a:p>
            <a:endParaRPr lang="pl-PL"/>
          </a:p>
        </p:txBody>
      </p:sp>
      <p:sp>
        <p:nvSpPr>
          <p:cNvPr id="5" name="Symbol zastępczy numeru slajdu 4"/>
          <p:cNvSpPr>
            <a:spLocks noGrp="1"/>
          </p:cNvSpPr>
          <p:nvPr>
            <p:ph type="sldNum" sz="quarter" idx="12"/>
          </p:nvPr>
        </p:nvSpPr>
        <p:spPr/>
        <p:txBody>
          <a:bodyPr/>
          <a:lstStyle>
            <a:extLst/>
          </a:lstStyle>
          <a:p>
            <a:fld id="{8DF44ECC-4C74-4630-B006-4C32574DFF25}" type="slidenum">
              <a:rPr lang="pl-PL" smtClean="0"/>
              <a:pPr/>
              <a:t>‹#›</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5" name="Prostokąt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Symbol zastępczy daty 1"/>
          <p:cNvSpPr>
            <a:spLocks noGrp="1"/>
          </p:cNvSpPr>
          <p:nvPr>
            <p:ph type="dt" sz="half" idx="10"/>
          </p:nvPr>
        </p:nvSpPr>
        <p:spPr/>
        <p:txBody>
          <a:bodyPr/>
          <a:lstStyle>
            <a:extLst/>
          </a:lstStyle>
          <a:p>
            <a:endParaRPr lang="pl-PL"/>
          </a:p>
        </p:txBody>
      </p:sp>
      <p:sp>
        <p:nvSpPr>
          <p:cNvPr id="3" name="Symbol zastępczy stopki 2"/>
          <p:cNvSpPr>
            <a:spLocks noGrp="1"/>
          </p:cNvSpPr>
          <p:nvPr>
            <p:ph type="ftr" sz="quarter" idx="11"/>
          </p:nvPr>
        </p:nvSpPr>
        <p:spPr/>
        <p:txBody>
          <a:bodyPr/>
          <a:lstStyle>
            <a:extLst/>
          </a:lstStyle>
          <a:p>
            <a:endParaRPr lang="pl-PL"/>
          </a:p>
        </p:txBody>
      </p:sp>
      <p:sp>
        <p:nvSpPr>
          <p:cNvPr id="4" name="Symbol zastępczy numeru slajdu 3"/>
          <p:cNvSpPr>
            <a:spLocks noGrp="1"/>
          </p:cNvSpPr>
          <p:nvPr>
            <p:ph type="sldNum" sz="quarter" idx="12"/>
          </p:nvPr>
        </p:nvSpPr>
        <p:spPr/>
        <p:txBody>
          <a:bodyPr/>
          <a:lstStyle>
            <a:extLst/>
          </a:lstStyle>
          <a:p>
            <a:fld id="{171B9BE8-C28D-4B12-B95E-1716E9704D15}" type="slidenum">
              <a:rPr lang="pl-PL" smtClean="0"/>
              <a:pPr/>
              <a:t>‹#›</a:t>
            </a:fld>
            <a:endParaRPr lang="pl-PL"/>
          </a:p>
        </p:txBody>
      </p:sp>
      <p:sp>
        <p:nvSpPr>
          <p:cNvPr id="6" name="Prostokąt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pl-PL" smtClean="0"/>
              <a:t>Kliknij, aby edytować styl</a:t>
            </a:r>
            <a:endParaRPr kumimoji="0" lang="en-US"/>
          </a:p>
        </p:txBody>
      </p:sp>
      <p:sp>
        <p:nvSpPr>
          <p:cNvPr id="3" name="Symbol zastępczy tekstu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pl-PL" smtClean="0"/>
              <a:t>Kliknij, aby edytować style wzorca tekstu</a:t>
            </a:r>
          </a:p>
        </p:txBody>
      </p:sp>
      <p:sp>
        <p:nvSpPr>
          <p:cNvPr id="4" name="Symbol zastępczy zawartości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fld id="{5DF45B48-0C61-433A-A216-D0EE2CAAD682}" type="slidenum">
              <a:rPr lang="pl-PL" smtClean="0"/>
              <a:pPr/>
              <a:t>‹#›</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1DE730DB-A0F5-4CC5-BB37-3E8C740E3BAF}" type="slidenum">
              <a:rPr lang="pl-PL" smtClean="0"/>
              <a:pPr/>
              <a:t>‹#›</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pl-PL" smtClean="0"/>
              <a:t>Kliknij, aby edytować styl</a:t>
            </a:r>
            <a:endParaRPr kumimoji="0" lang="en-US"/>
          </a:p>
        </p:txBody>
      </p:sp>
      <p:sp>
        <p:nvSpPr>
          <p:cNvPr id="5" name="Symbol zastępczy daty 4"/>
          <p:cNvSpPr>
            <a:spLocks noGrp="1"/>
          </p:cNvSpPr>
          <p:nvPr>
            <p:ph type="dt" sz="half" idx="10"/>
          </p:nvPr>
        </p:nvSpPr>
        <p:spPr/>
        <p:txBody>
          <a:bodyPr/>
          <a:lstStyle>
            <a:extLst/>
          </a:lstStyle>
          <a:p>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fld id="{957E7D5C-37F3-4E3E-B034-3AF81B20E9EE}" type="slidenum">
              <a:rPr lang="pl-PL" smtClean="0"/>
              <a:pPr/>
              <a:t>‹#›</a:t>
            </a:fld>
            <a:endParaRPr lang="pl-PL"/>
          </a:p>
        </p:txBody>
      </p:sp>
      <p:sp>
        <p:nvSpPr>
          <p:cNvPr id="8" name="Prostokąt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Symbol zastępczy obrazu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pl-PL" smtClean="0"/>
              <a:t>Kliknij ikonę, aby dodać obraz</a:t>
            </a:r>
            <a:endParaRPr kumimoji="0" lang="en-US" dirty="0"/>
          </a:p>
        </p:txBody>
      </p:sp>
      <p:sp>
        <p:nvSpPr>
          <p:cNvPr id="9" name="Schemat blokowy: proce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Schemat blokowy: proce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Symbol zastępczy tekstu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pl-PL" smtClean="0"/>
              <a:t>Kliknij, aby edytować style wzorca tekstu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C5A3E12A-791F-486C-A8AF-F41C300E893E}" type="slidenum">
              <a:rPr lang="pl-PL" smtClean="0"/>
              <a:pPr/>
              <a:t>‹#›</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858000" y="274639"/>
            <a:ext cx="1828800" cy="5851525"/>
          </a:xfrm>
        </p:spPr>
        <p:txBody>
          <a:bodyPr vert="eaVert"/>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1143000" y="274640"/>
            <a:ext cx="5562600" cy="5851525"/>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DFBD0509-626B-4080-A714-7BB0F6A5799F}" type="slidenum">
              <a:rPr lang="pl-PL" smtClean="0"/>
              <a:pPr/>
              <a:t>‹#›</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pl-PL" smtClean="0"/>
              <a:t>Kliknij, aby edytować styl</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D3B1EF12-59A9-4993-8DF9-AD67838CB03B}" type="datetimeFigureOut">
              <a:rPr lang="pl-PL" smtClean="0">
                <a:solidFill>
                  <a:prstClr val="white">
                    <a:lumMod val="95000"/>
                  </a:prstClr>
                </a:solidFill>
                <a:effectLst>
                  <a:outerShdw blurRad="50800" dist="38100" dir="2700000" algn="tl" rotWithShape="0">
                    <a:prstClr val="black">
                      <a:alpha val="43000"/>
                    </a:prstClr>
                  </a:outerShdw>
                </a:effectLst>
              </a:rPr>
              <a:pPr/>
              <a:t>2015-01-29</a:t>
            </a:fld>
            <a:endParaRPr lang="pl-PL">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pl-PL">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A91FAB7E-3843-472A-BEC7-591FAA26F383}" type="slidenum">
              <a:rPr lang="pl-PL" smtClean="0">
                <a:solidFill>
                  <a:prstClr val="white">
                    <a:lumMod val="95000"/>
                  </a:prstClr>
                </a:solidFill>
                <a:effectLst>
                  <a:outerShdw blurRad="50800" dist="38100" dir="2700000" algn="tl" rotWithShape="0">
                    <a:prstClr val="black">
                      <a:alpha val="43000"/>
                    </a:prstClr>
                  </a:outerShdw>
                </a:effectLst>
              </a:rPr>
              <a:pPr/>
              <a:t>‹#›</a:t>
            </a:fld>
            <a:endParaRPr lang="pl-PL">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2912029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D3B1EF12-59A9-4993-8DF9-AD67838CB03B}" type="datetimeFigureOut">
              <a:rPr lang="pl-PL" smtClean="0">
                <a:solidFill>
                  <a:prstClr val="white">
                    <a:lumMod val="95000"/>
                  </a:prstClr>
                </a:solidFill>
                <a:effectLst>
                  <a:outerShdw blurRad="50800" dist="38100" dir="2700000" algn="tl" rotWithShape="0">
                    <a:prstClr val="black">
                      <a:alpha val="43000"/>
                    </a:prstClr>
                  </a:outerShdw>
                </a:effectLst>
              </a:rPr>
              <a:pPr/>
              <a:t>2015-01-29</a:t>
            </a:fld>
            <a:endParaRPr lang="pl-PL">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pl-PL">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A91FAB7E-3843-472A-BEC7-591FAA26F383}" type="slidenum">
              <a:rPr lang="pl-PL" smtClean="0">
                <a:solidFill>
                  <a:prstClr val="white">
                    <a:lumMod val="95000"/>
                  </a:prstClr>
                </a:solidFill>
                <a:effectLst>
                  <a:outerShdw blurRad="50800" dist="38100" dir="2700000" algn="tl" rotWithShape="0">
                    <a:prstClr val="black">
                      <a:alpha val="43000"/>
                    </a:prstClr>
                  </a:outerShdw>
                </a:effectLst>
              </a:rPr>
              <a:pPr/>
              <a:t>‹#›</a:t>
            </a:fld>
            <a:endParaRPr lang="pl-PL">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4215681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pl-PL" smtClean="0"/>
              <a:t>Kliknij, aby edytować styl</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D3B1EF12-59A9-4993-8DF9-AD67838CB03B}" type="datetimeFigureOut">
              <a:rPr lang="pl-PL" smtClean="0">
                <a:solidFill>
                  <a:prstClr val="white">
                    <a:lumMod val="95000"/>
                  </a:prstClr>
                </a:solidFill>
                <a:effectLst>
                  <a:outerShdw blurRad="50800" dist="38100" dir="2700000" algn="tl" rotWithShape="0">
                    <a:prstClr val="black">
                      <a:alpha val="43000"/>
                    </a:prstClr>
                  </a:outerShdw>
                </a:effectLst>
              </a:rPr>
              <a:pPr/>
              <a:t>2015-01-29</a:t>
            </a:fld>
            <a:endParaRPr lang="pl-PL">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pl-PL">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A91FAB7E-3843-472A-BEC7-591FAA26F383}" type="slidenum">
              <a:rPr lang="pl-PL" smtClean="0">
                <a:solidFill>
                  <a:prstClr val="white">
                    <a:lumMod val="95000"/>
                  </a:prstClr>
                </a:solidFill>
                <a:effectLst>
                  <a:outerShdw blurRad="50800" dist="38100" dir="2700000" algn="tl" rotWithShape="0">
                    <a:prstClr val="black">
                      <a:alpha val="43000"/>
                    </a:prstClr>
                  </a:outerShdw>
                </a:effectLst>
              </a:rPr>
              <a:pPr/>
              <a:t>‹#›</a:t>
            </a:fld>
            <a:endParaRPr lang="pl-PL">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398380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D3B1EF12-59A9-4993-8DF9-AD67838CB03B}" type="datetimeFigureOut">
              <a:rPr lang="pl-PL" smtClean="0">
                <a:solidFill>
                  <a:prstClr val="white">
                    <a:lumMod val="95000"/>
                  </a:prstClr>
                </a:solidFill>
                <a:effectLst>
                  <a:outerShdw blurRad="50800" dist="38100" dir="2700000" algn="tl" rotWithShape="0">
                    <a:prstClr val="black">
                      <a:alpha val="43000"/>
                    </a:prstClr>
                  </a:outerShdw>
                </a:effectLst>
              </a:rPr>
              <a:pPr/>
              <a:t>2015-01-29</a:t>
            </a:fld>
            <a:endParaRPr lang="pl-PL">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pl-PL">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A91FAB7E-3843-472A-BEC7-591FAA26F383}" type="slidenum">
              <a:rPr lang="pl-PL" smtClean="0">
                <a:solidFill>
                  <a:prstClr val="white">
                    <a:lumMod val="95000"/>
                  </a:prstClr>
                </a:solidFill>
                <a:effectLst>
                  <a:outerShdw blurRad="50800" dist="38100" dir="2700000" algn="tl" rotWithShape="0">
                    <a:prstClr val="black">
                      <a:alpha val="43000"/>
                    </a:prstClr>
                  </a:outerShdw>
                </a:effectLst>
              </a:rPr>
              <a:pPr/>
              <a:t>‹#›</a:t>
            </a:fld>
            <a:endParaRPr lang="pl-PL">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078692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pl-PL" smtClean="0"/>
              <a:t>Kliknij, aby edytować styl</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D3B1EF12-59A9-4993-8DF9-AD67838CB03B}" type="datetimeFigureOut">
              <a:rPr lang="pl-PL" smtClean="0">
                <a:solidFill>
                  <a:prstClr val="white">
                    <a:lumMod val="95000"/>
                  </a:prstClr>
                </a:solidFill>
                <a:effectLst>
                  <a:outerShdw blurRad="50800" dist="38100" dir="2700000" algn="tl" rotWithShape="0">
                    <a:prstClr val="black">
                      <a:alpha val="43000"/>
                    </a:prstClr>
                  </a:outerShdw>
                </a:effectLst>
              </a:rPr>
              <a:pPr/>
              <a:t>2015-01-29</a:t>
            </a:fld>
            <a:endParaRPr lang="pl-PL">
              <a:solidFill>
                <a:prstClr val="white">
                  <a:lumMod val="95000"/>
                </a:prstClr>
              </a:solidFill>
              <a:effectLst>
                <a:outerShdw blurRad="50800" dist="38100" dir="2700000" algn="tl" rotWithShape="0">
                  <a:prstClr val="black">
                    <a:alpha val="43000"/>
                  </a:prstClr>
                </a:outerShdw>
              </a:effectLst>
            </a:endParaRPr>
          </a:p>
        </p:txBody>
      </p:sp>
      <p:sp>
        <p:nvSpPr>
          <p:cNvPr id="8" name="Footer Placeholder 7"/>
          <p:cNvSpPr>
            <a:spLocks noGrp="1"/>
          </p:cNvSpPr>
          <p:nvPr>
            <p:ph type="ftr" sz="quarter" idx="11"/>
          </p:nvPr>
        </p:nvSpPr>
        <p:spPr/>
        <p:txBody>
          <a:bodyPr/>
          <a:lstStyle/>
          <a:p>
            <a:endParaRPr lang="pl-PL">
              <a:solidFill>
                <a:prstClr val="white">
                  <a:lumMod val="95000"/>
                </a:prstClr>
              </a:solidFill>
              <a:effectLst>
                <a:outerShdw blurRad="50800" dist="38100" dir="2700000" algn="tl" rotWithShape="0">
                  <a:prstClr val="black">
                    <a:alpha val="43000"/>
                  </a:prstClr>
                </a:outerShdw>
              </a:effectLst>
            </a:endParaRPr>
          </a:p>
        </p:txBody>
      </p:sp>
      <p:sp>
        <p:nvSpPr>
          <p:cNvPr id="9" name="Slide Number Placeholder 8"/>
          <p:cNvSpPr>
            <a:spLocks noGrp="1"/>
          </p:cNvSpPr>
          <p:nvPr>
            <p:ph type="sldNum" sz="quarter" idx="12"/>
          </p:nvPr>
        </p:nvSpPr>
        <p:spPr/>
        <p:txBody>
          <a:bodyPr/>
          <a:lstStyle/>
          <a:p>
            <a:fld id="{A91FAB7E-3843-472A-BEC7-591FAA26F383}" type="slidenum">
              <a:rPr lang="pl-PL" smtClean="0">
                <a:solidFill>
                  <a:prstClr val="white">
                    <a:lumMod val="95000"/>
                  </a:prstClr>
                </a:solidFill>
                <a:effectLst>
                  <a:outerShdw blurRad="50800" dist="38100" dir="2700000" algn="tl" rotWithShape="0">
                    <a:prstClr val="black">
                      <a:alpha val="43000"/>
                    </a:prstClr>
                  </a:outerShdw>
                </a:effectLst>
              </a:rPr>
              <a:pPr/>
              <a:t>‹#›</a:t>
            </a:fld>
            <a:endParaRPr lang="pl-PL">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858435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D3B1EF12-59A9-4993-8DF9-AD67838CB03B}" type="datetimeFigureOut">
              <a:rPr lang="pl-PL" smtClean="0">
                <a:solidFill>
                  <a:prstClr val="white">
                    <a:lumMod val="95000"/>
                  </a:prstClr>
                </a:solidFill>
                <a:effectLst>
                  <a:outerShdw blurRad="50800" dist="38100" dir="2700000" algn="tl" rotWithShape="0">
                    <a:prstClr val="black">
                      <a:alpha val="43000"/>
                    </a:prstClr>
                  </a:outerShdw>
                </a:effectLst>
              </a:rPr>
              <a:pPr/>
              <a:t>2015-01-29</a:t>
            </a:fld>
            <a:endParaRPr lang="pl-PL">
              <a:solidFill>
                <a:prstClr val="white">
                  <a:lumMod val="95000"/>
                </a:prstClr>
              </a:solidFill>
              <a:effectLst>
                <a:outerShdw blurRad="50800" dist="38100" dir="2700000" algn="tl" rotWithShape="0">
                  <a:prstClr val="black">
                    <a:alpha val="43000"/>
                  </a:prstClr>
                </a:outerShdw>
              </a:effectLst>
            </a:endParaRPr>
          </a:p>
        </p:txBody>
      </p:sp>
      <p:sp>
        <p:nvSpPr>
          <p:cNvPr id="4" name="Footer Placeholder 3"/>
          <p:cNvSpPr>
            <a:spLocks noGrp="1"/>
          </p:cNvSpPr>
          <p:nvPr>
            <p:ph type="ftr" sz="quarter" idx="11"/>
          </p:nvPr>
        </p:nvSpPr>
        <p:spPr/>
        <p:txBody>
          <a:bodyPr/>
          <a:lstStyle/>
          <a:p>
            <a:endParaRPr lang="pl-PL">
              <a:solidFill>
                <a:prstClr val="white">
                  <a:lumMod val="95000"/>
                </a:prstClr>
              </a:solidFill>
              <a:effectLst>
                <a:outerShdw blurRad="50800" dist="38100" dir="2700000" algn="tl" rotWithShape="0">
                  <a:prstClr val="black">
                    <a:alpha val="43000"/>
                  </a:prstClr>
                </a:outerShdw>
              </a:effectLst>
            </a:endParaRPr>
          </a:p>
        </p:txBody>
      </p:sp>
      <p:sp>
        <p:nvSpPr>
          <p:cNvPr id="5" name="Slide Number Placeholder 4"/>
          <p:cNvSpPr>
            <a:spLocks noGrp="1"/>
          </p:cNvSpPr>
          <p:nvPr>
            <p:ph type="sldNum" sz="quarter" idx="12"/>
          </p:nvPr>
        </p:nvSpPr>
        <p:spPr/>
        <p:txBody>
          <a:bodyPr/>
          <a:lstStyle/>
          <a:p>
            <a:fld id="{A91FAB7E-3843-472A-BEC7-591FAA26F383}" type="slidenum">
              <a:rPr lang="pl-PL" smtClean="0">
                <a:solidFill>
                  <a:prstClr val="white">
                    <a:lumMod val="95000"/>
                  </a:prstClr>
                </a:solidFill>
                <a:effectLst>
                  <a:outerShdw blurRad="50800" dist="38100" dir="2700000" algn="tl" rotWithShape="0">
                    <a:prstClr val="black">
                      <a:alpha val="43000"/>
                    </a:prstClr>
                  </a:outerShdw>
                </a:effectLst>
              </a:rPr>
              <a:pPr/>
              <a:t>‹#›</a:t>
            </a:fld>
            <a:endParaRPr lang="pl-PL">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2574455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B1EF12-59A9-4993-8DF9-AD67838CB03B}" type="datetimeFigureOut">
              <a:rPr lang="pl-PL" smtClean="0">
                <a:solidFill>
                  <a:prstClr val="white">
                    <a:lumMod val="95000"/>
                  </a:prstClr>
                </a:solidFill>
                <a:effectLst>
                  <a:outerShdw blurRad="50800" dist="38100" dir="2700000" algn="tl" rotWithShape="0">
                    <a:prstClr val="black">
                      <a:alpha val="43000"/>
                    </a:prstClr>
                  </a:outerShdw>
                </a:effectLst>
              </a:rPr>
              <a:pPr/>
              <a:t>2015-01-29</a:t>
            </a:fld>
            <a:endParaRPr lang="pl-PL">
              <a:solidFill>
                <a:prstClr val="white">
                  <a:lumMod val="95000"/>
                </a:prstClr>
              </a:solidFill>
              <a:effectLst>
                <a:outerShdw blurRad="50800" dist="38100" dir="2700000" algn="tl" rotWithShape="0">
                  <a:prstClr val="black">
                    <a:alpha val="43000"/>
                  </a:prstClr>
                </a:outerShdw>
              </a:effectLst>
            </a:endParaRPr>
          </a:p>
        </p:txBody>
      </p:sp>
      <p:sp>
        <p:nvSpPr>
          <p:cNvPr id="3" name="Footer Placeholder 2"/>
          <p:cNvSpPr>
            <a:spLocks noGrp="1"/>
          </p:cNvSpPr>
          <p:nvPr>
            <p:ph type="ftr" sz="quarter" idx="11"/>
          </p:nvPr>
        </p:nvSpPr>
        <p:spPr/>
        <p:txBody>
          <a:bodyPr/>
          <a:lstStyle/>
          <a:p>
            <a:endParaRPr lang="pl-PL">
              <a:solidFill>
                <a:prstClr val="white">
                  <a:lumMod val="95000"/>
                </a:prstClr>
              </a:solidFill>
              <a:effectLst>
                <a:outerShdw blurRad="50800" dist="38100" dir="2700000" algn="tl" rotWithShape="0">
                  <a:prstClr val="black">
                    <a:alpha val="43000"/>
                  </a:prstClr>
                </a:outerShdw>
              </a:effectLst>
            </a:endParaRPr>
          </a:p>
        </p:txBody>
      </p:sp>
      <p:sp>
        <p:nvSpPr>
          <p:cNvPr id="4" name="Slide Number Placeholder 3"/>
          <p:cNvSpPr>
            <a:spLocks noGrp="1"/>
          </p:cNvSpPr>
          <p:nvPr>
            <p:ph type="sldNum" sz="quarter" idx="12"/>
          </p:nvPr>
        </p:nvSpPr>
        <p:spPr/>
        <p:txBody>
          <a:bodyPr/>
          <a:lstStyle/>
          <a:p>
            <a:fld id="{A91FAB7E-3843-472A-BEC7-591FAA26F383}" type="slidenum">
              <a:rPr lang="pl-PL" smtClean="0">
                <a:solidFill>
                  <a:prstClr val="white">
                    <a:lumMod val="95000"/>
                  </a:prstClr>
                </a:solidFill>
                <a:effectLst>
                  <a:outerShdw blurRad="50800" dist="38100" dir="2700000" algn="tl" rotWithShape="0">
                    <a:prstClr val="black">
                      <a:alpha val="43000"/>
                    </a:prstClr>
                  </a:outerShdw>
                </a:effectLst>
              </a:rPr>
              <a:pPr/>
              <a:t>‹#›</a:t>
            </a:fld>
            <a:endParaRPr lang="pl-PL">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156857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392DBC2C-C079-4020-AEAB-B28B2D5ABD38}" type="slidenum">
              <a:rPr lang="pl-PL" smtClean="0"/>
              <a:pPr/>
              <a:t>‹#›</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pl-PL" smtClean="0"/>
              <a:t>Kliknij, aby edytować styl</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D3B1EF12-59A9-4993-8DF9-AD67838CB03B}" type="datetimeFigureOut">
              <a:rPr lang="pl-PL" smtClean="0">
                <a:solidFill>
                  <a:prstClr val="white">
                    <a:lumMod val="95000"/>
                  </a:prstClr>
                </a:solidFill>
                <a:effectLst>
                  <a:outerShdw blurRad="50800" dist="38100" dir="2700000" algn="tl" rotWithShape="0">
                    <a:prstClr val="black">
                      <a:alpha val="43000"/>
                    </a:prstClr>
                  </a:outerShdw>
                </a:effectLst>
              </a:rPr>
              <a:pPr/>
              <a:t>2015-01-29</a:t>
            </a:fld>
            <a:endParaRPr lang="pl-PL">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pl-PL">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A91FAB7E-3843-472A-BEC7-591FAA26F383}" type="slidenum">
              <a:rPr lang="pl-PL" smtClean="0">
                <a:solidFill>
                  <a:prstClr val="white">
                    <a:lumMod val="95000"/>
                  </a:prstClr>
                </a:solidFill>
                <a:effectLst>
                  <a:outerShdw blurRad="50800" dist="38100" dir="2700000" algn="tl" rotWithShape="0">
                    <a:prstClr val="black">
                      <a:alpha val="43000"/>
                    </a:prstClr>
                  </a:outerShdw>
                </a:effectLst>
              </a:rPr>
              <a:pPr/>
              <a:t>‹#›</a:t>
            </a:fld>
            <a:endParaRPr lang="pl-PL">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241991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D3B1EF12-59A9-4993-8DF9-AD67838CB03B}" type="datetimeFigureOut">
              <a:rPr lang="pl-PL" smtClean="0">
                <a:solidFill>
                  <a:prstClr val="white">
                    <a:lumMod val="95000"/>
                  </a:prstClr>
                </a:solidFill>
                <a:effectLst>
                  <a:outerShdw blurRad="50800" dist="38100" dir="2700000" algn="tl" rotWithShape="0">
                    <a:prstClr val="black">
                      <a:alpha val="43000"/>
                    </a:prstClr>
                  </a:outerShdw>
                </a:effectLst>
              </a:rPr>
              <a:pPr/>
              <a:t>2015-01-29</a:t>
            </a:fld>
            <a:endParaRPr lang="pl-PL">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pl-PL">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A91FAB7E-3843-472A-BEC7-591FAA26F383}" type="slidenum">
              <a:rPr lang="pl-PL" smtClean="0">
                <a:solidFill>
                  <a:prstClr val="white">
                    <a:lumMod val="95000"/>
                  </a:prstClr>
                </a:solidFill>
                <a:effectLst>
                  <a:outerShdw blurRad="50800" dist="38100" dir="2700000" algn="tl" rotWithShape="0">
                    <a:prstClr val="black">
                      <a:alpha val="43000"/>
                    </a:prstClr>
                  </a:outerShdw>
                </a:effectLst>
              </a:rPr>
              <a:pPr/>
              <a:t>‹#›</a:t>
            </a:fld>
            <a:endParaRPr lang="pl-PL">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2065409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D3B1EF12-59A9-4993-8DF9-AD67838CB03B}" type="datetimeFigureOut">
              <a:rPr lang="pl-PL" smtClean="0">
                <a:solidFill>
                  <a:prstClr val="white">
                    <a:lumMod val="95000"/>
                  </a:prstClr>
                </a:solidFill>
                <a:effectLst>
                  <a:outerShdw blurRad="50800" dist="38100" dir="2700000" algn="tl" rotWithShape="0">
                    <a:prstClr val="black">
                      <a:alpha val="43000"/>
                    </a:prstClr>
                  </a:outerShdw>
                </a:effectLst>
              </a:rPr>
              <a:pPr/>
              <a:t>2015-01-29</a:t>
            </a:fld>
            <a:endParaRPr lang="pl-PL">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pl-PL">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A91FAB7E-3843-472A-BEC7-591FAA26F383}" type="slidenum">
              <a:rPr lang="pl-PL" smtClean="0">
                <a:solidFill>
                  <a:prstClr val="white">
                    <a:lumMod val="95000"/>
                  </a:prstClr>
                </a:solidFill>
                <a:effectLst>
                  <a:outerShdw blurRad="50800" dist="38100" dir="2700000" algn="tl" rotWithShape="0">
                    <a:prstClr val="black">
                      <a:alpha val="43000"/>
                    </a:prstClr>
                  </a:outerShdw>
                </a:effectLst>
              </a:rPr>
              <a:pPr/>
              <a:t>‹#›</a:t>
            </a:fld>
            <a:endParaRPr lang="pl-PL">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765847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pl-PL" smtClean="0"/>
              <a:t>Kliknij, aby edytować styl</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D3B1EF12-59A9-4993-8DF9-AD67838CB03B}" type="datetimeFigureOut">
              <a:rPr lang="pl-PL" smtClean="0">
                <a:solidFill>
                  <a:prstClr val="white">
                    <a:lumMod val="95000"/>
                  </a:prstClr>
                </a:solidFill>
                <a:effectLst>
                  <a:outerShdw blurRad="50800" dist="38100" dir="2700000" algn="tl" rotWithShape="0">
                    <a:prstClr val="black">
                      <a:alpha val="43000"/>
                    </a:prstClr>
                  </a:outerShdw>
                </a:effectLst>
              </a:rPr>
              <a:pPr/>
              <a:t>2015-01-29</a:t>
            </a:fld>
            <a:endParaRPr lang="pl-PL">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pl-PL">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A91FAB7E-3843-472A-BEC7-591FAA26F383}" type="slidenum">
              <a:rPr lang="pl-PL" smtClean="0">
                <a:solidFill>
                  <a:prstClr val="white">
                    <a:lumMod val="95000"/>
                  </a:prstClr>
                </a:solidFill>
                <a:effectLst>
                  <a:outerShdw blurRad="50800" dist="38100" dir="2700000" algn="tl" rotWithShape="0">
                    <a:prstClr val="black">
                      <a:alpha val="43000"/>
                    </a:prstClr>
                  </a:outerShdw>
                </a:effectLst>
              </a:rPr>
              <a:pPr/>
              <a:t>‹#›</a:t>
            </a:fld>
            <a:endParaRPr lang="pl-PL">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2440177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pl-PL" smtClean="0"/>
              <a:t>Kliknij, aby edytować styl</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D3B1EF12-59A9-4993-8DF9-AD67838CB03B}" type="datetimeFigureOut">
              <a:rPr lang="pl-PL" smtClean="0">
                <a:solidFill>
                  <a:prstClr val="white">
                    <a:lumMod val="95000"/>
                  </a:prstClr>
                </a:solidFill>
                <a:effectLst>
                  <a:outerShdw blurRad="50800" dist="38100" dir="2700000" algn="tl" rotWithShape="0">
                    <a:prstClr val="black">
                      <a:alpha val="43000"/>
                    </a:prstClr>
                  </a:outerShdw>
                </a:effectLst>
              </a:rPr>
              <a:pPr/>
              <a:t>2015-01-29</a:t>
            </a:fld>
            <a:endParaRPr lang="pl-PL">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pl-PL">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A91FAB7E-3843-472A-BEC7-591FAA26F383}" type="slidenum">
              <a:rPr lang="pl-PL" smtClean="0">
                <a:solidFill>
                  <a:prstClr val="white">
                    <a:lumMod val="95000"/>
                  </a:prstClr>
                </a:solidFill>
                <a:effectLst>
                  <a:outerShdw blurRad="50800" dist="38100" dir="2700000" algn="tl" rotWithShape="0">
                    <a:prstClr val="black">
                      <a:alpha val="43000"/>
                    </a:prstClr>
                  </a:outerShdw>
                </a:effectLst>
              </a:rPr>
              <a:pPr/>
              <a:t>‹#›</a:t>
            </a:fld>
            <a:endParaRPr lang="pl-PL">
              <a:solidFill>
                <a:prstClr val="white">
                  <a:lumMod val="95000"/>
                </a:prstClr>
              </a:solidFill>
              <a:effectLst>
                <a:outerShdw blurRad="50800" dist="38100" dir="2700000" algn="tl" rotWithShape="0">
                  <a:prstClr val="black">
                    <a:alpha val="43000"/>
                  </a:prstClr>
                </a:outerShdw>
              </a:effectLst>
            </a:endParaRPr>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fontAlgn="auto">
              <a:spcAft>
                <a:spcPts val="0"/>
              </a:spcAft>
            </a:pPr>
            <a:r>
              <a:rPr lang="en-US" sz="8000" dirty="0">
                <a:solidFill>
                  <a:prstClr val="white"/>
                </a:solidFill>
                <a:effectLst/>
                <a:latin typeface="Calisto MT" panose="02040603050505030304"/>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pPr>
            <a:r>
              <a:rPr lang="en-US" sz="8000" dirty="0">
                <a:solidFill>
                  <a:prstClr val="white"/>
                </a:solidFill>
                <a:effectLst/>
                <a:latin typeface="Calisto MT" panose="02040603050505030304"/>
              </a:rPr>
              <a:t>”</a:t>
            </a:r>
          </a:p>
        </p:txBody>
      </p:sp>
    </p:spTree>
    <p:extLst>
      <p:ext uri="{BB962C8B-B14F-4D97-AF65-F5344CB8AC3E}">
        <p14:creationId xmlns:p14="http://schemas.microsoft.com/office/powerpoint/2010/main" val="3180694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pl-PL" smtClean="0"/>
              <a:t>Kliknij, aby edytować styl</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D3B1EF12-59A9-4993-8DF9-AD67838CB03B}" type="datetimeFigureOut">
              <a:rPr lang="pl-PL" smtClean="0">
                <a:solidFill>
                  <a:prstClr val="white">
                    <a:lumMod val="95000"/>
                  </a:prstClr>
                </a:solidFill>
                <a:effectLst>
                  <a:outerShdw blurRad="50800" dist="38100" dir="2700000" algn="tl" rotWithShape="0">
                    <a:prstClr val="black">
                      <a:alpha val="43000"/>
                    </a:prstClr>
                  </a:outerShdw>
                </a:effectLst>
              </a:rPr>
              <a:pPr/>
              <a:t>2015-01-29</a:t>
            </a:fld>
            <a:endParaRPr lang="pl-PL">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pl-PL">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A91FAB7E-3843-472A-BEC7-591FAA26F383}" type="slidenum">
              <a:rPr lang="pl-PL" smtClean="0">
                <a:solidFill>
                  <a:prstClr val="white">
                    <a:lumMod val="95000"/>
                  </a:prstClr>
                </a:solidFill>
                <a:effectLst>
                  <a:outerShdw blurRad="50800" dist="38100" dir="2700000" algn="tl" rotWithShape="0">
                    <a:prstClr val="black">
                      <a:alpha val="43000"/>
                    </a:prstClr>
                  </a:outerShdw>
                </a:effectLst>
              </a:rPr>
              <a:pPr/>
              <a:t>‹#›</a:t>
            </a:fld>
            <a:endParaRPr lang="pl-PL">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207195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pl-PL" smtClean="0"/>
              <a:t>Kliknij, aby edytować styl</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3" name="Date Placeholder 2"/>
          <p:cNvSpPr>
            <a:spLocks noGrp="1"/>
          </p:cNvSpPr>
          <p:nvPr>
            <p:ph type="dt" sz="half" idx="10"/>
          </p:nvPr>
        </p:nvSpPr>
        <p:spPr/>
        <p:txBody>
          <a:bodyPr/>
          <a:lstStyle/>
          <a:p>
            <a:fld id="{D3B1EF12-59A9-4993-8DF9-AD67838CB03B}" type="datetimeFigureOut">
              <a:rPr lang="pl-PL" smtClean="0">
                <a:solidFill>
                  <a:prstClr val="white">
                    <a:lumMod val="95000"/>
                  </a:prstClr>
                </a:solidFill>
                <a:effectLst>
                  <a:outerShdw blurRad="50800" dist="38100" dir="2700000" algn="tl" rotWithShape="0">
                    <a:prstClr val="black">
                      <a:alpha val="43000"/>
                    </a:prstClr>
                  </a:outerShdw>
                </a:effectLst>
              </a:rPr>
              <a:pPr/>
              <a:t>2015-01-29</a:t>
            </a:fld>
            <a:endParaRPr lang="pl-PL">
              <a:solidFill>
                <a:prstClr val="white">
                  <a:lumMod val="95000"/>
                </a:prstClr>
              </a:solidFill>
              <a:effectLst>
                <a:outerShdw blurRad="50800" dist="38100" dir="2700000" algn="tl" rotWithShape="0">
                  <a:prstClr val="black">
                    <a:alpha val="43000"/>
                  </a:prstClr>
                </a:outerShdw>
              </a:effectLst>
            </a:endParaRPr>
          </a:p>
        </p:txBody>
      </p:sp>
      <p:sp>
        <p:nvSpPr>
          <p:cNvPr id="4" name="Footer Placeholder 3"/>
          <p:cNvSpPr>
            <a:spLocks noGrp="1"/>
          </p:cNvSpPr>
          <p:nvPr>
            <p:ph type="ftr" sz="quarter" idx="11"/>
          </p:nvPr>
        </p:nvSpPr>
        <p:spPr/>
        <p:txBody>
          <a:bodyPr/>
          <a:lstStyle/>
          <a:p>
            <a:endParaRPr lang="pl-PL">
              <a:solidFill>
                <a:prstClr val="white">
                  <a:lumMod val="95000"/>
                </a:prstClr>
              </a:solidFill>
              <a:effectLst>
                <a:outerShdw blurRad="50800" dist="38100" dir="2700000" algn="tl" rotWithShape="0">
                  <a:prstClr val="black">
                    <a:alpha val="43000"/>
                  </a:prstClr>
                </a:outerShdw>
              </a:effectLst>
            </a:endParaRPr>
          </a:p>
        </p:txBody>
      </p:sp>
      <p:sp>
        <p:nvSpPr>
          <p:cNvPr id="5" name="Slide Number Placeholder 4"/>
          <p:cNvSpPr>
            <a:spLocks noGrp="1"/>
          </p:cNvSpPr>
          <p:nvPr>
            <p:ph type="sldNum" sz="quarter" idx="12"/>
          </p:nvPr>
        </p:nvSpPr>
        <p:spPr/>
        <p:txBody>
          <a:bodyPr/>
          <a:lstStyle/>
          <a:p>
            <a:fld id="{A91FAB7E-3843-472A-BEC7-591FAA26F383}" type="slidenum">
              <a:rPr lang="pl-PL" smtClean="0">
                <a:solidFill>
                  <a:prstClr val="white">
                    <a:lumMod val="95000"/>
                  </a:prstClr>
                </a:solidFill>
                <a:effectLst>
                  <a:outerShdw blurRad="50800" dist="38100" dir="2700000" algn="tl" rotWithShape="0">
                    <a:prstClr val="black">
                      <a:alpha val="43000"/>
                    </a:prstClr>
                  </a:outerShdw>
                </a:effectLst>
              </a:rPr>
              <a:pPr/>
              <a:t>‹#›</a:t>
            </a:fld>
            <a:endParaRPr lang="pl-PL">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3129063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pl-PL" smtClean="0"/>
              <a:t>Kliknij, aby edytować styl</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3" name="Date Placeholder 2"/>
          <p:cNvSpPr>
            <a:spLocks noGrp="1"/>
          </p:cNvSpPr>
          <p:nvPr>
            <p:ph type="dt" sz="half" idx="10"/>
          </p:nvPr>
        </p:nvSpPr>
        <p:spPr/>
        <p:txBody>
          <a:bodyPr/>
          <a:lstStyle/>
          <a:p>
            <a:fld id="{D3B1EF12-59A9-4993-8DF9-AD67838CB03B}" type="datetimeFigureOut">
              <a:rPr lang="pl-PL" smtClean="0">
                <a:solidFill>
                  <a:prstClr val="white">
                    <a:lumMod val="95000"/>
                  </a:prstClr>
                </a:solidFill>
                <a:effectLst>
                  <a:outerShdw blurRad="50800" dist="38100" dir="2700000" algn="tl" rotWithShape="0">
                    <a:prstClr val="black">
                      <a:alpha val="43000"/>
                    </a:prstClr>
                  </a:outerShdw>
                </a:effectLst>
              </a:rPr>
              <a:pPr/>
              <a:t>2015-01-29</a:t>
            </a:fld>
            <a:endParaRPr lang="pl-PL">
              <a:solidFill>
                <a:prstClr val="white">
                  <a:lumMod val="95000"/>
                </a:prstClr>
              </a:solidFill>
              <a:effectLst>
                <a:outerShdw blurRad="50800" dist="38100" dir="2700000" algn="tl" rotWithShape="0">
                  <a:prstClr val="black">
                    <a:alpha val="43000"/>
                  </a:prstClr>
                </a:outerShdw>
              </a:effectLst>
            </a:endParaRPr>
          </a:p>
        </p:txBody>
      </p:sp>
      <p:sp>
        <p:nvSpPr>
          <p:cNvPr id="4" name="Footer Placeholder 3"/>
          <p:cNvSpPr>
            <a:spLocks noGrp="1"/>
          </p:cNvSpPr>
          <p:nvPr>
            <p:ph type="ftr" sz="quarter" idx="11"/>
          </p:nvPr>
        </p:nvSpPr>
        <p:spPr/>
        <p:txBody>
          <a:bodyPr/>
          <a:lstStyle/>
          <a:p>
            <a:endParaRPr lang="pl-PL">
              <a:solidFill>
                <a:prstClr val="white">
                  <a:lumMod val="95000"/>
                </a:prstClr>
              </a:solidFill>
              <a:effectLst>
                <a:outerShdw blurRad="50800" dist="38100" dir="2700000" algn="tl" rotWithShape="0">
                  <a:prstClr val="black">
                    <a:alpha val="43000"/>
                  </a:prstClr>
                </a:outerShdw>
              </a:effectLst>
            </a:endParaRPr>
          </a:p>
        </p:txBody>
      </p:sp>
      <p:sp>
        <p:nvSpPr>
          <p:cNvPr id="5" name="Slide Number Placeholder 4"/>
          <p:cNvSpPr>
            <a:spLocks noGrp="1"/>
          </p:cNvSpPr>
          <p:nvPr>
            <p:ph type="sldNum" sz="quarter" idx="12"/>
          </p:nvPr>
        </p:nvSpPr>
        <p:spPr/>
        <p:txBody>
          <a:bodyPr/>
          <a:lstStyle/>
          <a:p>
            <a:fld id="{A91FAB7E-3843-472A-BEC7-591FAA26F383}" type="slidenum">
              <a:rPr lang="pl-PL" smtClean="0">
                <a:solidFill>
                  <a:prstClr val="white">
                    <a:lumMod val="95000"/>
                  </a:prstClr>
                </a:solidFill>
                <a:effectLst>
                  <a:outerShdw blurRad="50800" dist="38100" dir="2700000" algn="tl" rotWithShape="0">
                    <a:prstClr val="black">
                      <a:alpha val="43000"/>
                    </a:prstClr>
                  </a:outerShdw>
                </a:effectLst>
              </a:rPr>
              <a:pPr/>
              <a:t>‹#›</a:t>
            </a:fld>
            <a:endParaRPr lang="pl-PL">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283044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ncho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D3B1EF12-59A9-4993-8DF9-AD67838CB03B}" type="datetimeFigureOut">
              <a:rPr lang="pl-PL" smtClean="0">
                <a:solidFill>
                  <a:prstClr val="white">
                    <a:lumMod val="95000"/>
                  </a:prstClr>
                </a:solidFill>
                <a:effectLst>
                  <a:outerShdw blurRad="50800" dist="38100" dir="2700000" algn="tl" rotWithShape="0">
                    <a:prstClr val="black">
                      <a:alpha val="43000"/>
                    </a:prstClr>
                  </a:outerShdw>
                </a:effectLst>
              </a:rPr>
              <a:pPr/>
              <a:t>2015-01-29</a:t>
            </a:fld>
            <a:endParaRPr lang="pl-PL">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pl-PL">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A91FAB7E-3843-472A-BEC7-591FAA26F383}" type="slidenum">
              <a:rPr lang="pl-PL" smtClean="0">
                <a:solidFill>
                  <a:prstClr val="white">
                    <a:lumMod val="95000"/>
                  </a:prstClr>
                </a:solidFill>
                <a:effectLst>
                  <a:outerShdw blurRad="50800" dist="38100" dir="2700000" algn="tl" rotWithShape="0">
                    <a:prstClr val="black">
                      <a:alpha val="43000"/>
                    </a:prstClr>
                  </a:outerShdw>
                </a:effectLst>
              </a:rPr>
              <a:pPr/>
              <a:t>‹#›</a:t>
            </a:fld>
            <a:endParaRPr lang="pl-PL">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539938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pl-PL" smtClean="0"/>
              <a:t>Kliknij, aby edytować styl</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D3B1EF12-59A9-4993-8DF9-AD67838CB03B}" type="datetimeFigureOut">
              <a:rPr lang="pl-PL" smtClean="0">
                <a:solidFill>
                  <a:prstClr val="white">
                    <a:lumMod val="95000"/>
                  </a:prstClr>
                </a:solidFill>
                <a:effectLst>
                  <a:outerShdw blurRad="50800" dist="38100" dir="2700000" algn="tl" rotWithShape="0">
                    <a:prstClr val="black">
                      <a:alpha val="43000"/>
                    </a:prstClr>
                  </a:outerShdw>
                </a:effectLst>
              </a:rPr>
              <a:pPr/>
              <a:t>2015-01-29</a:t>
            </a:fld>
            <a:endParaRPr lang="pl-PL">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pl-PL">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A91FAB7E-3843-472A-BEC7-591FAA26F383}" type="slidenum">
              <a:rPr lang="pl-PL" smtClean="0">
                <a:solidFill>
                  <a:prstClr val="white">
                    <a:lumMod val="95000"/>
                  </a:prstClr>
                </a:solidFill>
                <a:effectLst>
                  <a:outerShdw blurRad="50800" dist="38100" dir="2700000" algn="tl" rotWithShape="0">
                    <a:prstClr val="black">
                      <a:alpha val="43000"/>
                    </a:prstClr>
                  </a:outerShdw>
                </a:effectLst>
              </a:rPr>
              <a:pPr/>
              <a:t>‹#›</a:t>
            </a:fld>
            <a:endParaRPr lang="pl-PL">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3884628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53708EC8-EF62-4F10-AF7B-C148EACD5A4B}" type="slidenum">
              <a:rPr lang="pl-PL" smtClean="0"/>
              <a:pPr/>
              <a:t>‹#›</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Łącznik prostoliniowy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29" name="Tytuł 28"/>
          <p:cNvSpPr>
            <a:spLocks noGrp="1"/>
          </p:cNvSpPr>
          <p:nvPr>
            <p:ph type="ctrTitle"/>
          </p:nvPr>
        </p:nvSpPr>
        <p:spPr>
          <a:xfrm>
            <a:off x="381000" y="4853411"/>
            <a:ext cx="8458200" cy="1222375"/>
          </a:xfrm>
        </p:spPr>
        <p:txBody>
          <a:bodyPr anchor="t"/>
          <a:lstStyle/>
          <a:p>
            <a:r>
              <a:rPr kumimoji="0" lang="pl-PL" smtClean="0"/>
              <a:t>Kliknij, aby edytować styl</a:t>
            </a:r>
            <a:endParaRPr kumimoji="0" lang="en-US"/>
          </a:p>
        </p:txBody>
      </p:sp>
      <p:sp>
        <p:nvSpPr>
          <p:cNvPr id="9" name="Podtytuł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smtClean="0"/>
              <a:t>Kliknij, aby edytować styl wzorca podtytułu</a:t>
            </a:r>
            <a:endParaRPr kumimoji="0" lang="en-US"/>
          </a:p>
        </p:txBody>
      </p:sp>
      <p:sp>
        <p:nvSpPr>
          <p:cNvPr id="16" name="Symbol zastępczy daty 15"/>
          <p:cNvSpPr>
            <a:spLocks noGrp="1"/>
          </p:cNvSpPr>
          <p:nvPr>
            <p:ph type="dt" sz="half" idx="10"/>
          </p:nvPr>
        </p:nvSpPr>
        <p:spPr/>
        <p:txBody>
          <a:bodyPr/>
          <a:lstStyle/>
          <a:p>
            <a:fld id="{ACF503F2-DE56-441F-94F8-4AB68D587430}" type="datetimeFigureOut">
              <a:rPr lang="pl-PL" smtClean="0">
                <a:solidFill>
                  <a:srgbClr val="F0A22E">
                    <a:shade val="75000"/>
                  </a:srgbClr>
                </a:solidFill>
              </a:rPr>
              <a:pPr/>
              <a:t>2015-01-29</a:t>
            </a:fld>
            <a:endParaRPr lang="pl-PL">
              <a:solidFill>
                <a:srgbClr val="F0A22E">
                  <a:shade val="75000"/>
                </a:srgbClr>
              </a:solidFill>
            </a:endParaRPr>
          </a:p>
        </p:txBody>
      </p:sp>
      <p:sp>
        <p:nvSpPr>
          <p:cNvPr id="2" name="Symbol zastępczy stopki 1"/>
          <p:cNvSpPr>
            <a:spLocks noGrp="1"/>
          </p:cNvSpPr>
          <p:nvPr>
            <p:ph type="ftr" sz="quarter" idx="11"/>
          </p:nvPr>
        </p:nvSpPr>
        <p:spPr/>
        <p:txBody>
          <a:bodyPr/>
          <a:lstStyle/>
          <a:p>
            <a:endParaRPr lang="pl-PL">
              <a:solidFill>
                <a:srgbClr val="F0A22E">
                  <a:shade val="75000"/>
                </a:srgbClr>
              </a:solidFill>
            </a:endParaRPr>
          </a:p>
        </p:txBody>
      </p:sp>
      <p:sp>
        <p:nvSpPr>
          <p:cNvPr id="15" name="Symbol zastępczy numeru slajdu 14"/>
          <p:cNvSpPr>
            <a:spLocks noGrp="1"/>
          </p:cNvSpPr>
          <p:nvPr>
            <p:ph type="sldNum" sz="quarter" idx="12"/>
          </p:nvPr>
        </p:nvSpPr>
        <p:spPr>
          <a:xfrm>
            <a:off x="8229600" y="6473952"/>
            <a:ext cx="758952" cy="246888"/>
          </a:xfrm>
        </p:spPr>
        <p:txBody>
          <a:bodyPr/>
          <a:lstStyle/>
          <a:p>
            <a:fld id="{7EFA062E-D6B3-42A9-97A1-2A7707E9669B}" type="slidenum">
              <a:rPr lang="pl-PL" smtClean="0">
                <a:solidFill>
                  <a:srgbClr val="F0A22E">
                    <a:shade val="75000"/>
                  </a:srgbClr>
                </a:solidFill>
              </a:rPr>
              <a:pPr/>
              <a:t>‹#›</a:t>
            </a:fld>
            <a:endParaRPr lang="pl-PL">
              <a:solidFill>
                <a:srgbClr val="F0A22E">
                  <a:shade val="75000"/>
                </a:srgbClr>
              </a:solidFill>
            </a:endParaRPr>
          </a:p>
        </p:txBody>
      </p:sp>
    </p:spTree>
    <p:extLst>
      <p:ext uri="{BB962C8B-B14F-4D97-AF65-F5344CB8AC3E}">
        <p14:creationId xmlns:p14="http://schemas.microsoft.com/office/powerpoint/2010/main" val="3649772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2" name="Tytuł 21"/>
          <p:cNvSpPr>
            <a:spLocks noGrp="1"/>
          </p:cNvSpPr>
          <p:nvPr>
            <p:ph type="title"/>
          </p:nvPr>
        </p:nvSpPr>
        <p:spPr/>
        <p:txBody>
          <a:bodyPr/>
          <a:lstStyle/>
          <a:p>
            <a:r>
              <a:rPr kumimoji="0" lang="pl-PL" smtClean="0"/>
              <a:t>Kliknij, aby edytować styl</a:t>
            </a:r>
            <a:endParaRPr kumimoji="0" lang="en-US"/>
          </a:p>
        </p:txBody>
      </p:sp>
      <p:sp>
        <p:nvSpPr>
          <p:cNvPr id="27" name="Symbol zastępczy zawartości 26"/>
          <p:cNvSpPr>
            <a:spLocks noGrp="1"/>
          </p:cNvSpPr>
          <p:nvPr>
            <p:ph idx="1"/>
          </p:nvPr>
        </p:nvSpPr>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25" name="Symbol zastępczy daty 24"/>
          <p:cNvSpPr>
            <a:spLocks noGrp="1"/>
          </p:cNvSpPr>
          <p:nvPr>
            <p:ph type="dt" sz="half" idx="10"/>
          </p:nvPr>
        </p:nvSpPr>
        <p:spPr/>
        <p:txBody>
          <a:bodyPr/>
          <a:lstStyle/>
          <a:p>
            <a:fld id="{ACF503F2-DE56-441F-94F8-4AB68D587430}" type="datetimeFigureOut">
              <a:rPr lang="pl-PL" smtClean="0">
                <a:solidFill>
                  <a:srgbClr val="F0A22E">
                    <a:shade val="75000"/>
                  </a:srgbClr>
                </a:solidFill>
              </a:rPr>
              <a:pPr/>
              <a:t>2015-01-29</a:t>
            </a:fld>
            <a:endParaRPr lang="pl-PL">
              <a:solidFill>
                <a:srgbClr val="F0A22E">
                  <a:shade val="75000"/>
                </a:srgbClr>
              </a:solidFill>
            </a:endParaRPr>
          </a:p>
        </p:txBody>
      </p:sp>
      <p:sp>
        <p:nvSpPr>
          <p:cNvPr id="19" name="Symbol zastępczy stopki 18"/>
          <p:cNvSpPr>
            <a:spLocks noGrp="1"/>
          </p:cNvSpPr>
          <p:nvPr>
            <p:ph type="ftr" sz="quarter" idx="11"/>
          </p:nvPr>
        </p:nvSpPr>
        <p:spPr>
          <a:xfrm>
            <a:off x="3581400" y="76200"/>
            <a:ext cx="2895600" cy="288925"/>
          </a:xfrm>
        </p:spPr>
        <p:txBody>
          <a:bodyPr/>
          <a:lstStyle/>
          <a:p>
            <a:endParaRPr lang="pl-PL">
              <a:solidFill>
                <a:srgbClr val="F0A22E">
                  <a:shade val="75000"/>
                </a:srgbClr>
              </a:solidFill>
            </a:endParaRPr>
          </a:p>
        </p:txBody>
      </p:sp>
      <p:sp>
        <p:nvSpPr>
          <p:cNvPr id="16" name="Symbol zastępczy numeru slajdu 15"/>
          <p:cNvSpPr>
            <a:spLocks noGrp="1"/>
          </p:cNvSpPr>
          <p:nvPr>
            <p:ph type="sldNum" sz="quarter" idx="12"/>
          </p:nvPr>
        </p:nvSpPr>
        <p:spPr>
          <a:xfrm>
            <a:off x="8229600" y="6473952"/>
            <a:ext cx="758952" cy="246888"/>
          </a:xfrm>
        </p:spPr>
        <p:txBody>
          <a:bodyPr/>
          <a:lstStyle/>
          <a:p>
            <a:fld id="{7EFA062E-D6B3-42A9-97A1-2A7707E9669B}" type="slidenum">
              <a:rPr lang="pl-PL" smtClean="0">
                <a:solidFill>
                  <a:srgbClr val="F0A22E">
                    <a:shade val="75000"/>
                  </a:srgbClr>
                </a:solidFill>
              </a:rPr>
              <a:pPr/>
              <a:t>‹#›</a:t>
            </a:fld>
            <a:endParaRPr lang="pl-PL">
              <a:solidFill>
                <a:srgbClr val="F0A22E">
                  <a:shade val="75000"/>
                </a:srgbClr>
              </a:solidFill>
            </a:endParaRPr>
          </a:p>
        </p:txBody>
      </p:sp>
    </p:spTree>
    <p:extLst>
      <p:ext uri="{BB962C8B-B14F-4D97-AF65-F5344CB8AC3E}">
        <p14:creationId xmlns:p14="http://schemas.microsoft.com/office/powerpoint/2010/main" val="675547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3">
        <a:schemeClr val="bg2"/>
      </p:bgRef>
    </p:bg>
    <p:spTree>
      <p:nvGrpSpPr>
        <p:cNvPr id="1" name=""/>
        <p:cNvGrpSpPr/>
        <p:nvPr/>
      </p:nvGrpSpPr>
      <p:grpSpPr>
        <a:xfrm>
          <a:off x="0" y="0"/>
          <a:ext cx="0" cy="0"/>
          <a:chOff x="0" y="0"/>
          <a:chExt cx="0" cy="0"/>
        </a:xfrm>
      </p:grpSpPr>
      <p:sp>
        <p:nvSpPr>
          <p:cNvPr id="7" name="Łącznik prostoliniowy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Franklin Gothic Book"/>
            </a:endParaRPr>
          </a:p>
        </p:txBody>
      </p:sp>
      <p:sp>
        <p:nvSpPr>
          <p:cNvPr id="6" name="Symbol zastępczy tekstu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smtClean="0"/>
              <a:t>Kliknij, aby edytować style wzorca tekstu</a:t>
            </a:r>
          </a:p>
        </p:txBody>
      </p:sp>
      <p:sp>
        <p:nvSpPr>
          <p:cNvPr id="19" name="Symbol zastępczy daty 18"/>
          <p:cNvSpPr>
            <a:spLocks noGrp="1"/>
          </p:cNvSpPr>
          <p:nvPr>
            <p:ph type="dt" sz="half" idx="10"/>
          </p:nvPr>
        </p:nvSpPr>
        <p:spPr/>
        <p:txBody>
          <a:bodyPr/>
          <a:lstStyle/>
          <a:p>
            <a:fld id="{ACF503F2-DE56-441F-94F8-4AB68D587430}" type="datetimeFigureOut">
              <a:rPr lang="pl-PL" smtClean="0">
                <a:solidFill>
                  <a:srgbClr val="F0A22E">
                    <a:shade val="75000"/>
                  </a:srgbClr>
                </a:solidFill>
              </a:rPr>
              <a:pPr/>
              <a:t>2015-01-29</a:t>
            </a:fld>
            <a:endParaRPr lang="pl-PL">
              <a:solidFill>
                <a:srgbClr val="F0A22E">
                  <a:shade val="75000"/>
                </a:srgbClr>
              </a:solidFill>
            </a:endParaRPr>
          </a:p>
        </p:txBody>
      </p:sp>
      <p:sp>
        <p:nvSpPr>
          <p:cNvPr id="11" name="Symbol zastępczy stopki 10"/>
          <p:cNvSpPr>
            <a:spLocks noGrp="1"/>
          </p:cNvSpPr>
          <p:nvPr>
            <p:ph type="ftr" sz="quarter" idx="11"/>
          </p:nvPr>
        </p:nvSpPr>
        <p:spPr/>
        <p:txBody>
          <a:bodyPr/>
          <a:lstStyle/>
          <a:p>
            <a:endParaRPr lang="pl-PL">
              <a:solidFill>
                <a:srgbClr val="F0A22E">
                  <a:shade val="75000"/>
                </a:srgbClr>
              </a:solidFill>
            </a:endParaRPr>
          </a:p>
        </p:txBody>
      </p:sp>
      <p:sp>
        <p:nvSpPr>
          <p:cNvPr id="16" name="Symbol zastępczy numeru slajdu 15"/>
          <p:cNvSpPr>
            <a:spLocks noGrp="1"/>
          </p:cNvSpPr>
          <p:nvPr>
            <p:ph type="sldNum" sz="quarter" idx="12"/>
          </p:nvPr>
        </p:nvSpPr>
        <p:spPr/>
        <p:txBody>
          <a:bodyPr/>
          <a:lstStyle/>
          <a:p>
            <a:fld id="{7EFA062E-D6B3-42A9-97A1-2A7707E9669B}" type="slidenum">
              <a:rPr lang="pl-PL" smtClean="0">
                <a:solidFill>
                  <a:srgbClr val="F0A22E">
                    <a:shade val="75000"/>
                  </a:srgbClr>
                </a:solidFill>
              </a:rPr>
              <a:pPr/>
              <a:t>‹#›</a:t>
            </a:fld>
            <a:endParaRPr lang="pl-PL">
              <a:solidFill>
                <a:srgbClr val="F0A22E">
                  <a:shade val="75000"/>
                </a:srgbClr>
              </a:solidFill>
            </a:endParaRPr>
          </a:p>
        </p:txBody>
      </p:sp>
      <p:sp>
        <p:nvSpPr>
          <p:cNvPr id="8" name="Tytuł 7"/>
          <p:cNvSpPr>
            <a:spLocks noGrp="1"/>
          </p:cNvSpPr>
          <p:nvPr>
            <p:ph type="title"/>
          </p:nvPr>
        </p:nvSpPr>
        <p:spPr>
          <a:xfrm>
            <a:off x="180475" y="2947085"/>
            <a:ext cx="8686800" cy="1184825"/>
          </a:xfrm>
        </p:spPr>
        <p:txBody>
          <a:bodyPr rtlCol="0" anchor="t"/>
          <a:lstStyle>
            <a:lvl1pPr algn="r">
              <a:defRPr/>
            </a:lvl1pPr>
          </a:lstStyle>
          <a:p>
            <a:r>
              <a:rPr kumimoji="0" lang="pl-PL" smtClean="0"/>
              <a:t>Kliknij, aby edytować styl</a:t>
            </a:r>
            <a:endParaRPr kumimoji="0" lang="en-US"/>
          </a:p>
        </p:txBody>
      </p:sp>
    </p:spTree>
    <p:extLst>
      <p:ext uri="{BB962C8B-B14F-4D97-AF65-F5344CB8AC3E}">
        <p14:creationId xmlns:p14="http://schemas.microsoft.com/office/powerpoint/2010/main" val="36287348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0" name="Tytuł 19"/>
          <p:cNvSpPr>
            <a:spLocks noGrp="1"/>
          </p:cNvSpPr>
          <p:nvPr>
            <p:ph type="title"/>
          </p:nvPr>
        </p:nvSpPr>
        <p:spPr>
          <a:xfrm>
            <a:off x="301752" y="457200"/>
            <a:ext cx="8686800" cy="841248"/>
          </a:xfrm>
        </p:spPr>
        <p:txBody>
          <a:bodyPr/>
          <a:lstStyle/>
          <a:p>
            <a:r>
              <a:rPr kumimoji="0" lang="pl-PL" smtClean="0"/>
              <a:t>Kliknij, aby edytować styl</a:t>
            </a:r>
            <a:endParaRPr kumimoji="0" lang="en-US"/>
          </a:p>
        </p:txBody>
      </p:sp>
      <p:sp>
        <p:nvSpPr>
          <p:cNvPr id="14" name="Symbol zastępczy zawartości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13" name="Symbol zastępczy zawartości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21" name="Symbol zastępczy daty 20"/>
          <p:cNvSpPr>
            <a:spLocks noGrp="1"/>
          </p:cNvSpPr>
          <p:nvPr>
            <p:ph type="dt" sz="half" idx="10"/>
          </p:nvPr>
        </p:nvSpPr>
        <p:spPr/>
        <p:txBody>
          <a:bodyPr/>
          <a:lstStyle/>
          <a:p>
            <a:fld id="{ACF503F2-DE56-441F-94F8-4AB68D587430}" type="datetimeFigureOut">
              <a:rPr lang="pl-PL" smtClean="0">
                <a:solidFill>
                  <a:srgbClr val="F0A22E">
                    <a:shade val="75000"/>
                  </a:srgbClr>
                </a:solidFill>
              </a:rPr>
              <a:pPr/>
              <a:t>2015-01-29</a:t>
            </a:fld>
            <a:endParaRPr lang="pl-PL">
              <a:solidFill>
                <a:srgbClr val="F0A22E">
                  <a:shade val="75000"/>
                </a:srgbClr>
              </a:solidFill>
            </a:endParaRPr>
          </a:p>
        </p:txBody>
      </p:sp>
      <p:sp>
        <p:nvSpPr>
          <p:cNvPr id="10" name="Symbol zastępczy stopki 9"/>
          <p:cNvSpPr>
            <a:spLocks noGrp="1"/>
          </p:cNvSpPr>
          <p:nvPr>
            <p:ph type="ftr" sz="quarter" idx="11"/>
          </p:nvPr>
        </p:nvSpPr>
        <p:spPr/>
        <p:txBody>
          <a:bodyPr/>
          <a:lstStyle/>
          <a:p>
            <a:endParaRPr lang="pl-PL">
              <a:solidFill>
                <a:srgbClr val="F0A22E">
                  <a:shade val="75000"/>
                </a:srgbClr>
              </a:solidFill>
            </a:endParaRPr>
          </a:p>
        </p:txBody>
      </p:sp>
      <p:sp>
        <p:nvSpPr>
          <p:cNvPr id="31" name="Symbol zastępczy numeru slajdu 30"/>
          <p:cNvSpPr>
            <a:spLocks noGrp="1"/>
          </p:cNvSpPr>
          <p:nvPr>
            <p:ph type="sldNum" sz="quarter" idx="12"/>
          </p:nvPr>
        </p:nvSpPr>
        <p:spPr/>
        <p:txBody>
          <a:bodyPr/>
          <a:lstStyle/>
          <a:p>
            <a:fld id="{7EFA062E-D6B3-42A9-97A1-2A7707E9669B}" type="slidenum">
              <a:rPr lang="pl-PL" smtClean="0">
                <a:solidFill>
                  <a:srgbClr val="F0A22E">
                    <a:shade val="75000"/>
                  </a:srgbClr>
                </a:solidFill>
              </a:rPr>
              <a:pPr/>
              <a:t>‹#›</a:t>
            </a:fld>
            <a:endParaRPr lang="pl-PL">
              <a:solidFill>
                <a:srgbClr val="F0A22E">
                  <a:shade val="75000"/>
                </a:srgbClr>
              </a:solidFill>
            </a:endParaRPr>
          </a:p>
        </p:txBody>
      </p:sp>
    </p:spTree>
    <p:extLst>
      <p:ext uri="{BB962C8B-B14F-4D97-AF65-F5344CB8AC3E}">
        <p14:creationId xmlns:p14="http://schemas.microsoft.com/office/powerpoint/2010/main" val="242787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Porównanie">
    <p:spTree>
      <p:nvGrpSpPr>
        <p:cNvPr id="1" name=""/>
        <p:cNvGrpSpPr/>
        <p:nvPr/>
      </p:nvGrpSpPr>
      <p:grpSpPr>
        <a:xfrm>
          <a:off x="0" y="0"/>
          <a:ext cx="0" cy="0"/>
          <a:chOff x="0" y="0"/>
          <a:chExt cx="0" cy="0"/>
        </a:xfrm>
      </p:grpSpPr>
      <p:sp>
        <p:nvSpPr>
          <p:cNvPr id="29" name="Tytuł 28"/>
          <p:cNvSpPr>
            <a:spLocks noGrp="1"/>
          </p:cNvSpPr>
          <p:nvPr>
            <p:ph type="title"/>
          </p:nvPr>
        </p:nvSpPr>
        <p:spPr>
          <a:xfrm>
            <a:off x="304800" y="5410200"/>
            <a:ext cx="8610600" cy="882650"/>
          </a:xfrm>
        </p:spPr>
        <p:txBody>
          <a:bodyPr anchor="ctr"/>
          <a:lstStyle>
            <a:lvl1pPr>
              <a:defRPr/>
            </a:lvl1pPr>
          </a:lstStyle>
          <a:p>
            <a:r>
              <a:rPr kumimoji="0" lang="pl-PL" smtClean="0"/>
              <a:t>Kliknij, aby edytować styl</a:t>
            </a:r>
            <a:endParaRPr kumimoji="0" lang="en-US"/>
          </a:p>
        </p:txBody>
      </p:sp>
      <p:sp>
        <p:nvSpPr>
          <p:cNvPr id="13" name="Symbol zastępczy tekstu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25" name="Symbol zastępczy tekstu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4" name="Symbol zastępczy zawartości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28" name="Symbol zastępczy zawartości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10" name="Symbol zastępczy daty 9"/>
          <p:cNvSpPr>
            <a:spLocks noGrp="1"/>
          </p:cNvSpPr>
          <p:nvPr>
            <p:ph type="dt" sz="half" idx="10"/>
          </p:nvPr>
        </p:nvSpPr>
        <p:spPr/>
        <p:txBody>
          <a:bodyPr/>
          <a:lstStyle/>
          <a:p>
            <a:fld id="{ACF503F2-DE56-441F-94F8-4AB68D587430}" type="datetimeFigureOut">
              <a:rPr lang="pl-PL" smtClean="0">
                <a:solidFill>
                  <a:srgbClr val="F0A22E">
                    <a:shade val="75000"/>
                  </a:srgbClr>
                </a:solidFill>
              </a:rPr>
              <a:pPr/>
              <a:t>2015-01-29</a:t>
            </a:fld>
            <a:endParaRPr lang="pl-PL">
              <a:solidFill>
                <a:srgbClr val="F0A22E">
                  <a:shade val="75000"/>
                </a:srgbClr>
              </a:solidFill>
            </a:endParaRPr>
          </a:p>
        </p:txBody>
      </p:sp>
      <p:sp>
        <p:nvSpPr>
          <p:cNvPr id="6" name="Symbol zastępczy stopki 5"/>
          <p:cNvSpPr>
            <a:spLocks noGrp="1"/>
          </p:cNvSpPr>
          <p:nvPr>
            <p:ph type="ftr" sz="quarter" idx="11"/>
          </p:nvPr>
        </p:nvSpPr>
        <p:spPr/>
        <p:txBody>
          <a:bodyPr/>
          <a:lstStyle/>
          <a:p>
            <a:endParaRPr lang="pl-PL">
              <a:solidFill>
                <a:srgbClr val="F0A22E">
                  <a:shade val="75000"/>
                </a:srgbClr>
              </a:solidFill>
            </a:endParaRPr>
          </a:p>
        </p:txBody>
      </p:sp>
      <p:sp>
        <p:nvSpPr>
          <p:cNvPr id="7" name="Symbol zastępczy numeru slajdu 6"/>
          <p:cNvSpPr>
            <a:spLocks noGrp="1"/>
          </p:cNvSpPr>
          <p:nvPr>
            <p:ph type="sldNum" sz="quarter" idx="12"/>
          </p:nvPr>
        </p:nvSpPr>
        <p:spPr>
          <a:xfrm>
            <a:off x="8229600" y="6477000"/>
            <a:ext cx="762000" cy="246888"/>
          </a:xfrm>
        </p:spPr>
        <p:txBody>
          <a:bodyPr/>
          <a:lstStyle/>
          <a:p>
            <a:fld id="{7EFA062E-D6B3-42A9-97A1-2A7707E9669B}" type="slidenum">
              <a:rPr lang="pl-PL" smtClean="0">
                <a:solidFill>
                  <a:srgbClr val="F0A22E">
                    <a:shade val="75000"/>
                  </a:srgbClr>
                </a:solidFill>
              </a:rPr>
              <a:pPr/>
              <a:t>‹#›</a:t>
            </a:fld>
            <a:endParaRPr lang="pl-PL">
              <a:solidFill>
                <a:srgbClr val="F0A22E">
                  <a:shade val="75000"/>
                </a:srgbClr>
              </a:solidFill>
            </a:endParaRPr>
          </a:p>
        </p:txBody>
      </p:sp>
      <p:sp>
        <p:nvSpPr>
          <p:cNvPr id="11" name="Łącznik prostoliniowy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Tree>
    <p:extLst>
      <p:ext uri="{BB962C8B-B14F-4D97-AF65-F5344CB8AC3E}">
        <p14:creationId xmlns:p14="http://schemas.microsoft.com/office/powerpoint/2010/main" val="3181575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30" name="Tytuł 29"/>
          <p:cNvSpPr>
            <a:spLocks noGrp="1"/>
          </p:cNvSpPr>
          <p:nvPr>
            <p:ph type="title"/>
          </p:nvPr>
        </p:nvSpPr>
        <p:spPr>
          <a:xfrm>
            <a:off x="301752" y="457200"/>
            <a:ext cx="8686800" cy="841248"/>
          </a:xfrm>
        </p:spPr>
        <p:txBody>
          <a:bodyPr/>
          <a:lstStyle/>
          <a:p>
            <a:r>
              <a:rPr kumimoji="0" lang="pl-PL" smtClean="0"/>
              <a:t>Kliknij, aby edytować styl</a:t>
            </a:r>
            <a:endParaRPr kumimoji="0" lang="en-US"/>
          </a:p>
        </p:txBody>
      </p:sp>
      <p:sp>
        <p:nvSpPr>
          <p:cNvPr id="12" name="Symbol zastępczy daty 11"/>
          <p:cNvSpPr>
            <a:spLocks noGrp="1"/>
          </p:cNvSpPr>
          <p:nvPr>
            <p:ph type="dt" sz="half" idx="10"/>
          </p:nvPr>
        </p:nvSpPr>
        <p:spPr/>
        <p:txBody>
          <a:bodyPr/>
          <a:lstStyle/>
          <a:p>
            <a:fld id="{ACF503F2-DE56-441F-94F8-4AB68D587430}" type="datetimeFigureOut">
              <a:rPr lang="pl-PL" smtClean="0">
                <a:solidFill>
                  <a:srgbClr val="F0A22E">
                    <a:shade val="75000"/>
                  </a:srgbClr>
                </a:solidFill>
              </a:rPr>
              <a:pPr/>
              <a:t>2015-01-29</a:t>
            </a:fld>
            <a:endParaRPr lang="pl-PL">
              <a:solidFill>
                <a:srgbClr val="F0A22E">
                  <a:shade val="75000"/>
                </a:srgbClr>
              </a:solidFill>
            </a:endParaRPr>
          </a:p>
        </p:txBody>
      </p:sp>
      <p:sp>
        <p:nvSpPr>
          <p:cNvPr id="21" name="Symbol zastępczy stopki 20"/>
          <p:cNvSpPr>
            <a:spLocks noGrp="1"/>
          </p:cNvSpPr>
          <p:nvPr>
            <p:ph type="ftr" sz="quarter" idx="11"/>
          </p:nvPr>
        </p:nvSpPr>
        <p:spPr/>
        <p:txBody>
          <a:bodyPr/>
          <a:lstStyle/>
          <a:p>
            <a:endParaRPr lang="pl-PL">
              <a:solidFill>
                <a:srgbClr val="F0A22E">
                  <a:shade val="75000"/>
                </a:srgbClr>
              </a:solidFill>
            </a:endParaRPr>
          </a:p>
        </p:txBody>
      </p:sp>
      <p:sp>
        <p:nvSpPr>
          <p:cNvPr id="6" name="Symbol zastępczy numeru slajdu 5"/>
          <p:cNvSpPr>
            <a:spLocks noGrp="1"/>
          </p:cNvSpPr>
          <p:nvPr>
            <p:ph type="sldNum" sz="quarter" idx="12"/>
          </p:nvPr>
        </p:nvSpPr>
        <p:spPr/>
        <p:txBody>
          <a:bodyPr/>
          <a:lstStyle/>
          <a:p>
            <a:fld id="{7EFA062E-D6B3-42A9-97A1-2A7707E9669B}" type="slidenum">
              <a:rPr lang="pl-PL" smtClean="0">
                <a:solidFill>
                  <a:srgbClr val="F0A22E">
                    <a:shade val="75000"/>
                  </a:srgbClr>
                </a:solidFill>
              </a:rPr>
              <a:pPr/>
              <a:t>‹#›</a:t>
            </a:fld>
            <a:endParaRPr lang="pl-PL">
              <a:solidFill>
                <a:srgbClr val="F0A22E">
                  <a:shade val="75000"/>
                </a:srgbClr>
              </a:solidFill>
            </a:endParaRPr>
          </a:p>
        </p:txBody>
      </p:sp>
    </p:spTree>
    <p:extLst>
      <p:ext uri="{BB962C8B-B14F-4D97-AF65-F5344CB8AC3E}">
        <p14:creationId xmlns:p14="http://schemas.microsoft.com/office/powerpoint/2010/main" val="631053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3" name="Symbol zastępczy daty 2"/>
          <p:cNvSpPr>
            <a:spLocks noGrp="1"/>
          </p:cNvSpPr>
          <p:nvPr>
            <p:ph type="dt" sz="half" idx="10"/>
          </p:nvPr>
        </p:nvSpPr>
        <p:spPr/>
        <p:txBody>
          <a:bodyPr/>
          <a:lstStyle/>
          <a:p>
            <a:fld id="{ACF503F2-DE56-441F-94F8-4AB68D587430}" type="datetimeFigureOut">
              <a:rPr lang="pl-PL" smtClean="0">
                <a:solidFill>
                  <a:srgbClr val="F0A22E">
                    <a:shade val="75000"/>
                  </a:srgbClr>
                </a:solidFill>
              </a:rPr>
              <a:pPr/>
              <a:t>2015-01-29</a:t>
            </a:fld>
            <a:endParaRPr lang="pl-PL">
              <a:solidFill>
                <a:srgbClr val="F0A22E">
                  <a:shade val="75000"/>
                </a:srgbClr>
              </a:solidFill>
            </a:endParaRPr>
          </a:p>
        </p:txBody>
      </p:sp>
      <p:sp>
        <p:nvSpPr>
          <p:cNvPr id="24" name="Symbol zastępczy stopki 23"/>
          <p:cNvSpPr>
            <a:spLocks noGrp="1"/>
          </p:cNvSpPr>
          <p:nvPr>
            <p:ph type="ftr" sz="quarter" idx="11"/>
          </p:nvPr>
        </p:nvSpPr>
        <p:spPr/>
        <p:txBody>
          <a:bodyPr/>
          <a:lstStyle/>
          <a:p>
            <a:endParaRPr lang="pl-PL">
              <a:solidFill>
                <a:srgbClr val="F0A22E">
                  <a:shade val="75000"/>
                </a:srgbClr>
              </a:solidFill>
            </a:endParaRPr>
          </a:p>
        </p:txBody>
      </p:sp>
      <p:sp>
        <p:nvSpPr>
          <p:cNvPr id="7" name="Symbol zastępczy numeru slajdu 6"/>
          <p:cNvSpPr>
            <a:spLocks noGrp="1"/>
          </p:cNvSpPr>
          <p:nvPr>
            <p:ph type="sldNum" sz="quarter" idx="12"/>
          </p:nvPr>
        </p:nvSpPr>
        <p:spPr/>
        <p:txBody>
          <a:bodyPr/>
          <a:lstStyle/>
          <a:p>
            <a:fld id="{7EFA062E-D6B3-42A9-97A1-2A7707E9669B}" type="slidenum">
              <a:rPr lang="pl-PL" smtClean="0">
                <a:solidFill>
                  <a:srgbClr val="F0A22E">
                    <a:shade val="75000"/>
                  </a:srgbClr>
                </a:solidFill>
              </a:rPr>
              <a:pPr/>
              <a:t>‹#›</a:t>
            </a:fld>
            <a:endParaRPr lang="pl-PL">
              <a:solidFill>
                <a:srgbClr val="F0A22E">
                  <a:shade val="75000"/>
                </a:srgbClr>
              </a:solidFill>
            </a:endParaRPr>
          </a:p>
        </p:txBody>
      </p:sp>
    </p:spTree>
    <p:extLst>
      <p:ext uri="{BB962C8B-B14F-4D97-AF65-F5344CB8AC3E}">
        <p14:creationId xmlns:p14="http://schemas.microsoft.com/office/powerpoint/2010/main" val="4146923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Łącznik prostoliniowy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12" name="Tytuł 11"/>
          <p:cNvSpPr>
            <a:spLocks noGrp="1"/>
          </p:cNvSpPr>
          <p:nvPr>
            <p:ph type="title"/>
          </p:nvPr>
        </p:nvSpPr>
        <p:spPr>
          <a:xfrm>
            <a:off x="457200" y="5486400"/>
            <a:ext cx="8458200" cy="520700"/>
          </a:xfrm>
        </p:spPr>
        <p:txBody>
          <a:bodyPr anchor="ctr"/>
          <a:lstStyle>
            <a:lvl1pPr algn="l">
              <a:buNone/>
              <a:defRPr sz="2000" b="1"/>
            </a:lvl1pPr>
          </a:lstStyle>
          <a:p>
            <a:r>
              <a:rPr kumimoji="0" lang="pl-PL" smtClean="0"/>
              <a:t>Kliknij, aby edytować styl</a:t>
            </a:r>
            <a:endParaRPr kumimoji="0" lang="en-US"/>
          </a:p>
        </p:txBody>
      </p:sp>
      <p:sp>
        <p:nvSpPr>
          <p:cNvPr id="26" name="Symbol zastępczy tekstu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pl-PL" smtClean="0"/>
              <a:t>Kliknij, aby edytować style wzorca tekstu</a:t>
            </a:r>
          </a:p>
        </p:txBody>
      </p:sp>
      <p:sp>
        <p:nvSpPr>
          <p:cNvPr id="14" name="Symbol zastępczy zawartości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25" name="Symbol zastępczy daty 24"/>
          <p:cNvSpPr>
            <a:spLocks noGrp="1"/>
          </p:cNvSpPr>
          <p:nvPr>
            <p:ph type="dt" sz="half" idx="10"/>
          </p:nvPr>
        </p:nvSpPr>
        <p:spPr/>
        <p:txBody>
          <a:bodyPr/>
          <a:lstStyle/>
          <a:p>
            <a:fld id="{ACF503F2-DE56-441F-94F8-4AB68D587430}" type="datetimeFigureOut">
              <a:rPr lang="pl-PL" smtClean="0">
                <a:solidFill>
                  <a:srgbClr val="F0A22E">
                    <a:shade val="75000"/>
                  </a:srgbClr>
                </a:solidFill>
              </a:rPr>
              <a:pPr/>
              <a:t>2015-01-29</a:t>
            </a:fld>
            <a:endParaRPr lang="pl-PL">
              <a:solidFill>
                <a:srgbClr val="F0A22E">
                  <a:shade val="75000"/>
                </a:srgbClr>
              </a:solidFill>
            </a:endParaRPr>
          </a:p>
        </p:txBody>
      </p:sp>
      <p:sp>
        <p:nvSpPr>
          <p:cNvPr id="29" name="Symbol zastępczy stopki 28"/>
          <p:cNvSpPr>
            <a:spLocks noGrp="1"/>
          </p:cNvSpPr>
          <p:nvPr>
            <p:ph type="ftr" sz="quarter" idx="11"/>
          </p:nvPr>
        </p:nvSpPr>
        <p:spPr/>
        <p:txBody>
          <a:bodyPr/>
          <a:lstStyle/>
          <a:p>
            <a:endParaRPr lang="pl-PL">
              <a:solidFill>
                <a:srgbClr val="F0A22E">
                  <a:shade val="75000"/>
                </a:srgbClr>
              </a:solidFill>
            </a:endParaRPr>
          </a:p>
        </p:txBody>
      </p:sp>
      <p:sp>
        <p:nvSpPr>
          <p:cNvPr id="7" name="Symbol zastępczy numeru slajdu 6"/>
          <p:cNvSpPr>
            <a:spLocks noGrp="1"/>
          </p:cNvSpPr>
          <p:nvPr>
            <p:ph type="sldNum" sz="quarter" idx="12"/>
          </p:nvPr>
        </p:nvSpPr>
        <p:spPr/>
        <p:txBody>
          <a:bodyPr/>
          <a:lstStyle/>
          <a:p>
            <a:fld id="{7EFA062E-D6B3-42A9-97A1-2A7707E9669B}" type="slidenum">
              <a:rPr lang="pl-PL" smtClean="0">
                <a:solidFill>
                  <a:srgbClr val="F0A22E">
                    <a:shade val="75000"/>
                  </a:srgbClr>
                </a:solidFill>
              </a:rPr>
              <a:pPr/>
              <a:t>‹#›</a:t>
            </a:fld>
            <a:endParaRPr lang="pl-PL">
              <a:solidFill>
                <a:srgbClr val="F0A22E">
                  <a:shade val="75000"/>
                </a:srgbClr>
              </a:solidFill>
            </a:endParaRPr>
          </a:p>
        </p:txBody>
      </p:sp>
    </p:spTree>
    <p:extLst>
      <p:ext uri="{BB962C8B-B14F-4D97-AF65-F5344CB8AC3E}">
        <p14:creationId xmlns:p14="http://schemas.microsoft.com/office/powerpoint/2010/main" val="545767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3" name="Symbol zastępczy obrazu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pl-PL" smtClean="0"/>
              <a:t>Kliknij ikonę, aby dodać obraz</a:t>
            </a:r>
            <a:endParaRPr kumimoji="0" lang="en-US" dirty="0"/>
          </a:p>
        </p:txBody>
      </p:sp>
      <p:sp>
        <p:nvSpPr>
          <p:cNvPr id="7" name="Symbol zastępczy daty 6"/>
          <p:cNvSpPr>
            <a:spLocks noGrp="1"/>
          </p:cNvSpPr>
          <p:nvPr>
            <p:ph type="dt" sz="half" idx="10"/>
          </p:nvPr>
        </p:nvSpPr>
        <p:spPr/>
        <p:txBody>
          <a:bodyPr/>
          <a:lstStyle/>
          <a:p>
            <a:fld id="{ACF503F2-DE56-441F-94F8-4AB68D587430}" type="datetimeFigureOut">
              <a:rPr lang="pl-PL" smtClean="0">
                <a:solidFill>
                  <a:srgbClr val="F0A22E">
                    <a:shade val="75000"/>
                  </a:srgbClr>
                </a:solidFill>
              </a:rPr>
              <a:pPr/>
              <a:t>2015-01-29</a:t>
            </a:fld>
            <a:endParaRPr lang="pl-PL">
              <a:solidFill>
                <a:srgbClr val="F0A22E">
                  <a:shade val="75000"/>
                </a:srgbClr>
              </a:solidFill>
            </a:endParaRPr>
          </a:p>
        </p:txBody>
      </p:sp>
      <p:sp>
        <p:nvSpPr>
          <p:cNvPr id="5" name="Symbol zastępczy stopki 4"/>
          <p:cNvSpPr>
            <a:spLocks noGrp="1"/>
          </p:cNvSpPr>
          <p:nvPr>
            <p:ph type="ftr" sz="quarter" idx="11"/>
          </p:nvPr>
        </p:nvSpPr>
        <p:spPr/>
        <p:txBody>
          <a:bodyPr/>
          <a:lstStyle/>
          <a:p>
            <a:endParaRPr lang="pl-PL">
              <a:solidFill>
                <a:srgbClr val="F0A22E">
                  <a:shade val="75000"/>
                </a:srgbClr>
              </a:solidFill>
            </a:endParaRPr>
          </a:p>
        </p:txBody>
      </p:sp>
      <p:sp>
        <p:nvSpPr>
          <p:cNvPr id="31" name="Symbol zastępczy numeru slajdu 30"/>
          <p:cNvSpPr>
            <a:spLocks noGrp="1"/>
          </p:cNvSpPr>
          <p:nvPr>
            <p:ph type="sldNum" sz="quarter" idx="12"/>
          </p:nvPr>
        </p:nvSpPr>
        <p:spPr/>
        <p:txBody>
          <a:bodyPr/>
          <a:lstStyle/>
          <a:p>
            <a:fld id="{7EFA062E-D6B3-42A9-97A1-2A7707E9669B}" type="slidenum">
              <a:rPr lang="pl-PL" smtClean="0">
                <a:solidFill>
                  <a:srgbClr val="F0A22E">
                    <a:shade val="75000"/>
                  </a:srgbClr>
                </a:solidFill>
              </a:rPr>
              <a:pPr/>
              <a:t>‹#›</a:t>
            </a:fld>
            <a:endParaRPr lang="pl-PL">
              <a:solidFill>
                <a:srgbClr val="F0A22E">
                  <a:shade val="75000"/>
                </a:srgbClr>
              </a:solidFill>
            </a:endParaRPr>
          </a:p>
        </p:txBody>
      </p:sp>
      <p:sp>
        <p:nvSpPr>
          <p:cNvPr id="17" name="Tytuł 16"/>
          <p:cNvSpPr>
            <a:spLocks noGrp="1"/>
          </p:cNvSpPr>
          <p:nvPr>
            <p:ph type="title"/>
          </p:nvPr>
        </p:nvSpPr>
        <p:spPr>
          <a:xfrm>
            <a:off x="381000" y="4993760"/>
            <a:ext cx="5867400" cy="522288"/>
          </a:xfrm>
        </p:spPr>
        <p:txBody>
          <a:bodyPr anchor="ctr"/>
          <a:lstStyle>
            <a:lvl1pPr algn="l">
              <a:buNone/>
              <a:defRPr sz="2000" b="1"/>
            </a:lvl1pPr>
          </a:lstStyle>
          <a:p>
            <a:r>
              <a:rPr kumimoji="0" lang="pl-PL" smtClean="0"/>
              <a:t>Kliknij, aby edytować styl</a:t>
            </a:r>
            <a:endParaRPr kumimoji="0" lang="en-US"/>
          </a:p>
        </p:txBody>
      </p:sp>
      <p:sp>
        <p:nvSpPr>
          <p:cNvPr id="26" name="Symbol zastępczy tekstu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pl-PL" smtClean="0"/>
              <a:t>Kliknij, aby edytować style wzorca tekstu</a:t>
            </a:r>
          </a:p>
        </p:txBody>
      </p:sp>
    </p:spTree>
    <p:extLst>
      <p:ext uri="{BB962C8B-B14F-4D97-AF65-F5344CB8AC3E}">
        <p14:creationId xmlns:p14="http://schemas.microsoft.com/office/powerpoint/2010/main" val="2970121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ACF503F2-DE56-441F-94F8-4AB68D587430}" type="datetimeFigureOut">
              <a:rPr lang="pl-PL" smtClean="0">
                <a:solidFill>
                  <a:srgbClr val="F0A22E">
                    <a:shade val="75000"/>
                  </a:srgbClr>
                </a:solidFill>
              </a:rPr>
              <a:pPr/>
              <a:t>2015-01-29</a:t>
            </a:fld>
            <a:endParaRPr lang="pl-PL">
              <a:solidFill>
                <a:srgbClr val="F0A22E">
                  <a:shade val="75000"/>
                </a:srgbClr>
              </a:solidFill>
            </a:endParaRPr>
          </a:p>
        </p:txBody>
      </p:sp>
      <p:sp>
        <p:nvSpPr>
          <p:cNvPr id="5" name="Symbol zastępczy stopki 4"/>
          <p:cNvSpPr>
            <a:spLocks noGrp="1"/>
          </p:cNvSpPr>
          <p:nvPr>
            <p:ph type="ftr" sz="quarter" idx="11"/>
          </p:nvPr>
        </p:nvSpPr>
        <p:spPr/>
        <p:txBody>
          <a:bodyPr/>
          <a:lstStyle/>
          <a:p>
            <a:endParaRPr lang="pl-PL">
              <a:solidFill>
                <a:srgbClr val="F0A22E">
                  <a:shade val="75000"/>
                </a:srgbClr>
              </a:solidFill>
            </a:endParaRPr>
          </a:p>
        </p:txBody>
      </p:sp>
      <p:sp>
        <p:nvSpPr>
          <p:cNvPr id="6" name="Symbol zastępczy numeru slajdu 5"/>
          <p:cNvSpPr>
            <a:spLocks noGrp="1"/>
          </p:cNvSpPr>
          <p:nvPr>
            <p:ph type="sldNum" sz="quarter" idx="12"/>
          </p:nvPr>
        </p:nvSpPr>
        <p:spPr/>
        <p:txBody>
          <a:bodyPr/>
          <a:lstStyle/>
          <a:p>
            <a:fld id="{7EFA062E-D6B3-42A9-97A1-2A7707E9669B}" type="slidenum">
              <a:rPr lang="pl-PL" smtClean="0">
                <a:solidFill>
                  <a:srgbClr val="F0A22E">
                    <a:shade val="75000"/>
                  </a:srgbClr>
                </a:solidFill>
              </a:rPr>
              <a:pPr/>
              <a:t>‹#›</a:t>
            </a:fld>
            <a:endParaRPr lang="pl-PL">
              <a:solidFill>
                <a:srgbClr val="F0A22E">
                  <a:shade val="75000"/>
                </a:srgbClr>
              </a:solidFill>
            </a:endParaRPr>
          </a:p>
        </p:txBody>
      </p:sp>
    </p:spTree>
    <p:extLst>
      <p:ext uri="{BB962C8B-B14F-4D97-AF65-F5344CB8AC3E}">
        <p14:creationId xmlns:p14="http://schemas.microsoft.com/office/powerpoint/2010/main" val="291350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lvl1pPr>
              <a:defRPr/>
            </a:lvl1pPr>
          </a:lstStyle>
          <a:p>
            <a:endParaRPr lang="pl-PL"/>
          </a:p>
        </p:txBody>
      </p:sp>
      <p:sp>
        <p:nvSpPr>
          <p:cNvPr id="8" name="Symbol zastępczy stopki 7"/>
          <p:cNvSpPr>
            <a:spLocks noGrp="1"/>
          </p:cNvSpPr>
          <p:nvPr>
            <p:ph type="ftr" sz="quarter" idx="11"/>
          </p:nvPr>
        </p:nvSpPr>
        <p:spPr/>
        <p:txBody>
          <a:bodyPr/>
          <a:lstStyle>
            <a:lvl1pPr>
              <a:defRPr/>
            </a:lvl1pPr>
          </a:lstStyle>
          <a:p>
            <a:endParaRPr lang="pl-PL"/>
          </a:p>
        </p:txBody>
      </p:sp>
      <p:sp>
        <p:nvSpPr>
          <p:cNvPr id="9" name="Symbol zastępczy numeru slajdu 8"/>
          <p:cNvSpPr>
            <a:spLocks noGrp="1"/>
          </p:cNvSpPr>
          <p:nvPr>
            <p:ph type="sldNum" sz="quarter" idx="12"/>
          </p:nvPr>
        </p:nvSpPr>
        <p:spPr/>
        <p:txBody>
          <a:bodyPr/>
          <a:lstStyle>
            <a:lvl1pPr>
              <a:defRPr/>
            </a:lvl1pPr>
          </a:lstStyle>
          <a:p>
            <a:fld id="{3F74E207-6D9D-4C63-8971-4C3CCFBF6632}" type="slidenum">
              <a:rPr lang="pl-PL" smtClean="0"/>
              <a:pPr/>
              <a:t>‹#›</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858000" y="549276"/>
            <a:ext cx="1828800" cy="5851525"/>
          </a:xfrm>
        </p:spPr>
        <p:txBody>
          <a:bodyPr vert="eaVer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549276"/>
            <a:ext cx="6248400" cy="5851525"/>
          </a:xfrm>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ACF503F2-DE56-441F-94F8-4AB68D587430}" type="datetimeFigureOut">
              <a:rPr lang="pl-PL" smtClean="0">
                <a:solidFill>
                  <a:srgbClr val="F0A22E">
                    <a:shade val="75000"/>
                  </a:srgbClr>
                </a:solidFill>
              </a:rPr>
              <a:pPr/>
              <a:t>2015-01-29</a:t>
            </a:fld>
            <a:endParaRPr lang="pl-PL">
              <a:solidFill>
                <a:srgbClr val="F0A22E">
                  <a:shade val="75000"/>
                </a:srgbClr>
              </a:solidFill>
            </a:endParaRPr>
          </a:p>
        </p:txBody>
      </p:sp>
      <p:sp>
        <p:nvSpPr>
          <p:cNvPr id="5" name="Symbol zastępczy stopki 4"/>
          <p:cNvSpPr>
            <a:spLocks noGrp="1"/>
          </p:cNvSpPr>
          <p:nvPr>
            <p:ph type="ftr" sz="quarter" idx="11"/>
          </p:nvPr>
        </p:nvSpPr>
        <p:spPr/>
        <p:txBody>
          <a:bodyPr/>
          <a:lstStyle/>
          <a:p>
            <a:endParaRPr lang="pl-PL">
              <a:solidFill>
                <a:srgbClr val="F0A22E">
                  <a:shade val="75000"/>
                </a:srgbClr>
              </a:solidFill>
            </a:endParaRPr>
          </a:p>
        </p:txBody>
      </p:sp>
      <p:sp>
        <p:nvSpPr>
          <p:cNvPr id="6" name="Symbol zastępczy numeru slajdu 5"/>
          <p:cNvSpPr>
            <a:spLocks noGrp="1"/>
          </p:cNvSpPr>
          <p:nvPr>
            <p:ph type="sldNum" sz="quarter" idx="12"/>
          </p:nvPr>
        </p:nvSpPr>
        <p:spPr/>
        <p:txBody>
          <a:bodyPr/>
          <a:lstStyle/>
          <a:p>
            <a:fld id="{7EFA062E-D6B3-42A9-97A1-2A7707E9669B}" type="slidenum">
              <a:rPr lang="pl-PL" smtClean="0">
                <a:solidFill>
                  <a:srgbClr val="F0A22E">
                    <a:shade val="75000"/>
                  </a:srgbClr>
                </a:solidFill>
              </a:rPr>
              <a:pPr/>
              <a:t>‹#›</a:t>
            </a:fld>
            <a:endParaRPr lang="pl-PL">
              <a:solidFill>
                <a:srgbClr val="F0A22E">
                  <a:shade val="75000"/>
                </a:srgbClr>
              </a:solidFill>
            </a:endParaRPr>
          </a:p>
        </p:txBody>
      </p:sp>
    </p:spTree>
    <p:extLst>
      <p:ext uri="{BB962C8B-B14F-4D97-AF65-F5344CB8AC3E}">
        <p14:creationId xmlns:p14="http://schemas.microsoft.com/office/powerpoint/2010/main" val="507544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pl-PL" smtClean="0"/>
              <a:t>Kliknij, aby edytować styl</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ACF503F2-DE56-441F-94F8-4AB68D587430}" type="datetimeFigureOut">
              <a:rPr lang="pl-PL" smtClean="0">
                <a:solidFill>
                  <a:prstClr val="white">
                    <a:tint val="75000"/>
                  </a:prstClr>
                </a:solidFill>
              </a:rPr>
              <a:pPr/>
              <a:t>2015-01-29</a:t>
            </a:fld>
            <a:endParaRPr lang="pl-PL">
              <a:solidFill>
                <a:prstClr val="white">
                  <a:tint val="75000"/>
                </a:prstClr>
              </a:solidFill>
            </a:endParaRPr>
          </a:p>
        </p:txBody>
      </p:sp>
      <p:sp>
        <p:nvSpPr>
          <p:cNvPr id="5" name="Footer Placeholder 4"/>
          <p:cNvSpPr>
            <a:spLocks noGrp="1"/>
          </p:cNvSpPr>
          <p:nvPr>
            <p:ph type="ftr" sz="quarter" idx="11"/>
          </p:nvPr>
        </p:nvSpPr>
        <p:spPr/>
        <p:txBody>
          <a:bodyPr/>
          <a:lstStyle/>
          <a:p>
            <a:endParaRPr lang="pl-PL">
              <a:solidFill>
                <a:prstClr val="white">
                  <a:tint val="75000"/>
                </a:prstClr>
              </a:solidFill>
            </a:endParaRPr>
          </a:p>
        </p:txBody>
      </p:sp>
      <p:sp>
        <p:nvSpPr>
          <p:cNvPr id="6" name="Slide Number Placeholder 5"/>
          <p:cNvSpPr>
            <a:spLocks noGrp="1"/>
          </p:cNvSpPr>
          <p:nvPr>
            <p:ph type="sldNum" sz="quarter" idx="12"/>
          </p:nvPr>
        </p:nvSpPr>
        <p:spPr/>
        <p:txBody>
          <a:bodyPr/>
          <a:lstStyle/>
          <a:p>
            <a:fld id="{7EFA062E-D6B3-42A9-97A1-2A7707E9669B}" type="slidenum">
              <a:rPr lang="pl-PL" smtClean="0">
                <a:solidFill>
                  <a:prstClr val="white">
                    <a:tint val="75000"/>
                  </a:prstClr>
                </a:solidFill>
              </a:rPr>
              <a:pPr/>
              <a:t>‹#›</a:t>
            </a:fld>
            <a:endParaRPr lang="pl-PL">
              <a:solidFill>
                <a:prstClr val="white">
                  <a:tint val="75000"/>
                </a:prstClr>
              </a:solidFill>
            </a:endParaRPr>
          </a:p>
        </p:txBody>
      </p:sp>
    </p:spTree>
    <p:extLst>
      <p:ext uri="{BB962C8B-B14F-4D97-AF65-F5344CB8AC3E}">
        <p14:creationId xmlns:p14="http://schemas.microsoft.com/office/powerpoint/2010/main" val="4124723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smtClean="0"/>
          </a:p>
        </p:txBody>
      </p:sp>
      <p:sp>
        <p:nvSpPr>
          <p:cNvPr id="4" name="Date Placeholder 3"/>
          <p:cNvSpPr>
            <a:spLocks noGrp="1"/>
          </p:cNvSpPr>
          <p:nvPr>
            <p:ph type="dt" sz="half" idx="10"/>
          </p:nvPr>
        </p:nvSpPr>
        <p:spPr/>
        <p:txBody>
          <a:bodyPr/>
          <a:lstStyle/>
          <a:p>
            <a:fld id="{ACF503F2-DE56-441F-94F8-4AB68D587430}" type="datetimeFigureOut">
              <a:rPr lang="pl-PL" smtClean="0">
                <a:solidFill>
                  <a:prstClr val="white">
                    <a:tint val="75000"/>
                  </a:prstClr>
                </a:solidFill>
              </a:rPr>
              <a:pPr/>
              <a:t>2015-01-29</a:t>
            </a:fld>
            <a:endParaRPr lang="pl-PL">
              <a:solidFill>
                <a:prstClr val="white">
                  <a:tint val="75000"/>
                </a:prstClr>
              </a:solidFill>
            </a:endParaRPr>
          </a:p>
        </p:txBody>
      </p:sp>
      <p:sp>
        <p:nvSpPr>
          <p:cNvPr id="5" name="Footer Placeholder 4"/>
          <p:cNvSpPr>
            <a:spLocks noGrp="1"/>
          </p:cNvSpPr>
          <p:nvPr>
            <p:ph type="ftr" sz="quarter" idx="11"/>
          </p:nvPr>
        </p:nvSpPr>
        <p:spPr/>
        <p:txBody>
          <a:bodyPr/>
          <a:lstStyle/>
          <a:p>
            <a:endParaRPr lang="pl-PL">
              <a:solidFill>
                <a:prstClr val="white">
                  <a:tint val="75000"/>
                </a:prstClr>
              </a:solidFill>
            </a:endParaRPr>
          </a:p>
        </p:txBody>
      </p:sp>
      <p:sp>
        <p:nvSpPr>
          <p:cNvPr id="6" name="Slide Number Placeholder 5"/>
          <p:cNvSpPr>
            <a:spLocks noGrp="1"/>
          </p:cNvSpPr>
          <p:nvPr>
            <p:ph type="sldNum" sz="quarter" idx="12"/>
          </p:nvPr>
        </p:nvSpPr>
        <p:spPr/>
        <p:txBody>
          <a:bodyPr/>
          <a:lstStyle/>
          <a:p>
            <a:fld id="{7EFA062E-D6B3-42A9-97A1-2A7707E9669B}" type="slidenum">
              <a:rPr lang="pl-PL" smtClean="0">
                <a:solidFill>
                  <a:prstClr val="white">
                    <a:tint val="75000"/>
                  </a:prstClr>
                </a:solidFill>
              </a:rPr>
              <a:pPr/>
              <a:t>‹#›</a:t>
            </a:fld>
            <a:endParaRPr lang="pl-PL">
              <a:solidFill>
                <a:prstClr val="white">
                  <a:tint val="75000"/>
                </a:prstClr>
              </a:solidFill>
            </a:endParaRPr>
          </a:p>
        </p:txBody>
      </p:sp>
    </p:spTree>
    <p:extLst>
      <p:ext uri="{BB962C8B-B14F-4D97-AF65-F5344CB8AC3E}">
        <p14:creationId xmlns:p14="http://schemas.microsoft.com/office/powerpoint/2010/main" val="3907139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pl-PL" smtClean="0"/>
              <a:t>Kliknij, aby edytować styl</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ACF503F2-DE56-441F-94F8-4AB68D587430}" type="datetimeFigureOut">
              <a:rPr lang="pl-PL" smtClean="0">
                <a:solidFill>
                  <a:prstClr val="white">
                    <a:tint val="75000"/>
                  </a:prstClr>
                </a:solidFill>
              </a:rPr>
              <a:pPr/>
              <a:t>2015-01-29</a:t>
            </a:fld>
            <a:endParaRPr lang="pl-PL">
              <a:solidFill>
                <a:prstClr val="white">
                  <a:tint val="75000"/>
                </a:prstClr>
              </a:solidFill>
            </a:endParaRPr>
          </a:p>
        </p:txBody>
      </p:sp>
      <p:sp>
        <p:nvSpPr>
          <p:cNvPr id="5" name="Footer Placeholder 4"/>
          <p:cNvSpPr>
            <a:spLocks noGrp="1"/>
          </p:cNvSpPr>
          <p:nvPr>
            <p:ph type="ftr" sz="quarter" idx="11"/>
          </p:nvPr>
        </p:nvSpPr>
        <p:spPr/>
        <p:txBody>
          <a:bodyPr/>
          <a:lstStyle/>
          <a:p>
            <a:endParaRPr lang="pl-PL">
              <a:solidFill>
                <a:prstClr val="white">
                  <a:tint val="75000"/>
                </a:prstClr>
              </a:solidFill>
            </a:endParaRPr>
          </a:p>
        </p:txBody>
      </p:sp>
      <p:sp>
        <p:nvSpPr>
          <p:cNvPr id="6" name="Slide Number Placeholder 5"/>
          <p:cNvSpPr>
            <a:spLocks noGrp="1"/>
          </p:cNvSpPr>
          <p:nvPr>
            <p:ph type="sldNum" sz="quarter" idx="12"/>
          </p:nvPr>
        </p:nvSpPr>
        <p:spPr/>
        <p:txBody>
          <a:bodyPr/>
          <a:lstStyle/>
          <a:p>
            <a:fld id="{7EFA062E-D6B3-42A9-97A1-2A7707E9669B}" type="slidenum">
              <a:rPr lang="pl-PL" smtClean="0">
                <a:solidFill>
                  <a:prstClr val="white">
                    <a:tint val="75000"/>
                  </a:prstClr>
                </a:solidFill>
              </a:rPr>
              <a:pPr/>
              <a:t>‹#›</a:t>
            </a:fld>
            <a:endParaRPr lang="pl-PL">
              <a:solidFill>
                <a:prstClr val="white">
                  <a:tint val="75000"/>
                </a:prstClr>
              </a:solidFill>
            </a:endParaRPr>
          </a:p>
        </p:txBody>
      </p:sp>
    </p:spTree>
    <p:extLst>
      <p:ext uri="{BB962C8B-B14F-4D97-AF65-F5344CB8AC3E}">
        <p14:creationId xmlns:p14="http://schemas.microsoft.com/office/powerpoint/2010/main" val="2153593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pl-PL" smtClean="0"/>
              <a:t>Kliknij, aby edytować styl</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ACF503F2-DE56-441F-94F8-4AB68D587430}" type="datetimeFigureOut">
              <a:rPr lang="pl-PL" smtClean="0">
                <a:solidFill>
                  <a:prstClr val="white">
                    <a:tint val="75000"/>
                  </a:prstClr>
                </a:solidFill>
              </a:rPr>
              <a:pPr/>
              <a:t>2015-01-29</a:t>
            </a:fld>
            <a:endParaRPr lang="pl-PL">
              <a:solidFill>
                <a:prstClr val="white">
                  <a:tint val="75000"/>
                </a:prstClr>
              </a:solidFill>
            </a:endParaRPr>
          </a:p>
        </p:txBody>
      </p:sp>
      <p:sp>
        <p:nvSpPr>
          <p:cNvPr id="6" name="Footer Placeholder 5"/>
          <p:cNvSpPr>
            <a:spLocks noGrp="1"/>
          </p:cNvSpPr>
          <p:nvPr>
            <p:ph type="ftr" sz="quarter" idx="11"/>
          </p:nvPr>
        </p:nvSpPr>
        <p:spPr/>
        <p:txBody>
          <a:bodyPr/>
          <a:lstStyle/>
          <a:p>
            <a:endParaRPr lang="pl-PL">
              <a:solidFill>
                <a:prstClr val="white">
                  <a:tint val="75000"/>
                </a:prstClr>
              </a:solidFill>
            </a:endParaRPr>
          </a:p>
        </p:txBody>
      </p:sp>
      <p:sp>
        <p:nvSpPr>
          <p:cNvPr id="7" name="Slide Number Placeholder 6"/>
          <p:cNvSpPr>
            <a:spLocks noGrp="1"/>
          </p:cNvSpPr>
          <p:nvPr>
            <p:ph type="sldNum" sz="quarter" idx="12"/>
          </p:nvPr>
        </p:nvSpPr>
        <p:spPr/>
        <p:txBody>
          <a:bodyPr/>
          <a:lstStyle/>
          <a:p>
            <a:fld id="{7EFA062E-D6B3-42A9-97A1-2A7707E9669B}" type="slidenum">
              <a:rPr lang="pl-PL" smtClean="0">
                <a:solidFill>
                  <a:prstClr val="white">
                    <a:tint val="75000"/>
                  </a:prstClr>
                </a:solidFill>
              </a:rPr>
              <a:pPr/>
              <a:t>‹#›</a:t>
            </a:fld>
            <a:endParaRPr lang="pl-PL">
              <a:solidFill>
                <a:prstClr val="white">
                  <a:tint val="75000"/>
                </a:prstClr>
              </a:solidFill>
            </a:endParaRPr>
          </a:p>
        </p:txBody>
      </p:sp>
    </p:spTree>
    <p:extLst>
      <p:ext uri="{BB962C8B-B14F-4D97-AF65-F5344CB8AC3E}">
        <p14:creationId xmlns:p14="http://schemas.microsoft.com/office/powerpoint/2010/main" val="3560151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7" name="Date Placeholder 6"/>
          <p:cNvSpPr>
            <a:spLocks noGrp="1"/>
          </p:cNvSpPr>
          <p:nvPr>
            <p:ph type="dt" sz="half" idx="10"/>
          </p:nvPr>
        </p:nvSpPr>
        <p:spPr/>
        <p:txBody>
          <a:bodyPr/>
          <a:lstStyle/>
          <a:p>
            <a:fld id="{ACF503F2-DE56-441F-94F8-4AB68D587430}" type="datetimeFigureOut">
              <a:rPr lang="pl-PL" smtClean="0">
                <a:solidFill>
                  <a:prstClr val="white">
                    <a:tint val="75000"/>
                  </a:prstClr>
                </a:solidFill>
              </a:rPr>
              <a:pPr/>
              <a:t>2015-01-29</a:t>
            </a:fld>
            <a:endParaRPr lang="pl-PL">
              <a:solidFill>
                <a:prstClr val="white">
                  <a:tint val="75000"/>
                </a:prstClr>
              </a:solidFill>
            </a:endParaRPr>
          </a:p>
        </p:txBody>
      </p:sp>
      <p:sp>
        <p:nvSpPr>
          <p:cNvPr id="8" name="Footer Placeholder 7"/>
          <p:cNvSpPr>
            <a:spLocks noGrp="1"/>
          </p:cNvSpPr>
          <p:nvPr>
            <p:ph type="ftr" sz="quarter" idx="11"/>
          </p:nvPr>
        </p:nvSpPr>
        <p:spPr/>
        <p:txBody>
          <a:bodyPr/>
          <a:lstStyle/>
          <a:p>
            <a:endParaRPr lang="pl-PL">
              <a:solidFill>
                <a:prstClr val="white">
                  <a:tint val="75000"/>
                </a:prstClr>
              </a:solidFill>
            </a:endParaRPr>
          </a:p>
        </p:txBody>
      </p:sp>
      <p:sp>
        <p:nvSpPr>
          <p:cNvPr id="9" name="Slide Number Placeholder 8"/>
          <p:cNvSpPr>
            <a:spLocks noGrp="1"/>
          </p:cNvSpPr>
          <p:nvPr>
            <p:ph type="sldNum" sz="quarter" idx="12"/>
          </p:nvPr>
        </p:nvSpPr>
        <p:spPr/>
        <p:txBody>
          <a:bodyPr/>
          <a:lstStyle/>
          <a:p>
            <a:fld id="{7EFA062E-D6B3-42A9-97A1-2A7707E9669B}" type="slidenum">
              <a:rPr lang="pl-PL" smtClean="0">
                <a:solidFill>
                  <a:prstClr val="white">
                    <a:tint val="75000"/>
                  </a:prstClr>
                </a:solidFill>
              </a:rPr>
              <a:pPr/>
              <a:t>‹#›</a:t>
            </a:fld>
            <a:endParaRPr lang="pl-PL">
              <a:solidFill>
                <a:prstClr val="white">
                  <a:tint val="75000"/>
                </a:prstClr>
              </a:solidFill>
            </a:endParaRPr>
          </a:p>
        </p:txBody>
      </p:sp>
    </p:spTree>
    <p:extLst>
      <p:ext uri="{BB962C8B-B14F-4D97-AF65-F5344CB8AC3E}">
        <p14:creationId xmlns:p14="http://schemas.microsoft.com/office/powerpoint/2010/main" val="1925302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Date Placeholder 2"/>
          <p:cNvSpPr>
            <a:spLocks noGrp="1"/>
          </p:cNvSpPr>
          <p:nvPr>
            <p:ph type="dt" sz="half" idx="10"/>
          </p:nvPr>
        </p:nvSpPr>
        <p:spPr/>
        <p:txBody>
          <a:bodyPr/>
          <a:lstStyle/>
          <a:p>
            <a:fld id="{ACF503F2-DE56-441F-94F8-4AB68D587430}" type="datetimeFigureOut">
              <a:rPr lang="pl-PL" smtClean="0">
                <a:solidFill>
                  <a:prstClr val="white">
                    <a:tint val="75000"/>
                  </a:prstClr>
                </a:solidFill>
              </a:rPr>
              <a:pPr/>
              <a:t>2015-01-29</a:t>
            </a:fld>
            <a:endParaRPr lang="pl-PL">
              <a:solidFill>
                <a:prstClr val="white">
                  <a:tint val="75000"/>
                </a:prstClr>
              </a:solidFill>
            </a:endParaRPr>
          </a:p>
        </p:txBody>
      </p:sp>
      <p:sp>
        <p:nvSpPr>
          <p:cNvPr id="4" name="Footer Placeholder 3"/>
          <p:cNvSpPr>
            <a:spLocks noGrp="1"/>
          </p:cNvSpPr>
          <p:nvPr>
            <p:ph type="ftr" sz="quarter" idx="11"/>
          </p:nvPr>
        </p:nvSpPr>
        <p:spPr/>
        <p:txBody>
          <a:bodyPr/>
          <a:lstStyle/>
          <a:p>
            <a:endParaRPr lang="pl-PL">
              <a:solidFill>
                <a:prstClr val="white">
                  <a:tint val="75000"/>
                </a:prstClr>
              </a:solidFill>
            </a:endParaRPr>
          </a:p>
        </p:txBody>
      </p:sp>
      <p:sp>
        <p:nvSpPr>
          <p:cNvPr id="5" name="Slide Number Placeholder 4"/>
          <p:cNvSpPr>
            <a:spLocks noGrp="1"/>
          </p:cNvSpPr>
          <p:nvPr>
            <p:ph type="sldNum" sz="quarter" idx="12"/>
          </p:nvPr>
        </p:nvSpPr>
        <p:spPr/>
        <p:txBody>
          <a:bodyPr/>
          <a:lstStyle/>
          <a:p>
            <a:fld id="{7EFA062E-D6B3-42A9-97A1-2A7707E9669B}" type="slidenum">
              <a:rPr lang="pl-PL" smtClean="0">
                <a:solidFill>
                  <a:prstClr val="white">
                    <a:tint val="75000"/>
                  </a:prstClr>
                </a:solidFill>
              </a:rPr>
              <a:pPr/>
              <a:t>‹#›</a:t>
            </a:fld>
            <a:endParaRPr lang="pl-PL">
              <a:solidFill>
                <a:prstClr val="white">
                  <a:tint val="75000"/>
                </a:prstClr>
              </a:solidFill>
            </a:endParaRPr>
          </a:p>
        </p:txBody>
      </p:sp>
    </p:spTree>
    <p:extLst>
      <p:ext uri="{BB962C8B-B14F-4D97-AF65-F5344CB8AC3E}">
        <p14:creationId xmlns:p14="http://schemas.microsoft.com/office/powerpoint/2010/main" val="4259528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503F2-DE56-441F-94F8-4AB68D587430}" type="datetimeFigureOut">
              <a:rPr lang="pl-PL" smtClean="0">
                <a:solidFill>
                  <a:prstClr val="white">
                    <a:tint val="75000"/>
                  </a:prstClr>
                </a:solidFill>
              </a:rPr>
              <a:pPr/>
              <a:t>2015-01-29</a:t>
            </a:fld>
            <a:endParaRPr lang="pl-PL">
              <a:solidFill>
                <a:prstClr val="white">
                  <a:tint val="75000"/>
                </a:prstClr>
              </a:solidFill>
            </a:endParaRPr>
          </a:p>
        </p:txBody>
      </p:sp>
      <p:sp>
        <p:nvSpPr>
          <p:cNvPr id="3" name="Footer Placeholder 2"/>
          <p:cNvSpPr>
            <a:spLocks noGrp="1"/>
          </p:cNvSpPr>
          <p:nvPr>
            <p:ph type="ftr" sz="quarter" idx="11"/>
          </p:nvPr>
        </p:nvSpPr>
        <p:spPr/>
        <p:txBody>
          <a:bodyPr/>
          <a:lstStyle/>
          <a:p>
            <a:endParaRPr lang="pl-PL">
              <a:solidFill>
                <a:prstClr val="white">
                  <a:tint val="75000"/>
                </a:prstClr>
              </a:solidFill>
            </a:endParaRPr>
          </a:p>
        </p:txBody>
      </p:sp>
      <p:sp>
        <p:nvSpPr>
          <p:cNvPr id="4" name="Slide Number Placeholder 3"/>
          <p:cNvSpPr>
            <a:spLocks noGrp="1"/>
          </p:cNvSpPr>
          <p:nvPr>
            <p:ph type="sldNum" sz="quarter" idx="12"/>
          </p:nvPr>
        </p:nvSpPr>
        <p:spPr/>
        <p:txBody>
          <a:bodyPr/>
          <a:lstStyle/>
          <a:p>
            <a:fld id="{7EFA062E-D6B3-42A9-97A1-2A7707E9669B}" type="slidenum">
              <a:rPr lang="pl-PL" smtClean="0">
                <a:solidFill>
                  <a:prstClr val="white">
                    <a:tint val="75000"/>
                  </a:prstClr>
                </a:solidFill>
              </a:rPr>
              <a:pPr/>
              <a:t>‹#›</a:t>
            </a:fld>
            <a:endParaRPr lang="pl-PL">
              <a:solidFill>
                <a:prstClr val="white">
                  <a:tint val="75000"/>
                </a:prstClr>
              </a:solidFill>
            </a:endParaRPr>
          </a:p>
        </p:txBody>
      </p:sp>
    </p:spTree>
    <p:extLst>
      <p:ext uri="{BB962C8B-B14F-4D97-AF65-F5344CB8AC3E}">
        <p14:creationId xmlns:p14="http://schemas.microsoft.com/office/powerpoint/2010/main" val="3316249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pl-PL" smtClean="0"/>
              <a:t>Kliknij, aby edytować styl</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CF503F2-DE56-441F-94F8-4AB68D587430}" type="datetimeFigureOut">
              <a:rPr lang="pl-PL" smtClean="0">
                <a:solidFill>
                  <a:prstClr val="white">
                    <a:tint val="75000"/>
                  </a:prstClr>
                </a:solidFill>
              </a:rPr>
              <a:pPr/>
              <a:t>2015-01-29</a:t>
            </a:fld>
            <a:endParaRPr lang="pl-PL">
              <a:solidFill>
                <a:prstClr val="white">
                  <a:tint val="75000"/>
                </a:prstClr>
              </a:solidFill>
            </a:endParaRPr>
          </a:p>
        </p:txBody>
      </p:sp>
      <p:sp>
        <p:nvSpPr>
          <p:cNvPr id="6" name="Footer Placeholder 5"/>
          <p:cNvSpPr>
            <a:spLocks noGrp="1"/>
          </p:cNvSpPr>
          <p:nvPr>
            <p:ph type="ftr" sz="quarter" idx="11"/>
          </p:nvPr>
        </p:nvSpPr>
        <p:spPr/>
        <p:txBody>
          <a:bodyPr/>
          <a:lstStyle/>
          <a:p>
            <a:endParaRPr lang="pl-PL">
              <a:solidFill>
                <a:prstClr val="white">
                  <a:tint val="75000"/>
                </a:prstClr>
              </a:solidFill>
            </a:endParaRPr>
          </a:p>
        </p:txBody>
      </p:sp>
      <p:sp>
        <p:nvSpPr>
          <p:cNvPr id="7" name="Slide Number Placeholder 6"/>
          <p:cNvSpPr>
            <a:spLocks noGrp="1"/>
          </p:cNvSpPr>
          <p:nvPr>
            <p:ph type="sldNum" sz="quarter" idx="12"/>
          </p:nvPr>
        </p:nvSpPr>
        <p:spPr/>
        <p:txBody>
          <a:bodyPr/>
          <a:lstStyle/>
          <a:p>
            <a:fld id="{7EFA062E-D6B3-42A9-97A1-2A7707E9669B}" type="slidenum">
              <a:rPr lang="pl-PL" smtClean="0">
                <a:solidFill>
                  <a:prstClr val="white">
                    <a:tint val="75000"/>
                  </a:prstClr>
                </a:solidFill>
              </a:rPr>
              <a:pPr/>
              <a:t>‹#›</a:t>
            </a:fld>
            <a:endParaRPr lang="pl-PL">
              <a:solidFill>
                <a:prstClr val="white">
                  <a:tint val="75000"/>
                </a:prstClr>
              </a:solidFill>
            </a:endParaRPr>
          </a:p>
        </p:txBody>
      </p:sp>
    </p:spTree>
    <p:extLst>
      <p:ext uri="{BB962C8B-B14F-4D97-AF65-F5344CB8AC3E}">
        <p14:creationId xmlns:p14="http://schemas.microsoft.com/office/powerpoint/2010/main" val="3352879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pl-PL" smtClean="0"/>
              <a:t>Kliknij, aby edytować styl</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CF503F2-DE56-441F-94F8-4AB68D587430}" type="datetimeFigureOut">
              <a:rPr lang="pl-PL" smtClean="0">
                <a:solidFill>
                  <a:prstClr val="white">
                    <a:tint val="75000"/>
                  </a:prstClr>
                </a:solidFill>
              </a:rPr>
              <a:pPr/>
              <a:t>2015-01-29</a:t>
            </a:fld>
            <a:endParaRPr lang="pl-PL">
              <a:solidFill>
                <a:prstClr val="white">
                  <a:tint val="75000"/>
                </a:prstClr>
              </a:solidFill>
            </a:endParaRPr>
          </a:p>
        </p:txBody>
      </p:sp>
      <p:sp>
        <p:nvSpPr>
          <p:cNvPr id="6" name="Footer Placeholder 5"/>
          <p:cNvSpPr>
            <a:spLocks noGrp="1"/>
          </p:cNvSpPr>
          <p:nvPr>
            <p:ph type="ftr" sz="quarter" idx="11"/>
          </p:nvPr>
        </p:nvSpPr>
        <p:spPr/>
        <p:txBody>
          <a:bodyPr/>
          <a:lstStyle/>
          <a:p>
            <a:endParaRPr lang="pl-PL">
              <a:solidFill>
                <a:prstClr val="white">
                  <a:tint val="75000"/>
                </a:prstClr>
              </a:solidFill>
            </a:endParaRPr>
          </a:p>
        </p:txBody>
      </p:sp>
      <p:sp>
        <p:nvSpPr>
          <p:cNvPr id="7" name="Slide Number Placeholder 6"/>
          <p:cNvSpPr>
            <a:spLocks noGrp="1"/>
          </p:cNvSpPr>
          <p:nvPr>
            <p:ph type="sldNum" sz="quarter" idx="12"/>
          </p:nvPr>
        </p:nvSpPr>
        <p:spPr/>
        <p:txBody>
          <a:bodyPr/>
          <a:lstStyle/>
          <a:p>
            <a:fld id="{7EFA062E-D6B3-42A9-97A1-2A7707E9669B}" type="slidenum">
              <a:rPr lang="pl-PL" smtClean="0">
                <a:solidFill>
                  <a:prstClr val="white">
                    <a:tint val="75000"/>
                  </a:prstClr>
                </a:solidFill>
              </a:rPr>
              <a:pPr/>
              <a:t>‹#›</a:t>
            </a:fld>
            <a:endParaRPr lang="pl-PL">
              <a:solidFill>
                <a:prstClr val="white">
                  <a:tint val="75000"/>
                </a:prstClr>
              </a:solidFill>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pl-PL" smtClean="0"/>
              <a:t>Kliknij ikonę, aby dodać obraz</a:t>
            </a:r>
            <a:endParaRPr lang="en-US"/>
          </a:p>
        </p:txBody>
      </p:sp>
    </p:spTree>
    <p:extLst>
      <p:ext uri="{BB962C8B-B14F-4D97-AF65-F5344CB8AC3E}">
        <p14:creationId xmlns:p14="http://schemas.microsoft.com/office/powerpoint/2010/main" val="964264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lvl1pPr>
              <a:defRPr/>
            </a:lvl1pPr>
          </a:lstStyle>
          <a:p>
            <a:endParaRPr lang="pl-PL"/>
          </a:p>
        </p:txBody>
      </p:sp>
      <p:sp>
        <p:nvSpPr>
          <p:cNvPr id="4" name="Symbol zastępczy stopki 3"/>
          <p:cNvSpPr>
            <a:spLocks noGrp="1"/>
          </p:cNvSpPr>
          <p:nvPr>
            <p:ph type="ftr" sz="quarter" idx="11"/>
          </p:nvPr>
        </p:nvSpPr>
        <p:spPr/>
        <p:txBody>
          <a:bodyPr/>
          <a:lstStyle>
            <a:lvl1pPr>
              <a:defRPr/>
            </a:lvl1pPr>
          </a:lstStyle>
          <a:p>
            <a:endParaRPr lang="pl-PL"/>
          </a:p>
        </p:txBody>
      </p:sp>
      <p:sp>
        <p:nvSpPr>
          <p:cNvPr id="5" name="Symbol zastępczy numeru slajdu 4"/>
          <p:cNvSpPr>
            <a:spLocks noGrp="1"/>
          </p:cNvSpPr>
          <p:nvPr>
            <p:ph type="sldNum" sz="quarter" idx="12"/>
          </p:nvPr>
        </p:nvSpPr>
        <p:spPr/>
        <p:txBody>
          <a:bodyPr/>
          <a:lstStyle>
            <a:lvl1pPr>
              <a:defRPr/>
            </a:lvl1pPr>
          </a:lstStyle>
          <a:p>
            <a:fld id="{8DF44ECC-4C74-4630-B006-4C32574DFF25}" type="slidenum">
              <a:rPr lang="pl-PL" smtClean="0"/>
              <a:pPr/>
              <a:t>‹#›</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ACF503F2-DE56-441F-94F8-4AB68D587430}" type="datetimeFigureOut">
              <a:rPr lang="pl-PL" smtClean="0">
                <a:solidFill>
                  <a:prstClr val="white">
                    <a:tint val="75000"/>
                  </a:prstClr>
                </a:solidFill>
              </a:rPr>
              <a:pPr/>
              <a:t>2015-01-29</a:t>
            </a:fld>
            <a:endParaRPr lang="pl-PL">
              <a:solidFill>
                <a:prstClr val="white">
                  <a:tint val="75000"/>
                </a:prstClr>
              </a:solidFill>
            </a:endParaRPr>
          </a:p>
        </p:txBody>
      </p:sp>
      <p:sp>
        <p:nvSpPr>
          <p:cNvPr id="5" name="Footer Placeholder 4"/>
          <p:cNvSpPr>
            <a:spLocks noGrp="1"/>
          </p:cNvSpPr>
          <p:nvPr>
            <p:ph type="ftr" sz="quarter" idx="11"/>
          </p:nvPr>
        </p:nvSpPr>
        <p:spPr/>
        <p:txBody>
          <a:bodyPr/>
          <a:lstStyle/>
          <a:p>
            <a:endParaRPr lang="pl-PL">
              <a:solidFill>
                <a:prstClr val="white">
                  <a:tint val="75000"/>
                </a:prstClr>
              </a:solidFill>
            </a:endParaRPr>
          </a:p>
        </p:txBody>
      </p:sp>
      <p:sp>
        <p:nvSpPr>
          <p:cNvPr id="6" name="Slide Number Placeholder 5"/>
          <p:cNvSpPr>
            <a:spLocks noGrp="1"/>
          </p:cNvSpPr>
          <p:nvPr>
            <p:ph type="sldNum" sz="quarter" idx="12"/>
          </p:nvPr>
        </p:nvSpPr>
        <p:spPr/>
        <p:txBody>
          <a:bodyPr/>
          <a:lstStyle/>
          <a:p>
            <a:fld id="{7EFA062E-D6B3-42A9-97A1-2A7707E9669B}" type="slidenum">
              <a:rPr lang="pl-PL" smtClean="0">
                <a:solidFill>
                  <a:prstClr val="white">
                    <a:tint val="75000"/>
                  </a:prstClr>
                </a:solidFill>
              </a:rPr>
              <a:pPr/>
              <a:t>‹#›</a:t>
            </a:fld>
            <a:endParaRPr lang="pl-PL">
              <a:solidFill>
                <a:prstClr val="white">
                  <a:tint val="75000"/>
                </a:prstClr>
              </a:solidFill>
            </a:endParaRPr>
          </a:p>
        </p:txBody>
      </p:sp>
    </p:spTree>
    <p:extLst>
      <p:ext uri="{BB962C8B-B14F-4D97-AF65-F5344CB8AC3E}">
        <p14:creationId xmlns:p14="http://schemas.microsoft.com/office/powerpoint/2010/main" val="2668611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pl-PL" smtClean="0"/>
              <a:t>Kliknij, aby edytować styl</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ACF503F2-DE56-441F-94F8-4AB68D587430}" type="datetimeFigureOut">
              <a:rPr lang="pl-PL" smtClean="0">
                <a:solidFill>
                  <a:prstClr val="white">
                    <a:tint val="75000"/>
                  </a:prstClr>
                </a:solidFill>
              </a:rPr>
              <a:pPr/>
              <a:t>2015-01-29</a:t>
            </a:fld>
            <a:endParaRPr lang="pl-PL">
              <a:solidFill>
                <a:prstClr val="white">
                  <a:tint val="75000"/>
                </a:prstClr>
              </a:solidFill>
            </a:endParaRPr>
          </a:p>
        </p:txBody>
      </p:sp>
      <p:sp>
        <p:nvSpPr>
          <p:cNvPr id="5" name="Footer Placeholder 4"/>
          <p:cNvSpPr>
            <a:spLocks noGrp="1"/>
          </p:cNvSpPr>
          <p:nvPr>
            <p:ph type="ftr" sz="quarter" idx="11"/>
          </p:nvPr>
        </p:nvSpPr>
        <p:spPr/>
        <p:txBody>
          <a:bodyPr/>
          <a:lstStyle/>
          <a:p>
            <a:endParaRPr lang="pl-PL">
              <a:solidFill>
                <a:prstClr val="white">
                  <a:tint val="75000"/>
                </a:prstClr>
              </a:solidFill>
            </a:endParaRPr>
          </a:p>
        </p:txBody>
      </p:sp>
      <p:sp>
        <p:nvSpPr>
          <p:cNvPr id="6" name="Slide Number Placeholder 5"/>
          <p:cNvSpPr>
            <a:spLocks noGrp="1"/>
          </p:cNvSpPr>
          <p:nvPr>
            <p:ph type="sldNum" sz="quarter" idx="12"/>
          </p:nvPr>
        </p:nvSpPr>
        <p:spPr/>
        <p:txBody>
          <a:bodyPr/>
          <a:lstStyle/>
          <a:p>
            <a:fld id="{7EFA062E-D6B3-42A9-97A1-2A7707E9669B}" type="slidenum">
              <a:rPr lang="pl-PL" smtClean="0">
                <a:solidFill>
                  <a:prstClr val="white">
                    <a:tint val="75000"/>
                  </a:prstClr>
                </a:solidFill>
              </a:rPr>
              <a:pPr/>
              <a:t>‹#›</a:t>
            </a:fld>
            <a:endParaRPr lang="pl-PL">
              <a:solidFill>
                <a:prstClr val="white">
                  <a:tint val="75000"/>
                </a:prstClr>
              </a:solidFill>
            </a:endParaRPr>
          </a:p>
        </p:txBody>
      </p:sp>
    </p:spTree>
    <p:extLst>
      <p:ext uri="{BB962C8B-B14F-4D97-AF65-F5344CB8AC3E}">
        <p14:creationId xmlns:p14="http://schemas.microsoft.com/office/powerpoint/2010/main" val="1466821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pic>
        <p:nvPicPr>
          <p:cNvPr id="3082" name="Picture 10" descr="j0395964"/>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074" name="Rectangle 2"/>
          <p:cNvSpPr>
            <a:spLocks noGrp="1" noChangeArrowheads="1"/>
          </p:cNvSpPr>
          <p:nvPr>
            <p:ph type="ctrTitle"/>
          </p:nvPr>
        </p:nvSpPr>
        <p:spPr>
          <a:xfrm>
            <a:off x="4648200" y="0"/>
            <a:ext cx="4495800" cy="2743200"/>
          </a:xfrm>
        </p:spPr>
        <p:txBody>
          <a:bodyPr/>
          <a:lstStyle>
            <a:lvl1pPr algn="r">
              <a:defRPr sz="4800"/>
            </a:lvl1pPr>
          </a:lstStyle>
          <a:p>
            <a:r>
              <a:rPr lang="pl-PL" smtClean="0"/>
              <a:t>Kliknij, aby edytować styl</a:t>
            </a:r>
            <a:endParaRPr lang="en-US"/>
          </a:p>
        </p:txBody>
      </p:sp>
      <p:sp>
        <p:nvSpPr>
          <p:cNvPr id="3075" name="Rectangle 3"/>
          <p:cNvSpPr>
            <a:spLocks noGrp="1" noChangeArrowheads="1"/>
          </p:cNvSpPr>
          <p:nvPr>
            <p:ph type="subTitle" idx="1"/>
          </p:nvPr>
        </p:nvSpPr>
        <p:spPr>
          <a:xfrm>
            <a:off x="0" y="6172200"/>
            <a:ext cx="9144000" cy="685800"/>
          </a:xfrm>
        </p:spPr>
        <p:txBody>
          <a:bodyPr/>
          <a:lstStyle>
            <a:lvl1pPr marL="0" indent="0" algn="ctr">
              <a:buFontTx/>
              <a:buNone/>
              <a:defRPr>
                <a:solidFill>
                  <a:schemeClr val="bg1"/>
                </a:solidFill>
              </a:defRPr>
            </a:lvl1pPr>
          </a:lstStyle>
          <a:p>
            <a:r>
              <a:rPr lang="pl-PL" smtClean="0"/>
              <a:t>Kliknij, aby edytować styl wzorca podtytułu</a:t>
            </a:r>
            <a:endParaRPr lang="en-US"/>
          </a:p>
        </p:txBody>
      </p:sp>
    </p:spTree>
    <p:extLst>
      <p:ext uri="{BB962C8B-B14F-4D97-AF65-F5344CB8AC3E}">
        <p14:creationId xmlns:p14="http://schemas.microsoft.com/office/powerpoint/2010/main" val="3699058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endParaRPr lang="pl-PL">
              <a:solidFill>
                <a:srgbClr val="FFFFFF"/>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srgbClr val="FFFFFF"/>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2F4773A8-517C-4B21-8E08-AD34521EF459}" type="slidenum">
              <a:rPr lang="pl-PL" smtClean="0">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4209525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lvl1pPr>
              <a:defRPr/>
            </a:lvl1pPr>
          </a:lstStyle>
          <a:p>
            <a:pPr>
              <a:defRPr/>
            </a:pPr>
            <a:endParaRPr lang="pl-PL">
              <a:solidFill>
                <a:srgbClr val="FFFFFF"/>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srgbClr val="FFFFFF"/>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F421CA8E-D72E-49EB-A864-9D7FBFCA605A}" type="slidenum">
              <a:rPr lang="pl-PL" smtClean="0">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4235544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228600" y="1447800"/>
            <a:ext cx="4229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10100" y="1447800"/>
            <a:ext cx="4229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lvl1pPr>
              <a:defRPr/>
            </a:lvl1pPr>
          </a:lstStyle>
          <a:p>
            <a:pPr>
              <a:defRPr/>
            </a:pPr>
            <a:endParaRPr lang="pl-PL">
              <a:solidFill>
                <a:srgbClr val="FFFFFF"/>
              </a:solidFill>
            </a:endParaRPr>
          </a:p>
        </p:txBody>
      </p:sp>
      <p:sp>
        <p:nvSpPr>
          <p:cNvPr id="6" name="Symbol zastępczy stopki 5"/>
          <p:cNvSpPr>
            <a:spLocks noGrp="1"/>
          </p:cNvSpPr>
          <p:nvPr>
            <p:ph type="ftr" sz="quarter" idx="11"/>
          </p:nvPr>
        </p:nvSpPr>
        <p:spPr/>
        <p:txBody>
          <a:bodyPr/>
          <a:lstStyle>
            <a:lvl1pPr>
              <a:defRPr/>
            </a:lvl1pPr>
          </a:lstStyle>
          <a:p>
            <a:pPr>
              <a:defRPr/>
            </a:pPr>
            <a:endParaRPr lang="pl-PL">
              <a:solidFill>
                <a:srgbClr val="FFFFFF"/>
              </a:solidFill>
            </a:endParaRPr>
          </a:p>
        </p:txBody>
      </p:sp>
      <p:sp>
        <p:nvSpPr>
          <p:cNvPr id="7" name="Symbol zastępczy numeru slajdu 6"/>
          <p:cNvSpPr>
            <a:spLocks noGrp="1"/>
          </p:cNvSpPr>
          <p:nvPr>
            <p:ph type="sldNum" sz="quarter" idx="12"/>
          </p:nvPr>
        </p:nvSpPr>
        <p:spPr/>
        <p:txBody>
          <a:bodyPr/>
          <a:lstStyle>
            <a:lvl1pPr>
              <a:defRPr/>
            </a:lvl1pPr>
          </a:lstStyle>
          <a:p>
            <a:pPr>
              <a:defRPr/>
            </a:pPr>
            <a:fld id="{C756B0BD-E70F-463B-A610-A5518FAE0C42}" type="slidenum">
              <a:rPr lang="pl-PL" smtClean="0">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2340253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lvl1pPr>
              <a:defRPr/>
            </a:lvl1pPr>
          </a:lstStyle>
          <a:p>
            <a:pPr>
              <a:defRPr/>
            </a:pPr>
            <a:endParaRPr lang="pl-PL">
              <a:solidFill>
                <a:srgbClr val="FFFFFF"/>
              </a:solidFill>
            </a:endParaRPr>
          </a:p>
        </p:txBody>
      </p:sp>
      <p:sp>
        <p:nvSpPr>
          <p:cNvPr id="8" name="Symbol zastępczy stopki 7"/>
          <p:cNvSpPr>
            <a:spLocks noGrp="1"/>
          </p:cNvSpPr>
          <p:nvPr>
            <p:ph type="ftr" sz="quarter" idx="11"/>
          </p:nvPr>
        </p:nvSpPr>
        <p:spPr/>
        <p:txBody>
          <a:bodyPr/>
          <a:lstStyle>
            <a:lvl1pPr>
              <a:defRPr/>
            </a:lvl1pPr>
          </a:lstStyle>
          <a:p>
            <a:pPr>
              <a:defRPr/>
            </a:pPr>
            <a:endParaRPr lang="pl-PL">
              <a:solidFill>
                <a:srgbClr val="FFFFFF"/>
              </a:solidFill>
            </a:endParaRPr>
          </a:p>
        </p:txBody>
      </p:sp>
      <p:sp>
        <p:nvSpPr>
          <p:cNvPr id="9" name="Symbol zastępczy numeru slajdu 8"/>
          <p:cNvSpPr>
            <a:spLocks noGrp="1"/>
          </p:cNvSpPr>
          <p:nvPr>
            <p:ph type="sldNum" sz="quarter" idx="12"/>
          </p:nvPr>
        </p:nvSpPr>
        <p:spPr/>
        <p:txBody>
          <a:bodyPr/>
          <a:lstStyle>
            <a:lvl1pPr>
              <a:defRPr/>
            </a:lvl1pPr>
          </a:lstStyle>
          <a:p>
            <a:pPr>
              <a:defRPr/>
            </a:pPr>
            <a:fld id="{687D229F-DB2F-4A85-93BB-BFE782BC320F}" type="slidenum">
              <a:rPr lang="pl-PL" smtClean="0">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3229126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lvl1pPr>
              <a:defRPr/>
            </a:lvl1pPr>
          </a:lstStyle>
          <a:p>
            <a:pPr>
              <a:defRPr/>
            </a:pPr>
            <a:endParaRPr lang="pl-PL">
              <a:solidFill>
                <a:srgbClr val="FFFFFF"/>
              </a:solidFill>
            </a:endParaRPr>
          </a:p>
        </p:txBody>
      </p:sp>
      <p:sp>
        <p:nvSpPr>
          <p:cNvPr id="4" name="Symbol zastępczy stopki 3"/>
          <p:cNvSpPr>
            <a:spLocks noGrp="1"/>
          </p:cNvSpPr>
          <p:nvPr>
            <p:ph type="ftr" sz="quarter" idx="11"/>
          </p:nvPr>
        </p:nvSpPr>
        <p:spPr/>
        <p:txBody>
          <a:bodyPr/>
          <a:lstStyle>
            <a:lvl1pPr>
              <a:defRPr/>
            </a:lvl1pPr>
          </a:lstStyle>
          <a:p>
            <a:pPr>
              <a:defRPr/>
            </a:pPr>
            <a:endParaRPr lang="pl-PL">
              <a:solidFill>
                <a:srgbClr val="FFFFFF"/>
              </a:solidFill>
            </a:endParaRPr>
          </a:p>
        </p:txBody>
      </p:sp>
      <p:sp>
        <p:nvSpPr>
          <p:cNvPr id="5" name="Symbol zastępczy numeru slajdu 4"/>
          <p:cNvSpPr>
            <a:spLocks noGrp="1"/>
          </p:cNvSpPr>
          <p:nvPr>
            <p:ph type="sldNum" sz="quarter" idx="12"/>
          </p:nvPr>
        </p:nvSpPr>
        <p:spPr/>
        <p:txBody>
          <a:bodyPr/>
          <a:lstStyle>
            <a:lvl1pPr>
              <a:defRPr/>
            </a:lvl1pPr>
          </a:lstStyle>
          <a:p>
            <a:pPr>
              <a:defRPr/>
            </a:pPr>
            <a:fld id="{66F1AA7D-6944-4C40-8BE6-5F22125A5A7E}" type="slidenum">
              <a:rPr lang="pl-PL" smtClean="0">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1124733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lvl1pPr>
              <a:defRPr/>
            </a:lvl1pPr>
          </a:lstStyle>
          <a:p>
            <a:pPr>
              <a:defRPr/>
            </a:pPr>
            <a:endParaRPr lang="pl-PL">
              <a:solidFill>
                <a:srgbClr val="FFFFFF"/>
              </a:solidFill>
            </a:endParaRPr>
          </a:p>
        </p:txBody>
      </p:sp>
      <p:sp>
        <p:nvSpPr>
          <p:cNvPr id="3" name="Symbol zastępczy stopki 2"/>
          <p:cNvSpPr>
            <a:spLocks noGrp="1"/>
          </p:cNvSpPr>
          <p:nvPr>
            <p:ph type="ftr" sz="quarter" idx="11"/>
          </p:nvPr>
        </p:nvSpPr>
        <p:spPr/>
        <p:txBody>
          <a:bodyPr/>
          <a:lstStyle>
            <a:lvl1pPr>
              <a:defRPr/>
            </a:lvl1pPr>
          </a:lstStyle>
          <a:p>
            <a:pPr>
              <a:defRPr/>
            </a:pPr>
            <a:endParaRPr lang="pl-PL">
              <a:solidFill>
                <a:srgbClr val="FFFFFF"/>
              </a:solidFill>
            </a:endParaRPr>
          </a:p>
        </p:txBody>
      </p:sp>
      <p:sp>
        <p:nvSpPr>
          <p:cNvPr id="4" name="Symbol zastępczy numeru slajdu 3"/>
          <p:cNvSpPr>
            <a:spLocks noGrp="1"/>
          </p:cNvSpPr>
          <p:nvPr>
            <p:ph type="sldNum" sz="quarter" idx="12"/>
          </p:nvPr>
        </p:nvSpPr>
        <p:spPr/>
        <p:txBody>
          <a:bodyPr/>
          <a:lstStyle>
            <a:lvl1pPr>
              <a:defRPr/>
            </a:lvl1pPr>
          </a:lstStyle>
          <a:p>
            <a:pPr>
              <a:defRPr/>
            </a:pPr>
            <a:fld id="{A0DAFC47-F8E1-4E17-8CA0-07D5C0778EB0}" type="slidenum">
              <a:rPr lang="pl-PL" smtClean="0">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1055783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lvl1pPr>
              <a:defRPr/>
            </a:lvl1pPr>
          </a:lstStyle>
          <a:p>
            <a:pPr>
              <a:defRPr/>
            </a:pPr>
            <a:endParaRPr lang="pl-PL">
              <a:solidFill>
                <a:srgbClr val="FFFFFF"/>
              </a:solidFill>
            </a:endParaRPr>
          </a:p>
        </p:txBody>
      </p:sp>
      <p:sp>
        <p:nvSpPr>
          <p:cNvPr id="6" name="Symbol zastępczy stopki 5"/>
          <p:cNvSpPr>
            <a:spLocks noGrp="1"/>
          </p:cNvSpPr>
          <p:nvPr>
            <p:ph type="ftr" sz="quarter" idx="11"/>
          </p:nvPr>
        </p:nvSpPr>
        <p:spPr/>
        <p:txBody>
          <a:bodyPr/>
          <a:lstStyle>
            <a:lvl1pPr>
              <a:defRPr/>
            </a:lvl1pPr>
          </a:lstStyle>
          <a:p>
            <a:pPr>
              <a:defRPr/>
            </a:pPr>
            <a:endParaRPr lang="pl-PL">
              <a:solidFill>
                <a:srgbClr val="FFFFFF"/>
              </a:solidFill>
            </a:endParaRPr>
          </a:p>
        </p:txBody>
      </p:sp>
      <p:sp>
        <p:nvSpPr>
          <p:cNvPr id="7" name="Symbol zastępczy numeru slajdu 6"/>
          <p:cNvSpPr>
            <a:spLocks noGrp="1"/>
          </p:cNvSpPr>
          <p:nvPr>
            <p:ph type="sldNum" sz="quarter" idx="12"/>
          </p:nvPr>
        </p:nvSpPr>
        <p:spPr/>
        <p:txBody>
          <a:bodyPr/>
          <a:lstStyle>
            <a:lvl1pPr>
              <a:defRPr/>
            </a:lvl1pPr>
          </a:lstStyle>
          <a:p>
            <a:pPr>
              <a:defRPr/>
            </a:pPr>
            <a:fld id="{32B3FF42-5471-4F4B-A815-E16ECC8F7F24}" type="slidenum">
              <a:rPr lang="pl-PL" smtClean="0">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2110599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lvl1pPr>
              <a:defRPr/>
            </a:lvl1pPr>
          </a:lstStyle>
          <a:p>
            <a:endParaRPr lang="pl-PL"/>
          </a:p>
        </p:txBody>
      </p:sp>
      <p:sp>
        <p:nvSpPr>
          <p:cNvPr id="3" name="Symbol zastępczy stopki 2"/>
          <p:cNvSpPr>
            <a:spLocks noGrp="1"/>
          </p:cNvSpPr>
          <p:nvPr>
            <p:ph type="ftr" sz="quarter" idx="11"/>
          </p:nvPr>
        </p:nvSpPr>
        <p:spPr/>
        <p:txBody>
          <a:bodyPr/>
          <a:lstStyle>
            <a:lvl1pPr>
              <a:defRPr/>
            </a:lvl1pPr>
          </a:lstStyle>
          <a:p>
            <a:endParaRPr lang="pl-PL"/>
          </a:p>
        </p:txBody>
      </p:sp>
      <p:sp>
        <p:nvSpPr>
          <p:cNvPr id="4" name="Symbol zastępczy numeru slajdu 3"/>
          <p:cNvSpPr>
            <a:spLocks noGrp="1"/>
          </p:cNvSpPr>
          <p:nvPr>
            <p:ph type="sldNum" sz="quarter" idx="12"/>
          </p:nvPr>
        </p:nvSpPr>
        <p:spPr/>
        <p:txBody>
          <a:bodyPr/>
          <a:lstStyle>
            <a:lvl1pPr>
              <a:defRPr/>
            </a:lvl1pPr>
          </a:lstStyle>
          <a:p>
            <a:fld id="{171B9BE8-C28D-4B12-B95E-1716E9704D15}" type="slidenum">
              <a:rPr lang="pl-PL" smtClean="0"/>
              <a:pPr/>
              <a:t>‹#›</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lvl1pPr>
              <a:defRPr/>
            </a:lvl1pPr>
          </a:lstStyle>
          <a:p>
            <a:pPr>
              <a:defRPr/>
            </a:pPr>
            <a:endParaRPr lang="pl-PL">
              <a:solidFill>
                <a:srgbClr val="FFFFFF"/>
              </a:solidFill>
            </a:endParaRPr>
          </a:p>
        </p:txBody>
      </p:sp>
      <p:sp>
        <p:nvSpPr>
          <p:cNvPr id="6" name="Symbol zastępczy stopki 5"/>
          <p:cNvSpPr>
            <a:spLocks noGrp="1"/>
          </p:cNvSpPr>
          <p:nvPr>
            <p:ph type="ftr" sz="quarter" idx="11"/>
          </p:nvPr>
        </p:nvSpPr>
        <p:spPr/>
        <p:txBody>
          <a:bodyPr/>
          <a:lstStyle>
            <a:lvl1pPr>
              <a:defRPr/>
            </a:lvl1pPr>
          </a:lstStyle>
          <a:p>
            <a:pPr>
              <a:defRPr/>
            </a:pPr>
            <a:endParaRPr lang="pl-PL">
              <a:solidFill>
                <a:srgbClr val="FFFFFF"/>
              </a:solidFill>
            </a:endParaRPr>
          </a:p>
        </p:txBody>
      </p:sp>
      <p:sp>
        <p:nvSpPr>
          <p:cNvPr id="7" name="Symbol zastępczy numeru slajdu 6"/>
          <p:cNvSpPr>
            <a:spLocks noGrp="1"/>
          </p:cNvSpPr>
          <p:nvPr>
            <p:ph type="sldNum" sz="quarter" idx="12"/>
          </p:nvPr>
        </p:nvSpPr>
        <p:spPr/>
        <p:txBody>
          <a:bodyPr/>
          <a:lstStyle>
            <a:lvl1pPr>
              <a:defRPr/>
            </a:lvl1pPr>
          </a:lstStyle>
          <a:p>
            <a:pPr>
              <a:defRPr/>
            </a:pPr>
            <a:fld id="{EC71D97A-BBF6-4EF6-A5C4-8DB62962BD96}" type="slidenum">
              <a:rPr lang="pl-PL" smtClean="0">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256596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endParaRPr lang="pl-PL">
              <a:solidFill>
                <a:srgbClr val="FFFFFF"/>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srgbClr val="FFFFFF"/>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6A492C65-E2F5-4BB9-AC36-BEA9284CB3ED}" type="slidenum">
              <a:rPr lang="pl-PL" smtClean="0">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924587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86550" y="228600"/>
            <a:ext cx="2152650" cy="5745163"/>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228600" y="228600"/>
            <a:ext cx="6305550" cy="5745163"/>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endParaRPr lang="pl-PL">
              <a:solidFill>
                <a:srgbClr val="FFFFFF"/>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srgbClr val="FFFFFF"/>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B1228EFB-69A7-4C13-BA01-F54E862235F0}" type="slidenum">
              <a:rPr lang="pl-PL" smtClean="0">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3542381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09600" y="762000"/>
            <a:ext cx="7772400" cy="2438400"/>
          </a:xfrm>
        </p:spPr>
        <p:txBody>
          <a:bodyPr/>
          <a:lstStyle>
            <a:lvl1pPr>
              <a:defRPr sz="5000"/>
            </a:lvl1pPr>
          </a:lstStyle>
          <a:p>
            <a:pPr lvl="0"/>
            <a:r>
              <a:rPr lang="pl-PL" noProof="0" smtClean="0"/>
              <a:t>Kliknij, aby edytować styl</a:t>
            </a:r>
            <a:endParaRPr lang="en-US" noProof="0" smtClean="0"/>
          </a:p>
        </p:txBody>
      </p:sp>
      <p:sp>
        <p:nvSpPr>
          <p:cNvPr id="3075" name="Rectangle 3"/>
          <p:cNvSpPr>
            <a:spLocks noGrp="1" noChangeArrowheads="1"/>
          </p:cNvSpPr>
          <p:nvPr>
            <p:ph type="subTitle" idx="1"/>
          </p:nvPr>
        </p:nvSpPr>
        <p:spPr>
          <a:xfrm>
            <a:off x="685800" y="3962400"/>
            <a:ext cx="7696200" cy="1371600"/>
          </a:xfrm>
        </p:spPr>
        <p:txBody>
          <a:bodyPr/>
          <a:lstStyle>
            <a:lvl1pPr marL="0" indent="0" algn="ctr">
              <a:buFontTx/>
              <a:buNone/>
              <a:defRPr/>
            </a:lvl1pPr>
          </a:lstStyle>
          <a:p>
            <a:pPr lvl="0"/>
            <a:r>
              <a:rPr lang="pl-PL" noProof="0" smtClean="0"/>
              <a:t>Kliknij, aby edytować styl wzorca podtytułu</a:t>
            </a:r>
            <a:endParaRPr lang="en-US" noProof="0" smtClean="0"/>
          </a:p>
        </p:txBody>
      </p:sp>
      <p:sp>
        <p:nvSpPr>
          <p:cNvPr id="3076" name="Rectangle 4"/>
          <p:cNvSpPr>
            <a:spLocks noGrp="1" noChangeArrowheads="1"/>
          </p:cNvSpPr>
          <p:nvPr>
            <p:ph type="dt" sz="half" idx="2"/>
          </p:nvPr>
        </p:nvSpPr>
        <p:spPr>
          <a:xfrm>
            <a:off x="457200" y="6245225"/>
            <a:ext cx="2133600" cy="476250"/>
          </a:xfrm>
        </p:spPr>
        <p:txBody>
          <a:bodyPr/>
          <a:lstStyle>
            <a:lvl1pPr>
              <a:defRPr/>
            </a:lvl1pPr>
          </a:lstStyle>
          <a:p>
            <a:fld id="{F4373216-CA13-4D34-A8B7-F271F9537B06}" type="datetime1">
              <a:rPr lang="en-US">
                <a:solidFill>
                  <a:srgbClr val="FFFFFF"/>
                </a:solidFill>
              </a:rPr>
              <a:pPr/>
              <a:t>1/29/2015</a:t>
            </a:fld>
            <a:endParaRPr lang="en-US">
              <a:solidFill>
                <a:srgbClr val="FFFFFF"/>
              </a:solidFill>
            </a:endParaRPr>
          </a:p>
        </p:txBody>
      </p:sp>
      <p:sp>
        <p:nvSpPr>
          <p:cNvPr id="3077" name="Rectangle 5"/>
          <p:cNvSpPr>
            <a:spLocks noGrp="1" noChangeArrowheads="1"/>
          </p:cNvSpPr>
          <p:nvPr>
            <p:ph type="ftr" sz="quarter" idx="3"/>
          </p:nvPr>
        </p:nvSpPr>
        <p:spPr>
          <a:xfrm>
            <a:off x="3124200" y="6245225"/>
            <a:ext cx="2895600" cy="476250"/>
          </a:xfrm>
        </p:spPr>
        <p:txBody>
          <a:bodyPr/>
          <a:lstStyle>
            <a:lvl1pPr>
              <a:defRPr/>
            </a:lvl1pPr>
          </a:lstStyle>
          <a:p>
            <a:r>
              <a:rPr lang="en-US">
                <a:solidFill>
                  <a:srgbClr val="FFFFFF"/>
                </a:solidFill>
              </a:rPr>
              <a:t>Free Template from www.brainybetty.com</a:t>
            </a:r>
          </a:p>
        </p:txBody>
      </p:sp>
      <p:sp>
        <p:nvSpPr>
          <p:cNvPr id="3078" name="Rectangle 6"/>
          <p:cNvSpPr>
            <a:spLocks noGrp="1" noChangeArrowheads="1"/>
          </p:cNvSpPr>
          <p:nvPr>
            <p:ph type="sldNum" sz="quarter" idx="4"/>
          </p:nvPr>
        </p:nvSpPr>
        <p:spPr>
          <a:xfrm>
            <a:off x="6553200" y="6245225"/>
            <a:ext cx="2133600" cy="476250"/>
          </a:xfrm>
        </p:spPr>
        <p:txBody>
          <a:bodyPr/>
          <a:lstStyle>
            <a:lvl1pPr>
              <a:defRPr/>
            </a:lvl1pPr>
          </a:lstStyle>
          <a:p>
            <a:fld id="{A34C1886-01DA-4C4A-AAF6-690F39FCAD5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61243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fld id="{CCB8FE6E-BC99-4759-831A-F833E03CFA2B}" type="datetime1">
              <a:rPr lang="en-US">
                <a:solidFill>
                  <a:srgbClr val="FFFFFF"/>
                </a:solidFill>
              </a:rPr>
              <a:pPr/>
              <a:t>1/29/2015</a:t>
            </a:fld>
            <a:endParaRPr lang="en-US">
              <a:solidFill>
                <a:srgbClr val="FFFFFF"/>
              </a:solidFill>
            </a:endParaRPr>
          </a:p>
        </p:txBody>
      </p:sp>
      <p:sp>
        <p:nvSpPr>
          <p:cNvPr id="5" name="Symbol zastępczy stopki 4"/>
          <p:cNvSpPr>
            <a:spLocks noGrp="1"/>
          </p:cNvSpPr>
          <p:nvPr>
            <p:ph type="ftr" sz="quarter" idx="11"/>
          </p:nvPr>
        </p:nvSpPr>
        <p:spPr/>
        <p:txBody>
          <a:bodyPr/>
          <a:lstStyle>
            <a:lvl1pPr>
              <a:defRPr/>
            </a:lvl1pPr>
          </a:lstStyle>
          <a:p>
            <a:r>
              <a:rPr lang="en-US">
                <a:solidFill>
                  <a:srgbClr val="FFFFFF"/>
                </a:solidFill>
              </a:rPr>
              <a:t>Free Template from www.brainybetty.com</a:t>
            </a:r>
          </a:p>
        </p:txBody>
      </p:sp>
      <p:sp>
        <p:nvSpPr>
          <p:cNvPr id="6" name="Symbol zastępczy numeru slajdu 5"/>
          <p:cNvSpPr>
            <a:spLocks noGrp="1"/>
          </p:cNvSpPr>
          <p:nvPr>
            <p:ph type="sldNum" sz="quarter" idx="12"/>
          </p:nvPr>
        </p:nvSpPr>
        <p:spPr/>
        <p:txBody>
          <a:bodyPr/>
          <a:lstStyle>
            <a:lvl1pPr>
              <a:defRPr/>
            </a:lvl1pPr>
          </a:lstStyle>
          <a:p>
            <a:fld id="{91DC74F3-BA57-4687-B188-4538A46691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19314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lvl1pPr>
              <a:defRPr/>
            </a:lvl1pPr>
          </a:lstStyle>
          <a:p>
            <a:fld id="{0233BA66-1F59-4A58-8B26-2C5DA1DE044E}" type="datetime1">
              <a:rPr lang="en-US">
                <a:solidFill>
                  <a:srgbClr val="FFFFFF"/>
                </a:solidFill>
              </a:rPr>
              <a:pPr/>
              <a:t>1/29/2015</a:t>
            </a:fld>
            <a:endParaRPr lang="en-US">
              <a:solidFill>
                <a:srgbClr val="FFFFFF"/>
              </a:solidFill>
            </a:endParaRPr>
          </a:p>
        </p:txBody>
      </p:sp>
      <p:sp>
        <p:nvSpPr>
          <p:cNvPr id="5" name="Symbol zastępczy stopki 4"/>
          <p:cNvSpPr>
            <a:spLocks noGrp="1"/>
          </p:cNvSpPr>
          <p:nvPr>
            <p:ph type="ftr" sz="quarter" idx="11"/>
          </p:nvPr>
        </p:nvSpPr>
        <p:spPr/>
        <p:txBody>
          <a:bodyPr/>
          <a:lstStyle>
            <a:lvl1pPr>
              <a:defRPr/>
            </a:lvl1pPr>
          </a:lstStyle>
          <a:p>
            <a:r>
              <a:rPr lang="en-US">
                <a:solidFill>
                  <a:srgbClr val="FFFFFF"/>
                </a:solidFill>
              </a:rPr>
              <a:t>Free Template from www.brainybetty.com</a:t>
            </a:r>
          </a:p>
        </p:txBody>
      </p:sp>
      <p:sp>
        <p:nvSpPr>
          <p:cNvPr id="6" name="Symbol zastępczy numeru slajdu 5"/>
          <p:cNvSpPr>
            <a:spLocks noGrp="1"/>
          </p:cNvSpPr>
          <p:nvPr>
            <p:ph type="sldNum" sz="quarter" idx="12"/>
          </p:nvPr>
        </p:nvSpPr>
        <p:spPr/>
        <p:txBody>
          <a:bodyPr/>
          <a:lstStyle>
            <a:lvl1pPr>
              <a:defRPr/>
            </a:lvl1pPr>
          </a:lstStyle>
          <a:p>
            <a:fld id="{C8F3809E-D5E6-4E5E-BBB3-0B1B0CF1B2F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70094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lvl1pPr>
              <a:defRPr/>
            </a:lvl1pPr>
          </a:lstStyle>
          <a:p>
            <a:fld id="{01F77966-DEA0-4636-8117-2113D0DF6102}" type="datetime1">
              <a:rPr lang="en-US">
                <a:solidFill>
                  <a:srgbClr val="FFFFFF"/>
                </a:solidFill>
              </a:rPr>
              <a:pPr/>
              <a:t>1/29/2015</a:t>
            </a:fld>
            <a:endParaRPr lang="en-US">
              <a:solidFill>
                <a:srgbClr val="FFFFFF"/>
              </a:solidFill>
            </a:endParaRPr>
          </a:p>
        </p:txBody>
      </p:sp>
      <p:sp>
        <p:nvSpPr>
          <p:cNvPr id="6" name="Symbol zastępczy stopki 5"/>
          <p:cNvSpPr>
            <a:spLocks noGrp="1"/>
          </p:cNvSpPr>
          <p:nvPr>
            <p:ph type="ftr" sz="quarter" idx="11"/>
          </p:nvPr>
        </p:nvSpPr>
        <p:spPr/>
        <p:txBody>
          <a:bodyPr/>
          <a:lstStyle>
            <a:lvl1pPr>
              <a:defRPr/>
            </a:lvl1pPr>
          </a:lstStyle>
          <a:p>
            <a:r>
              <a:rPr lang="en-US">
                <a:solidFill>
                  <a:srgbClr val="FFFFFF"/>
                </a:solidFill>
              </a:rPr>
              <a:t>Free Template from www.brainybetty.com</a:t>
            </a:r>
          </a:p>
        </p:txBody>
      </p:sp>
      <p:sp>
        <p:nvSpPr>
          <p:cNvPr id="7" name="Symbol zastępczy numeru slajdu 6"/>
          <p:cNvSpPr>
            <a:spLocks noGrp="1"/>
          </p:cNvSpPr>
          <p:nvPr>
            <p:ph type="sldNum" sz="quarter" idx="12"/>
          </p:nvPr>
        </p:nvSpPr>
        <p:spPr/>
        <p:txBody>
          <a:bodyPr/>
          <a:lstStyle>
            <a:lvl1pPr>
              <a:defRPr/>
            </a:lvl1pPr>
          </a:lstStyle>
          <a:p>
            <a:fld id="{39F8ECC8-2E71-4CA7-A323-16B41A357D8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9402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lvl1pPr>
              <a:defRPr/>
            </a:lvl1pPr>
          </a:lstStyle>
          <a:p>
            <a:fld id="{ABF72C67-B9CA-4EAA-BFC4-3F882B0F9AB0}" type="datetime1">
              <a:rPr lang="en-US">
                <a:solidFill>
                  <a:srgbClr val="FFFFFF"/>
                </a:solidFill>
              </a:rPr>
              <a:pPr/>
              <a:t>1/29/2015</a:t>
            </a:fld>
            <a:endParaRPr lang="en-US">
              <a:solidFill>
                <a:srgbClr val="FFFFFF"/>
              </a:solidFill>
            </a:endParaRPr>
          </a:p>
        </p:txBody>
      </p:sp>
      <p:sp>
        <p:nvSpPr>
          <p:cNvPr id="8" name="Symbol zastępczy stopki 7"/>
          <p:cNvSpPr>
            <a:spLocks noGrp="1"/>
          </p:cNvSpPr>
          <p:nvPr>
            <p:ph type="ftr" sz="quarter" idx="11"/>
          </p:nvPr>
        </p:nvSpPr>
        <p:spPr/>
        <p:txBody>
          <a:bodyPr/>
          <a:lstStyle>
            <a:lvl1pPr>
              <a:defRPr/>
            </a:lvl1pPr>
          </a:lstStyle>
          <a:p>
            <a:r>
              <a:rPr lang="en-US">
                <a:solidFill>
                  <a:srgbClr val="FFFFFF"/>
                </a:solidFill>
              </a:rPr>
              <a:t>Free Template from www.brainybetty.com</a:t>
            </a:r>
          </a:p>
        </p:txBody>
      </p:sp>
      <p:sp>
        <p:nvSpPr>
          <p:cNvPr id="9" name="Symbol zastępczy numeru slajdu 8"/>
          <p:cNvSpPr>
            <a:spLocks noGrp="1"/>
          </p:cNvSpPr>
          <p:nvPr>
            <p:ph type="sldNum" sz="quarter" idx="12"/>
          </p:nvPr>
        </p:nvSpPr>
        <p:spPr/>
        <p:txBody>
          <a:bodyPr/>
          <a:lstStyle>
            <a:lvl1pPr>
              <a:defRPr/>
            </a:lvl1pPr>
          </a:lstStyle>
          <a:p>
            <a:fld id="{16386011-A88D-4C65-8E66-B6AA131E3D0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62912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lvl1pPr>
              <a:defRPr/>
            </a:lvl1pPr>
          </a:lstStyle>
          <a:p>
            <a:fld id="{76E66718-23D7-4D96-BB31-CCE258BD4945}" type="datetime1">
              <a:rPr lang="en-US">
                <a:solidFill>
                  <a:srgbClr val="FFFFFF"/>
                </a:solidFill>
              </a:rPr>
              <a:pPr/>
              <a:t>1/29/2015</a:t>
            </a:fld>
            <a:endParaRPr lang="en-US">
              <a:solidFill>
                <a:srgbClr val="FFFFFF"/>
              </a:solidFill>
            </a:endParaRPr>
          </a:p>
        </p:txBody>
      </p:sp>
      <p:sp>
        <p:nvSpPr>
          <p:cNvPr id="4" name="Symbol zastępczy stopki 3"/>
          <p:cNvSpPr>
            <a:spLocks noGrp="1"/>
          </p:cNvSpPr>
          <p:nvPr>
            <p:ph type="ftr" sz="quarter" idx="11"/>
          </p:nvPr>
        </p:nvSpPr>
        <p:spPr/>
        <p:txBody>
          <a:bodyPr/>
          <a:lstStyle>
            <a:lvl1pPr>
              <a:defRPr/>
            </a:lvl1pPr>
          </a:lstStyle>
          <a:p>
            <a:r>
              <a:rPr lang="en-US">
                <a:solidFill>
                  <a:srgbClr val="FFFFFF"/>
                </a:solidFill>
              </a:rPr>
              <a:t>Free Template from www.brainybetty.com</a:t>
            </a:r>
          </a:p>
        </p:txBody>
      </p:sp>
      <p:sp>
        <p:nvSpPr>
          <p:cNvPr id="5" name="Symbol zastępczy numeru slajdu 4"/>
          <p:cNvSpPr>
            <a:spLocks noGrp="1"/>
          </p:cNvSpPr>
          <p:nvPr>
            <p:ph type="sldNum" sz="quarter" idx="12"/>
          </p:nvPr>
        </p:nvSpPr>
        <p:spPr/>
        <p:txBody>
          <a:bodyPr/>
          <a:lstStyle>
            <a:lvl1pPr>
              <a:defRPr/>
            </a:lvl1pPr>
          </a:lstStyle>
          <a:p>
            <a:fld id="{B9FE0F6C-C779-46FE-ADC1-A9CE0BF5CEE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9839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lvl1pPr>
              <a:defRPr/>
            </a:lvl1pPr>
          </a:lstStyle>
          <a:p>
            <a:fld id="{D043E761-DBCF-499D-85CD-1BB9F5A18ABD}" type="datetime1">
              <a:rPr lang="en-US">
                <a:solidFill>
                  <a:srgbClr val="FFFFFF"/>
                </a:solidFill>
              </a:rPr>
              <a:pPr/>
              <a:t>1/29/2015</a:t>
            </a:fld>
            <a:endParaRPr lang="en-US">
              <a:solidFill>
                <a:srgbClr val="FFFFFF"/>
              </a:solidFill>
            </a:endParaRPr>
          </a:p>
        </p:txBody>
      </p:sp>
      <p:sp>
        <p:nvSpPr>
          <p:cNvPr id="3" name="Symbol zastępczy stopki 2"/>
          <p:cNvSpPr>
            <a:spLocks noGrp="1"/>
          </p:cNvSpPr>
          <p:nvPr>
            <p:ph type="ftr" sz="quarter" idx="11"/>
          </p:nvPr>
        </p:nvSpPr>
        <p:spPr/>
        <p:txBody>
          <a:bodyPr/>
          <a:lstStyle>
            <a:lvl1pPr>
              <a:defRPr/>
            </a:lvl1pPr>
          </a:lstStyle>
          <a:p>
            <a:r>
              <a:rPr lang="en-US">
                <a:solidFill>
                  <a:srgbClr val="FFFFFF"/>
                </a:solidFill>
              </a:rPr>
              <a:t>Free Template from www.brainybetty.com</a:t>
            </a:r>
          </a:p>
        </p:txBody>
      </p:sp>
      <p:sp>
        <p:nvSpPr>
          <p:cNvPr id="4" name="Symbol zastępczy numeru slajdu 3"/>
          <p:cNvSpPr>
            <a:spLocks noGrp="1"/>
          </p:cNvSpPr>
          <p:nvPr>
            <p:ph type="sldNum" sz="quarter" idx="12"/>
          </p:nvPr>
        </p:nvSpPr>
        <p:spPr/>
        <p:txBody>
          <a:bodyPr/>
          <a:lstStyle>
            <a:lvl1pPr>
              <a:defRPr/>
            </a:lvl1pPr>
          </a:lstStyle>
          <a:p>
            <a:fld id="{D33D8252-C581-4096-8CF7-8790133356A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16423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5DF45B48-0C61-433A-A216-D0EE2CAAD682}" type="slidenum">
              <a:rPr lang="pl-PL" smtClean="0"/>
              <a:pPr/>
              <a:t>‹#›</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lvl1pPr>
              <a:defRPr/>
            </a:lvl1pPr>
          </a:lstStyle>
          <a:p>
            <a:fld id="{B62568D7-AAC8-4923-8D3A-C80D38423C48}" type="datetime1">
              <a:rPr lang="en-US">
                <a:solidFill>
                  <a:srgbClr val="FFFFFF"/>
                </a:solidFill>
              </a:rPr>
              <a:pPr/>
              <a:t>1/29/2015</a:t>
            </a:fld>
            <a:endParaRPr lang="en-US">
              <a:solidFill>
                <a:srgbClr val="FFFFFF"/>
              </a:solidFill>
            </a:endParaRPr>
          </a:p>
        </p:txBody>
      </p:sp>
      <p:sp>
        <p:nvSpPr>
          <p:cNvPr id="6" name="Symbol zastępczy stopki 5"/>
          <p:cNvSpPr>
            <a:spLocks noGrp="1"/>
          </p:cNvSpPr>
          <p:nvPr>
            <p:ph type="ftr" sz="quarter" idx="11"/>
          </p:nvPr>
        </p:nvSpPr>
        <p:spPr/>
        <p:txBody>
          <a:bodyPr/>
          <a:lstStyle>
            <a:lvl1pPr>
              <a:defRPr/>
            </a:lvl1pPr>
          </a:lstStyle>
          <a:p>
            <a:r>
              <a:rPr lang="en-US">
                <a:solidFill>
                  <a:srgbClr val="FFFFFF"/>
                </a:solidFill>
              </a:rPr>
              <a:t>Free Template from www.brainybetty.com</a:t>
            </a:r>
          </a:p>
        </p:txBody>
      </p:sp>
      <p:sp>
        <p:nvSpPr>
          <p:cNvPr id="7" name="Symbol zastępczy numeru slajdu 6"/>
          <p:cNvSpPr>
            <a:spLocks noGrp="1"/>
          </p:cNvSpPr>
          <p:nvPr>
            <p:ph type="sldNum" sz="quarter" idx="12"/>
          </p:nvPr>
        </p:nvSpPr>
        <p:spPr/>
        <p:txBody>
          <a:bodyPr/>
          <a:lstStyle>
            <a:lvl1pPr>
              <a:defRPr/>
            </a:lvl1pPr>
          </a:lstStyle>
          <a:p>
            <a:fld id="{F7E85F78-1214-4B04-8236-11306C091AD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38653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lvl1pPr>
              <a:defRPr/>
            </a:lvl1pPr>
          </a:lstStyle>
          <a:p>
            <a:fld id="{CADE162E-2E1B-435E-9A31-EF3040059462}" type="datetime1">
              <a:rPr lang="en-US">
                <a:solidFill>
                  <a:srgbClr val="FFFFFF"/>
                </a:solidFill>
              </a:rPr>
              <a:pPr/>
              <a:t>1/29/2015</a:t>
            </a:fld>
            <a:endParaRPr lang="en-US">
              <a:solidFill>
                <a:srgbClr val="FFFFFF"/>
              </a:solidFill>
            </a:endParaRPr>
          </a:p>
        </p:txBody>
      </p:sp>
      <p:sp>
        <p:nvSpPr>
          <p:cNvPr id="6" name="Symbol zastępczy stopki 5"/>
          <p:cNvSpPr>
            <a:spLocks noGrp="1"/>
          </p:cNvSpPr>
          <p:nvPr>
            <p:ph type="ftr" sz="quarter" idx="11"/>
          </p:nvPr>
        </p:nvSpPr>
        <p:spPr/>
        <p:txBody>
          <a:bodyPr/>
          <a:lstStyle>
            <a:lvl1pPr>
              <a:defRPr/>
            </a:lvl1pPr>
          </a:lstStyle>
          <a:p>
            <a:r>
              <a:rPr lang="en-US">
                <a:solidFill>
                  <a:srgbClr val="FFFFFF"/>
                </a:solidFill>
              </a:rPr>
              <a:t>Free Template from www.brainybetty.com</a:t>
            </a:r>
          </a:p>
        </p:txBody>
      </p:sp>
      <p:sp>
        <p:nvSpPr>
          <p:cNvPr id="7" name="Symbol zastępczy numeru slajdu 6"/>
          <p:cNvSpPr>
            <a:spLocks noGrp="1"/>
          </p:cNvSpPr>
          <p:nvPr>
            <p:ph type="sldNum" sz="quarter" idx="12"/>
          </p:nvPr>
        </p:nvSpPr>
        <p:spPr/>
        <p:txBody>
          <a:bodyPr/>
          <a:lstStyle>
            <a:lvl1pPr>
              <a:defRPr/>
            </a:lvl1pPr>
          </a:lstStyle>
          <a:p>
            <a:fld id="{D04A4D0E-3BD1-4D0A-964A-D65B7C7A2BA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3821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fld id="{55E6739A-05AA-48D0-BB8A-1DD34E2D9A75}" type="datetime1">
              <a:rPr lang="en-US">
                <a:solidFill>
                  <a:srgbClr val="FFFFFF"/>
                </a:solidFill>
              </a:rPr>
              <a:pPr/>
              <a:t>1/29/2015</a:t>
            </a:fld>
            <a:endParaRPr lang="en-US">
              <a:solidFill>
                <a:srgbClr val="FFFFFF"/>
              </a:solidFill>
            </a:endParaRPr>
          </a:p>
        </p:txBody>
      </p:sp>
      <p:sp>
        <p:nvSpPr>
          <p:cNvPr id="5" name="Symbol zastępczy stopki 4"/>
          <p:cNvSpPr>
            <a:spLocks noGrp="1"/>
          </p:cNvSpPr>
          <p:nvPr>
            <p:ph type="ftr" sz="quarter" idx="11"/>
          </p:nvPr>
        </p:nvSpPr>
        <p:spPr/>
        <p:txBody>
          <a:bodyPr/>
          <a:lstStyle>
            <a:lvl1pPr>
              <a:defRPr/>
            </a:lvl1pPr>
          </a:lstStyle>
          <a:p>
            <a:r>
              <a:rPr lang="en-US">
                <a:solidFill>
                  <a:srgbClr val="FFFFFF"/>
                </a:solidFill>
              </a:rPr>
              <a:t>Free Template from www.brainybetty.com</a:t>
            </a:r>
          </a:p>
        </p:txBody>
      </p:sp>
      <p:sp>
        <p:nvSpPr>
          <p:cNvPr id="6" name="Symbol zastępczy numeru slajdu 5"/>
          <p:cNvSpPr>
            <a:spLocks noGrp="1"/>
          </p:cNvSpPr>
          <p:nvPr>
            <p:ph type="sldNum" sz="quarter" idx="12"/>
          </p:nvPr>
        </p:nvSpPr>
        <p:spPr/>
        <p:txBody>
          <a:bodyPr/>
          <a:lstStyle>
            <a:lvl1pPr>
              <a:defRPr/>
            </a:lvl1pPr>
          </a:lstStyle>
          <a:p>
            <a:fld id="{29ECE6FB-BDD6-4123-BF3E-8F7DC754557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46048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fld id="{23EDD2BE-8F34-4C6A-8F46-185229650BDE}" type="datetime1">
              <a:rPr lang="en-US">
                <a:solidFill>
                  <a:srgbClr val="FFFFFF"/>
                </a:solidFill>
              </a:rPr>
              <a:pPr/>
              <a:t>1/29/2015</a:t>
            </a:fld>
            <a:endParaRPr lang="en-US">
              <a:solidFill>
                <a:srgbClr val="FFFFFF"/>
              </a:solidFill>
            </a:endParaRPr>
          </a:p>
        </p:txBody>
      </p:sp>
      <p:sp>
        <p:nvSpPr>
          <p:cNvPr id="5" name="Symbol zastępczy stopki 4"/>
          <p:cNvSpPr>
            <a:spLocks noGrp="1"/>
          </p:cNvSpPr>
          <p:nvPr>
            <p:ph type="ftr" sz="quarter" idx="11"/>
          </p:nvPr>
        </p:nvSpPr>
        <p:spPr/>
        <p:txBody>
          <a:bodyPr/>
          <a:lstStyle>
            <a:lvl1pPr>
              <a:defRPr/>
            </a:lvl1pPr>
          </a:lstStyle>
          <a:p>
            <a:r>
              <a:rPr lang="en-US">
                <a:solidFill>
                  <a:srgbClr val="FFFFFF"/>
                </a:solidFill>
              </a:rPr>
              <a:t>Free Template from www.brainybetty.com</a:t>
            </a:r>
          </a:p>
        </p:txBody>
      </p:sp>
      <p:sp>
        <p:nvSpPr>
          <p:cNvPr id="6" name="Symbol zastępczy numeru slajdu 5"/>
          <p:cNvSpPr>
            <a:spLocks noGrp="1"/>
          </p:cNvSpPr>
          <p:nvPr>
            <p:ph type="sldNum" sz="quarter" idx="12"/>
          </p:nvPr>
        </p:nvSpPr>
        <p:spPr/>
        <p:txBody>
          <a:bodyPr/>
          <a:lstStyle>
            <a:lvl1pPr>
              <a:defRPr/>
            </a:lvl1pPr>
          </a:lstStyle>
          <a:p>
            <a:fld id="{46F3C63B-F373-4570-9498-368975EA377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01700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Ref idx="1001">
        <a:schemeClr val="bg2"/>
      </p:bgRef>
    </p:bg>
    <p:spTree>
      <p:nvGrpSpPr>
        <p:cNvPr id="1" name=""/>
        <p:cNvGrpSpPr/>
        <p:nvPr/>
      </p:nvGrpSpPr>
      <p:grpSpPr>
        <a:xfrm>
          <a:off x="0" y="0"/>
          <a:ext cx="0" cy="0"/>
          <a:chOff x="0" y="0"/>
          <a:chExt cx="0" cy="0"/>
        </a:xfrm>
      </p:grpSpPr>
      <p:sp>
        <p:nvSpPr>
          <p:cNvPr id="15" name="Prostokąt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9" name="Prostokąt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8" name="Prostokąt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6" name="Prostokąt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2" name="Prostokąt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9" name="Podtytuł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smtClean="0"/>
              <a:t>Kliknij, aby edytować styl wzorca podtytułu</a:t>
            </a:r>
            <a:endParaRPr kumimoji="0" lang="en-US"/>
          </a:p>
        </p:txBody>
      </p:sp>
      <p:sp>
        <p:nvSpPr>
          <p:cNvPr id="28" name="Symbol zastępczy daty 27"/>
          <p:cNvSpPr>
            <a:spLocks noGrp="1"/>
          </p:cNvSpPr>
          <p:nvPr>
            <p:ph type="dt" sz="half" idx="10"/>
          </p:nvPr>
        </p:nvSpPr>
        <p:spPr/>
        <p:txBody>
          <a:bodyPr/>
          <a:lstStyle/>
          <a:p>
            <a:endParaRPr lang="pl-PL"/>
          </a:p>
        </p:txBody>
      </p:sp>
      <p:sp>
        <p:nvSpPr>
          <p:cNvPr id="17" name="Symbol zastępczy stopki 16"/>
          <p:cNvSpPr>
            <a:spLocks noGrp="1"/>
          </p:cNvSpPr>
          <p:nvPr>
            <p:ph type="ftr" sz="quarter" idx="11"/>
          </p:nvPr>
        </p:nvSpPr>
        <p:spPr/>
        <p:txBody>
          <a:bodyPr/>
          <a:lstStyle/>
          <a:p>
            <a:endParaRPr lang="pl-PL"/>
          </a:p>
        </p:txBody>
      </p:sp>
      <p:sp>
        <p:nvSpPr>
          <p:cNvPr id="7" name="Łącznik prosty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0" name="Prostokąt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2400" dirty="0">
              <a:solidFill>
                <a:prstClr val="black"/>
              </a:solidFill>
              <a:latin typeface="Times New Roman" charset="0"/>
            </a:endParaRPr>
          </a:p>
        </p:txBody>
      </p:sp>
      <p:sp>
        <p:nvSpPr>
          <p:cNvPr id="13" name="Elipsa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
        <p:nvSpPr>
          <p:cNvPr id="14" name="Elipsa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
        <p:nvSpPr>
          <p:cNvPr id="29" name="Symbol zastępczy numeru slajdu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C2279333-CB4D-4B9F-A6B6-7D2CCAAEC86D}" type="slidenum">
              <a:rPr lang="pl-PL" smtClean="0">
                <a:solidFill>
                  <a:srgbClr val="8CADAE">
                    <a:shade val="75000"/>
                  </a:srgbClr>
                </a:solidFill>
              </a:rPr>
              <a:pPr/>
              <a:t>‹#›</a:t>
            </a:fld>
            <a:endParaRPr lang="pl-PL">
              <a:solidFill>
                <a:srgbClr val="8CADAE">
                  <a:shade val="75000"/>
                </a:srgbClr>
              </a:solidFill>
            </a:endParaRPr>
          </a:p>
        </p:txBody>
      </p:sp>
      <p:sp>
        <p:nvSpPr>
          <p:cNvPr id="8" name="Tytuł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pl-PL" smtClean="0"/>
              <a:t>Kliknij, aby edytować styl</a:t>
            </a:r>
            <a:endParaRPr kumimoji="0" lang="en-US"/>
          </a:p>
        </p:txBody>
      </p:sp>
    </p:spTree>
    <p:extLst>
      <p:ext uri="{BB962C8B-B14F-4D97-AF65-F5344CB8AC3E}">
        <p14:creationId xmlns:p14="http://schemas.microsoft.com/office/powerpoint/2010/main" val="37403427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ytuł i zawartość">
    <p:bg>
      <p:bgRef idx="1001">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solidFill>
                  <a:schemeClr val="accent3">
                    <a:shade val="75000"/>
                  </a:schemeClr>
                </a:solidFill>
              </a:defRPr>
            </a:lvl1pPr>
          </a:lstStyle>
          <a:p>
            <a:r>
              <a:rPr kumimoji="0" lang="pl-PL" smtClean="0"/>
              <a:t>Kliknij, aby edytować styl</a:t>
            </a:r>
            <a:endParaRPr kumimoji="0" lang="en-US"/>
          </a:p>
        </p:txBody>
      </p:sp>
      <p:sp>
        <p:nvSpPr>
          <p:cNvPr id="4" name="Symbol zastępczy daty 3"/>
          <p:cNvSpPr>
            <a:spLocks noGrp="1"/>
          </p:cNvSpPr>
          <p:nvPr>
            <p:ph type="dt" sz="half" idx="10"/>
          </p:nvPr>
        </p:nvSpPr>
        <p:spPr/>
        <p:txBody>
          <a:bodyPr/>
          <a:lstStyle/>
          <a:p>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a:xfrm>
            <a:off x="4361688" y="1026372"/>
            <a:ext cx="457200" cy="441325"/>
          </a:xfrm>
        </p:spPr>
        <p:txBody>
          <a:bodyPr/>
          <a:lstStyle/>
          <a:p>
            <a:fld id="{3EE63A3D-55D8-4921-9235-C9704D763F13}" type="slidenum">
              <a:rPr lang="pl-PL" smtClean="0">
                <a:solidFill>
                  <a:srgbClr val="8CADAE">
                    <a:shade val="75000"/>
                  </a:srgbClr>
                </a:solidFill>
              </a:rPr>
              <a:pPr/>
              <a:t>‹#›</a:t>
            </a:fld>
            <a:endParaRPr lang="pl-PL">
              <a:solidFill>
                <a:srgbClr val="8CADAE">
                  <a:shade val="75000"/>
                </a:srgbClr>
              </a:solidFill>
            </a:endParaRPr>
          </a:p>
        </p:txBody>
      </p:sp>
      <p:sp>
        <p:nvSpPr>
          <p:cNvPr id="8" name="Symbol zastępczy zawartości 7"/>
          <p:cNvSpPr>
            <a:spLocks noGrp="1"/>
          </p:cNvSpPr>
          <p:nvPr>
            <p:ph sz="quarter" idx="1"/>
          </p:nvPr>
        </p:nvSpPr>
        <p:spPr>
          <a:xfrm>
            <a:off x="301752" y="1527048"/>
            <a:ext cx="8503920" cy="4572000"/>
          </a:xfrm>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Tree>
    <p:extLst>
      <p:ext uri="{BB962C8B-B14F-4D97-AF65-F5344CB8AC3E}">
        <p14:creationId xmlns:p14="http://schemas.microsoft.com/office/powerpoint/2010/main" val="1123687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1">
        <a:schemeClr val="bg1"/>
      </p:bgRef>
    </p:bg>
    <p:spTree>
      <p:nvGrpSpPr>
        <p:cNvPr id="1" name=""/>
        <p:cNvGrpSpPr/>
        <p:nvPr/>
      </p:nvGrpSpPr>
      <p:grpSpPr>
        <a:xfrm>
          <a:off x="0" y="0"/>
          <a:ext cx="0" cy="0"/>
          <a:chOff x="0" y="0"/>
          <a:chExt cx="0" cy="0"/>
        </a:xfrm>
      </p:grpSpPr>
      <p:sp>
        <p:nvSpPr>
          <p:cNvPr id="17" name="Prostokąt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5" name="Prostokąt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6" name="Prostokąt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8" name="Prostokąt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9" name="Prostokąt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2" name="Prostokąt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3" name="Symbol zastępczy tekstu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smtClean="0"/>
              <a:t>Kliknij, aby edytować style wzorca tekstu</a:t>
            </a:r>
          </a:p>
        </p:txBody>
      </p:sp>
      <p:sp>
        <p:nvSpPr>
          <p:cNvPr id="13" name="Prostokąt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4" name="Prostokąt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2400" dirty="0">
              <a:solidFill>
                <a:prstClr val="black"/>
              </a:solidFill>
              <a:latin typeface="Times New Roman" charset="0"/>
            </a:endParaRPr>
          </a:p>
        </p:txBody>
      </p:sp>
      <p:sp>
        <p:nvSpPr>
          <p:cNvPr id="5" name="Symbol zastępczy stopki 4"/>
          <p:cNvSpPr>
            <a:spLocks noGrp="1"/>
          </p:cNvSpPr>
          <p:nvPr>
            <p:ph type="ftr" sz="quarter" idx="11"/>
          </p:nvPr>
        </p:nvSpPr>
        <p:spPr/>
        <p:txBody>
          <a:bodyPr/>
          <a:lstStyle/>
          <a:p>
            <a:endParaRPr lang="pl-PL"/>
          </a:p>
        </p:txBody>
      </p:sp>
      <p:sp>
        <p:nvSpPr>
          <p:cNvPr id="4" name="Symbol zastępczy daty 3"/>
          <p:cNvSpPr>
            <a:spLocks noGrp="1"/>
          </p:cNvSpPr>
          <p:nvPr>
            <p:ph type="dt" sz="half" idx="10"/>
          </p:nvPr>
        </p:nvSpPr>
        <p:spPr/>
        <p:txBody>
          <a:bodyPr/>
          <a:lstStyle/>
          <a:p>
            <a:endParaRPr lang="pl-PL"/>
          </a:p>
        </p:txBody>
      </p:sp>
      <p:sp>
        <p:nvSpPr>
          <p:cNvPr id="8" name="Łącznik prosty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0" name="Elipsa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
        <p:nvSpPr>
          <p:cNvPr id="11" name="Elipsa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
        <p:nvSpPr>
          <p:cNvPr id="6" name="Symbol zastępczy numeru slajdu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496ED840-687F-4711-A3ED-06B0E6371AA8}" type="slidenum">
              <a:rPr lang="pl-PL" smtClean="0">
                <a:solidFill>
                  <a:srgbClr val="8CADAE">
                    <a:shade val="75000"/>
                  </a:srgbClr>
                </a:solidFill>
              </a:rPr>
              <a:pPr/>
              <a:t>‹#›</a:t>
            </a:fld>
            <a:endParaRPr lang="pl-PL">
              <a:solidFill>
                <a:srgbClr val="8CADAE">
                  <a:shade val="75000"/>
                </a:srgbClr>
              </a:solidFill>
            </a:endParaRPr>
          </a:p>
        </p:txBody>
      </p:sp>
      <p:sp>
        <p:nvSpPr>
          <p:cNvPr id="2" name="Tytuł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pl-PL" smtClean="0"/>
              <a:t>Kliknij, aby edytować styl</a:t>
            </a:r>
            <a:endParaRPr kumimoji="0" lang="en-US"/>
          </a:p>
        </p:txBody>
      </p:sp>
    </p:spTree>
    <p:extLst>
      <p:ext uri="{BB962C8B-B14F-4D97-AF65-F5344CB8AC3E}">
        <p14:creationId xmlns:p14="http://schemas.microsoft.com/office/powerpoint/2010/main" val="1284179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Dwa elementy zawartości">
    <p:bg>
      <p:bgRef idx="1001">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301752" y="228600"/>
            <a:ext cx="8534400" cy="758952"/>
          </a:xfrm>
        </p:spPr>
        <p:txBody>
          <a:bodyPr/>
          <a:lstStyle/>
          <a:p>
            <a:r>
              <a:rPr kumimoji="0" lang="pl-PL" smtClean="0"/>
              <a:t>Kliknij, aby edytować styl</a:t>
            </a:r>
            <a:endParaRPr kumimoji="0" lang="en-US"/>
          </a:p>
        </p:txBody>
      </p:sp>
      <p:sp>
        <p:nvSpPr>
          <p:cNvPr id="5" name="Symbol zastępczy daty 4"/>
          <p:cNvSpPr>
            <a:spLocks noGrp="1"/>
          </p:cNvSpPr>
          <p:nvPr>
            <p:ph type="dt" sz="half" idx="10"/>
          </p:nvPr>
        </p:nvSpPr>
        <p:spPr>
          <a:xfrm>
            <a:off x="5791200" y="6409944"/>
            <a:ext cx="3044952" cy="365760"/>
          </a:xfrm>
        </p:spPr>
        <p:txBody>
          <a:bodyPr/>
          <a:lstStyle/>
          <a:p>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ECD01A2-88FC-46E0-BDA0-1DDA96F0EA34}" type="slidenum">
              <a:rPr lang="pl-PL" smtClean="0">
                <a:solidFill>
                  <a:srgbClr val="8CADAE">
                    <a:shade val="75000"/>
                  </a:srgbClr>
                </a:solidFill>
              </a:rPr>
              <a:pPr/>
              <a:t>‹#›</a:t>
            </a:fld>
            <a:endParaRPr lang="pl-PL">
              <a:solidFill>
                <a:srgbClr val="8CADAE">
                  <a:shade val="75000"/>
                </a:srgbClr>
              </a:solidFill>
            </a:endParaRPr>
          </a:p>
        </p:txBody>
      </p:sp>
      <p:sp>
        <p:nvSpPr>
          <p:cNvPr id="8" name="Łącznik prosty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0" name="Symbol zastępczy zawartości 9"/>
          <p:cNvSpPr>
            <a:spLocks noGrp="1"/>
          </p:cNvSpPr>
          <p:nvPr>
            <p:ph sz="half" idx="1"/>
          </p:nvPr>
        </p:nvSpPr>
        <p:spPr>
          <a:xfrm>
            <a:off x="301752" y="1371600"/>
            <a:ext cx="4038600" cy="4681728"/>
          </a:xfrm>
        </p:spPr>
        <p:txBody>
          <a:bodyPr/>
          <a:lstStyle>
            <a:lvl1pPr>
              <a:defRPr sz="2500"/>
            </a:lvl1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12" name="Symbol zastępczy zawartości 11"/>
          <p:cNvSpPr>
            <a:spLocks noGrp="1"/>
          </p:cNvSpPr>
          <p:nvPr>
            <p:ph sz="half" idx="2"/>
          </p:nvPr>
        </p:nvSpPr>
        <p:spPr>
          <a:xfrm>
            <a:off x="4800600" y="1371600"/>
            <a:ext cx="4038600" cy="4681728"/>
          </a:xfrm>
        </p:spPr>
        <p:txBody>
          <a:bodyPr/>
          <a:lstStyle>
            <a:lvl1pPr>
              <a:defRPr sz="2500"/>
            </a:lvl1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Tree>
    <p:extLst>
      <p:ext uri="{BB962C8B-B14F-4D97-AF65-F5344CB8AC3E}">
        <p14:creationId xmlns:p14="http://schemas.microsoft.com/office/powerpoint/2010/main" val="2776948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woTxTwoObj" preserve="1">
  <p:cSld name="Porównanie">
    <p:bg>
      <p:bgRef idx="1001">
        <a:schemeClr val="bg2"/>
      </p:bgRef>
    </p:bg>
    <p:spTree>
      <p:nvGrpSpPr>
        <p:cNvPr id="1" name=""/>
        <p:cNvGrpSpPr/>
        <p:nvPr/>
      </p:nvGrpSpPr>
      <p:grpSpPr>
        <a:xfrm>
          <a:off x="0" y="0"/>
          <a:ext cx="0" cy="0"/>
          <a:chOff x="0" y="0"/>
          <a:chExt cx="0" cy="0"/>
        </a:xfrm>
      </p:grpSpPr>
      <p:sp>
        <p:nvSpPr>
          <p:cNvPr id="10" name="Łącznik prosty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20" name="Prostokąt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9" name="Prostokąt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21" name="Prostokąt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22" name="Prostokąt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1" name="Prostokąt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
        <p:nvSpPr>
          <p:cNvPr id="13" name="Prostokąt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3" name="Symbol zastępczy tekstu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7" name="Symbol zastępczy daty 6"/>
          <p:cNvSpPr>
            <a:spLocks noGrp="1"/>
          </p:cNvSpPr>
          <p:nvPr>
            <p:ph type="dt" sz="half" idx="10"/>
          </p:nvPr>
        </p:nvSpPr>
        <p:spPr/>
        <p:txBody>
          <a:bodyPr/>
          <a:lstStyle/>
          <a:p>
            <a:endParaRPr lang="pl-PL"/>
          </a:p>
        </p:txBody>
      </p:sp>
      <p:sp>
        <p:nvSpPr>
          <p:cNvPr id="8" name="Symbol zastępczy stopki 7"/>
          <p:cNvSpPr>
            <a:spLocks noGrp="1"/>
          </p:cNvSpPr>
          <p:nvPr>
            <p:ph type="ftr" sz="quarter" idx="11"/>
          </p:nvPr>
        </p:nvSpPr>
        <p:spPr>
          <a:xfrm>
            <a:off x="304800" y="6409944"/>
            <a:ext cx="3581400" cy="365760"/>
          </a:xfrm>
        </p:spPr>
        <p:txBody>
          <a:bodyPr/>
          <a:lstStyle/>
          <a:p>
            <a:endParaRPr lang="pl-PL"/>
          </a:p>
        </p:txBody>
      </p:sp>
      <p:sp>
        <p:nvSpPr>
          <p:cNvPr id="15" name="Łącznik prosty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8" name="Prostokąt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2400" dirty="0">
              <a:solidFill>
                <a:prstClr val="black"/>
              </a:solidFill>
              <a:latin typeface="Times New Roman" charset="0"/>
            </a:endParaRPr>
          </a:p>
        </p:txBody>
      </p:sp>
      <p:sp>
        <p:nvSpPr>
          <p:cNvPr id="24" name="Symbol zastępczy zawartości 23"/>
          <p:cNvSpPr>
            <a:spLocks noGrp="1"/>
          </p:cNvSpPr>
          <p:nvPr>
            <p:ph sz="quarter" idx="2"/>
          </p:nvPr>
        </p:nvSpPr>
        <p:spPr>
          <a:xfrm>
            <a:off x="301752" y="2471383"/>
            <a:ext cx="4041648" cy="3818404"/>
          </a:xfrm>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26" name="Symbol zastępczy zawartości 25"/>
          <p:cNvSpPr>
            <a:spLocks noGrp="1"/>
          </p:cNvSpPr>
          <p:nvPr>
            <p:ph sz="quarter" idx="4"/>
          </p:nvPr>
        </p:nvSpPr>
        <p:spPr>
          <a:xfrm>
            <a:off x="4800600" y="2471383"/>
            <a:ext cx="4038600" cy="3822192"/>
          </a:xfrm>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25" name="Elipsa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
        <p:nvSpPr>
          <p:cNvPr id="27" name="Elipsa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
        <p:nvSpPr>
          <p:cNvPr id="9" name="Symbol zastępczy numeru slajdu 8"/>
          <p:cNvSpPr>
            <a:spLocks noGrp="1"/>
          </p:cNvSpPr>
          <p:nvPr>
            <p:ph type="sldNum" sz="quarter" idx="12"/>
          </p:nvPr>
        </p:nvSpPr>
        <p:spPr>
          <a:xfrm>
            <a:off x="4343400" y="1042416"/>
            <a:ext cx="457200" cy="441325"/>
          </a:xfrm>
        </p:spPr>
        <p:txBody>
          <a:bodyPr/>
          <a:lstStyle>
            <a:lvl1pPr algn="ctr">
              <a:defRPr/>
            </a:lvl1pPr>
          </a:lstStyle>
          <a:p>
            <a:fld id="{71733E4A-03E7-46D9-9298-70A9D638A396}" type="slidenum">
              <a:rPr lang="pl-PL" smtClean="0">
                <a:solidFill>
                  <a:srgbClr val="8CADAE">
                    <a:shade val="75000"/>
                  </a:srgbClr>
                </a:solidFill>
              </a:rPr>
              <a:pPr/>
              <a:t>‹#›</a:t>
            </a:fld>
            <a:endParaRPr lang="pl-PL">
              <a:solidFill>
                <a:srgbClr val="8CADAE">
                  <a:shade val="75000"/>
                </a:srgbClr>
              </a:solidFill>
            </a:endParaRPr>
          </a:p>
        </p:txBody>
      </p:sp>
      <p:sp>
        <p:nvSpPr>
          <p:cNvPr id="23" name="Tytuł 22"/>
          <p:cNvSpPr>
            <a:spLocks noGrp="1"/>
          </p:cNvSpPr>
          <p:nvPr>
            <p:ph type="title"/>
          </p:nvPr>
        </p:nvSpPr>
        <p:spPr/>
        <p:txBody>
          <a:bodyPr rtlCol="0" anchor="b" anchorCtr="0"/>
          <a:lstStyle/>
          <a:p>
            <a:r>
              <a:rPr kumimoji="0" lang="pl-PL" smtClean="0"/>
              <a:t>Kliknij, aby edytować styl</a:t>
            </a:r>
            <a:endParaRPr kumimoji="0" lang="en-US"/>
          </a:p>
        </p:txBody>
      </p:sp>
    </p:spTree>
    <p:extLst>
      <p:ext uri="{BB962C8B-B14F-4D97-AF65-F5344CB8AC3E}">
        <p14:creationId xmlns:p14="http://schemas.microsoft.com/office/powerpoint/2010/main" val="2979286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daty 2"/>
          <p:cNvSpPr>
            <a:spLocks noGrp="1"/>
          </p:cNvSpPr>
          <p:nvPr>
            <p:ph type="dt" sz="half" idx="10"/>
          </p:nvPr>
        </p:nvSpPr>
        <p:spPr/>
        <p:txBody>
          <a:bodyPr/>
          <a:lstStyle/>
          <a:p>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a:xfrm>
            <a:off x="4343400" y="1036020"/>
            <a:ext cx="457200" cy="441325"/>
          </a:xfrm>
        </p:spPr>
        <p:txBody>
          <a:bodyPr/>
          <a:lstStyle/>
          <a:p>
            <a:fld id="{66362086-71EF-4079-85A7-AB15B8767CB7}" type="slidenum">
              <a:rPr lang="pl-PL" smtClean="0">
                <a:solidFill>
                  <a:srgbClr val="8CADAE">
                    <a:shade val="75000"/>
                  </a:srgbClr>
                </a:solidFill>
              </a:rPr>
              <a:pPr/>
              <a:t>‹#›</a:t>
            </a:fld>
            <a:endParaRPr lang="pl-PL">
              <a:solidFill>
                <a:srgbClr val="8CADAE">
                  <a:shade val="75000"/>
                </a:srgbClr>
              </a:solidFill>
            </a:endParaRPr>
          </a:p>
        </p:txBody>
      </p:sp>
    </p:spTree>
    <p:extLst>
      <p:ext uri="{BB962C8B-B14F-4D97-AF65-F5344CB8AC3E}">
        <p14:creationId xmlns:p14="http://schemas.microsoft.com/office/powerpoint/2010/main" val="2486251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957E7D5C-37F3-4E3E-B034-3AF81B20E9EE}" type="slidenum">
              <a:rPr lang="pl-PL" smtClean="0"/>
              <a:pPr/>
              <a:t>‹#›</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7" name="Prostokąt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8" name="Prostokąt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0" name="Prostokąt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9" name="Prostokąt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5" name="Prostokąt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6" name="Prostokąt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2400" dirty="0">
              <a:solidFill>
                <a:prstClr val="black"/>
              </a:solidFill>
              <a:latin typeface="Times New Roman" charset="0"/>
            </a:endParaRPr>
          </a:p>
        </p:txBody>
      </p:sp>
      <p:sp>
        <p:nvSpPr>
          <p:cNvPr id="2" name="Symbol zastępczy daty 1"/>
          <p:cNvSpPr>
            <a:spLocks noGrp="1"/>
          </p:cNvSpPr>
          <p:nvPr>
            <p:ph type="dt" sz="half" idx="10"/>
          </p:nvPr>
        </p:nvSpPr>
        <p:spPr/>
        <p:txBody>
          <a:bodyPr/>
          <a:lstStyle/>
          <a:p>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a:xfrm>
            <a:off x="4267200" y="6324600"/>
            <a:ext cx="609600" cy="441324"/>
          </a:xfrm>
        </p:spPr>
        <p:txBody>
          <a:bodyPr/>
          <a:lstStyle>
            <a:lvl1pPr>
              <a:defRPr>
                <a:solidFill>
                  <a:srgbClr val="FFFFFF"/>
                </a:solidFill>
              </a:defRPr>
            </a:lvl1pPr>
          </a:lstStyle>
          <a:p>
            <a:fld id="{31888FC0-FB53-417E-993B-804B53D6E51C}" type="slidenum">
              <a:rPr lang="pl-PL" smtClean="0"/>
              <a:pPr/>
              <a:t>‹#›</a:t>
            </a:fld>
            <a:endParaRPr lang="pl-PL"/>
          </a:p>
        </p:txBody>
      </p:sp>
    </p:spTree>
    <p:extLst>
      <p:ext uri="{BB962C8B-B14F-4D97-AF65-F5344CB8AC3E}">
        <p14:creationId xmlns:p14="http://schemas.microsoft.com/office/powerpoint/2010/main" val="3589854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bg>
      <p:bgRef idx="1001">
        <a:schemeClr val="bg1"/>
      </p:bgRef>
    </p:bg>
    <p:spTree>
      <p:nvGrpSpPr>
        <p:cNvPr id="1" name=""/>
        <p:cNvGrpSpPr/>
        <p:nvPr/>
      </p:nvGrpSpPr>
      <p:grpSpPr>
        <a:xfrm>
          <a:off x="0" y="0"/>
          <a:ext cx="0" cy="0"/>
          <a:chOff x="0" y="0"/>
          <a:chExt cx="0" cy="0"/>
        </a:xfrm>
      </p:grpSpPr>
      <p:sp>
        <p:nvSpPr>
          <p:cNvPr id="19" name="Prostokąt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5" name="Prostokąt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8" name="Prostokąt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6" name="Prostokąt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7" name="Prostokąt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3" name="Prostokąt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
        <p:nvSpPr>
          <p:cNvPr id="2" name="Tytuł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pl-PL" smtClean="0"/>
              <a:t>Kliknij, aby edytować styl</a:t>
            </a:r>
            <a:endParaRPr kumimoji="0" lang="en-US"/>
          </a:p>
        </p:txBody>
      </p:sp>
      <p:sp>
        <p:nvSpPr>
          <p:cNvPr id="3" name="Symbol zastępczy tekstu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pl-PL" smtClean="0"/>
              <a:t>Kliknij, aby edytować style wzorca tekstu</a:t>
            </a:r>
          </a:p>
        </p:txBody>
      </p:sp>
      <p:sp>
        <p:nvSpPr>
          <p:cNvPr id="8" name="Prostokąt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2400" dirty="0">
              <a:solidFill>
                <a:prstClr val="black"/>
              </a:solidFill>
              <a:latin typeface="Times New Roman" charset="0"/>
            </a:endParaRPr>
          </a:p>
        </p:txBody>
      </p:sp>
      <p:sp>
        <p:nvSpPr>
          <p:cNvPr id="9" name="Łącznik prosty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20" name="Symbol zastępczy zawartości 19"/>
          <p:cNvSpPr>
            <a:spLocks noGrp="1"/>
          </p:cNvSpPr>
          <p:nvPr>
            <p:ph sz="quarter" idx="1"/>
          </p:nvPr>
        </p:nvSpPr>
        <p:spPr>
          <a:xfrm>
            <a:off x="3124200" y="685800"/>
            <a:ext cx="5638800" cy="5410200"/>
          </a:xfrm>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10" name="Elipsa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
        <p:nvSpPr>
          <p:cNvPr id="11" name="Elipsa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
        <p:nvSpPr>
          <p:cNvPr id="7" name="Symbol zastępczy numeru slajdu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5D839665-2E3E-4164-B9EA-1956756235C3}" type="slidenum">
              <a:rPr lang="pl-PL" smtClean="0">
                <a:solidFill>
                  <a:srgbClr val="8CADAE">
                    <a:shade val="75000"/>
                  </a:srgbClr>
                </a:solidFill>
              </a:rPr>
              <a:pPr/>
              <a:t>‹#›</a:t>
            </a:fld>
            <a:endParaRPr lang="pl-PL">
              <a:solidFill>
                <a:srgbClr val="8CADAE">
                  <a:shade val="75000"/>
                </a:srgbClr>
              </a:solidFill>
            </a:endParaRPr>
          </a:p>
        </p:txBody>
      </p:sp>
      <p:sp>
        <p:nvSpPr>
          <p:cNvPr id="21" name="Prostokąt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5" name="Symbol zastępczy daty 4"/>
          <p:cNvSpPr>
            <a:spLocks noGrp="1"/>
          </p:cNvSpPr>
          <p:nvPr>
            <p:ph type="dt" sz="half" idx="10"/>
          </p:nvPr>
        </p:nvSpPr>
        <p:spPr/>
        <p:txBody>
          <a:bodyPr/>
          <a:lstStyle/>
          <a:p>
            <a:endParaRPr lang="pl-PL"/>
          </a:p>
        </p:txBody>
      </p:sp>
      <p:sp>
        <p:nvSpPr>
          <p:cNvPr id="6" name="Symbol zastępczy stopki 5"/>
          <p:cNvSpPr>
            <a:spLocks noGrp="1"/>
          </p:cNvSpPr>
          <p:nvPr>
            <p:ph type="ftr" sz="quarter" idx="11"/>
          </p:nvPr>
        </p:nvSpPr>
        <p:spPr>
          <a:xfrm>
            <a:off x="301752" y="6410848"/>
            <a:ext cx="3383280" cy="365760"/>
          </a:xfrm>
        </p:spPr>
        <p:txBody>
          <a:bodyPr/>
          <a:lstStyle/>
          <a:p>
            <a:endParaRPr lang="pl-PL"/>
          </a:p>
        </p:txBody>
      </p:sp>
    </p:spTree>
    <p:extLst>
      <p:ext uri="{BB962C8B-B14F-4D97-AF65-F5344CB8AC3E}">
        <p14:creationId xmlns:p14="http://schemas.microsoft.com/office/powerpoint/2010/main" val="42399065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21" name="Łącznik prosty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9" name="Prostokąt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6" name="Prostokąt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7" name="Prostokąt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8" name="Prostokąt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dirty="0">
              <a:solidFill>
                <a:prstClr val="black"/>
              </a:solidFill>
              <a:latin typeface="Times New Roman" charset="0"/>
            </a:endParaRPr>
          </a:p>
        </p:txBody>
      </p:sp>
      <p:sp>
        <p:nvSpPr>
          <p:cNvPr id="20" name="Prostokąt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8" name="Prostokąt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
        <p:nvSpPr>
          <p:cNvPr id="15" name="Prostokąt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2400" dirty="0">
              <a:solidFill>
                <a:prstClr val="black"/>
              </a:solidFill>
              <a:latin typeface="Times New Roman" charset="0"/>
            </a:endParaRPr>
          </a:p>
        </p:txBody>
      </p:sp>
      <p:sp>
        <p:nvSpPr>
          <p:cNvPr id="12" name="Elipsa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
        <p:nvSpPr>
          <p:cNvPr id="13" name="Elipsa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
        <p:nvSpPr>
          <p:cNvPr id="7" name="Symbol zastępczy numeru slajdu 6"/>
          <p:cNvSpPr>
            <a:spLocks noGrp="1"/>
          </p:cNvSpPr>
          <p:nvPr>
            <p:ph type="sldNum" sz="quarter" idx="12"/>
          </p:nvPr>
        </p:nvSpPr>
        <p:spPr>
          <a:xfrm>
            <a:off x="1371600" y="312738"/>
            <a:ext cx="457200" cy="441325"/>
          </a:xfrm>
        </p:spPr>
        <p:txBody>
          <a:bodyPr/>
          <a:lstStyle/>
          <a:p>
            <a:fld id="{EC0E8855-B2D7-4AFC-BEBE-32662FB4E41E}" type="slidenum">
              <a:rPr lang="pl-PL" smtClean="0">
                <a:solidFill>
                  <a:srgbClr val="8CADAE">
                    <a:shade val="75000"/>
                  </a:srgbClr>
                </a:solidFill>
              </a:rPr>
              <a:pPr/>
              <a:t>‹#›</a:t>
            </a:fld>
            <a:endParaRPr lang="pl-PL">
              <a:solidFill>
                <a:srgbClr val="8CADAE">
                  <a:shade val="75000"/>
                </a:srgbClr>
              </a:solidFill>
            </a:endParaRPr>
          </a:p>
        </p:txBody>
      </p:sp>
      <p:sp>
        <p:nvSpPr>
          <p:cNvPr id="2" name="Tytuł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pl-PL" smtClean="0"/>
              <a:t>Kliknij, aby edytować styl</a:t>
            </a:r>
            <a:endParaRPr kumimoji="0" lang="en-US"/>
          </a:p>
        </p:txBody>
      </p:sp>
      <p:sp>
        <p:nvSpPr>
          <p:cNvPr id="3" name="Symbol zastępczy obrazu 2"/>
          <p:cNvSpPr>
            <a:spLocks noGrp="1"/>
          </p:cNvSpPr>
          <p:nvPr>
            <p:ph type="pic" idx="1"/>
          </p:nvPr>
        </p:nvSpPr>
        <p:spPr>
          <a:xfrm>
            <a:off x="3000375" y="609600"/>
            <a:ext cx="5867400" cy="4267200"/>
          </a:xfrm>
        </p:spPr>
        <p:txBody>
          <a:bodyPr/>
          <a:lstStyle>
            <a:lvl1pPr marL="0" indent="0">
              <a:buNone/>
              <a:defRPr sz="3200"/>
            </a:lvl1pPr>
          </a:lstStyle>
          <a:p>
            <a:r>
              <a:rPr kumimoji="0" lang="pl-PL" smtClean="0"/>
              <a:t>Kliknij ikonę, aby dodać obraz</a:t>
            </a:r>
            <a:endParaRPr kumimoji="0" lang="en-US" dirty="0"/>
          </a:p>
        </p:txBody>
      </p:sp>
      <p:sp>
        <p:nvSpPr>
          <p:cNvPr id="4" name="Symbol zastępczy tekstu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pl-PL" smtClean="0"/>
              <a:t>Kliknij, aby edytować style wzorca tekstu</a:t>
            </a:r>
          </a:p>
        </p:txBody>
      </p:sp>
      <p:sp>
        <p:nvSpPr>
          <p:cNvPr id="22" name="Prostokąt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5" name="Symbol zastępczy daty 4"/>
          <p:cNvSpPr>
            <a:spLocks noGrp="1"/>
          </p:cNvSpPr>
          <p:nvPr>
            <p:ph type="dt" sz="half" idx="10"/>
          </p:nvPr>
        </p:nvSpPr>
        <p:spPr>
          <a:xfrm>
            <a:off x="5788152" y="6404984"/>
            <a:ext cx="3044952" cy="365760"/>
          </a:xfrm>
        </p:spPr>
        <p:txBody>
          <a:bodyPr/>
          <a:lstStyle/>
          <a:p>
            <a:endParaRPr lang="pl-PL"/>
          </a:p>
        </p:txBody>
      </p:sp>
      <p:sp>
        <p:nvSpPr>
          <p:cNvPr id="6" name="Symbol zastępczy stopki 5"/>
          <p:cNvSpPr>
            <a:spLocks noGrp="1"/>
          </p:cNvSpPr>
          <p:nvPr>
            <p:ph type="ftr" sz="quarter" idx="11"/>
          </p:nvPr>
        </p:nvSpPr>
        <p:spPr>
          <a:xfrm>
            <a:off x="301752" y="6410848"/>
            <a:ext cx="3584448" cy="365760"/>
          </a:xfrm>
        </p:spPr>
        <p:txBody>
          <a:bodyPr/>
          <a:lstStyle/>
          <a:p>
            <a:endParaRPr lang="pl-PL"/>
          </a:p>
        </p:txBody>
      </p:sp>
    </p:spTree>
    <p:extLst>
      <p:ext uri="{BB962C8B-B14F-4D97-AF65-F5344CB8AC3E}">
        <p14:creationId xmlns:p14="http://schemas.microsoft.com/office/powerpoint/2010/main" val="2584250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ytuł i tekst pionowy">
    <p:bg>
      <p:bgRef idx="1001">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03CEE23-FC5D-403E-906C-1163F695C159}" type="slidenum">
              <a:rPr lang="pl-PL" smtClean="0">
                <a:solidFill>
                  <a:srgbClr val="8CADAE">
                    <a:shade val="75000"/>
                  </a:srgbClr>
                </a:solidFill>
              </a:rPr>
              <a:pPr/>
              <a:t>‹#›</a:t>
            </a:fld>
            <a:endParaRPr lang="pl-PL">
              <a:solidFill>
                <a:srgbClr val="8CADAE">
                  <a:shade val="75000"/>
                </a:srgbClr>
              </a:solidFill>
            </a:endParaRPr>
          </a:p>
        </p:txBody>
      </p:sp>
    </p:spTree>
    <p:extLst>
      <p:ext uri="{BB962C8B-B14F-4D97-AF65-F5344CB8AC3E}">
        <p14:creationId xmlns:p14="http://schemas.microsoft.com/office/powerpoint/2010/main" val="1157003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bg>
      <p:bgRef idx="1001">
        <a:schemeClr val="bg2"/>
      </p:bgRef>
    </p:bg>
    <p:spTree>
      <p:nvGrpSpPr>
        <p:cNvPr id="1" name=""/>
        <p:cNvGrpSpPr/>
        <p:nvPr/>
      </p:nvGrpSpPr>
      <p:grpSpPr>
        <a:xfrm>
          <a:off x="0" y="0"/>
          <a:ext cx="0" cy="0"/>
          <a:chOff x="0" y="0"/>
          <a:chExt cx="0" cy="0"/>
        </a:xfrm>
      </p:grpSpPr>
      <p:sp>
        <p:nvSpPr>
          <p:cNvPr id="7" name="Prostokąt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8" name="Prostokąt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9" name="Prostokąt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0" name="Prostokąt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1" name="Prostokąt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2" name="Prostokąt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2400" dirty="0">
              <a:solidFill>
                <a:prstClr val="black"/>
              </a:solidFill>
              <a:latin typeface="Times New Roman" charset="0"/>
            </a:endParaRPr>
          </a:p>
        </p:txBody>
      </p:sp>
      <p:sp>
        <p:nvSpPr>
          <p:cNvPr id="13" name="Łącznik prosty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4" name="Elipsa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
        <p:nvSpPr>
          <p:cNvPr id="15" name="Elipsa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
        <p:nvSpPr>
          <p:cNvPr id="6" name="Symbol zastępczy numeru slajdu 5"/>
          <p:cNvSpPr>
            <a:spLocks noGrp="1"/>
          </p:cNvSpPr>
          <p:nvPr>
            <p:ph type="sldNum" sz="quarter" idx="12"/>
          </p:nvPr>
        </p:nvSpPr>
        <p:spPr>
          <a:xfrm>
            <a:off x="6915912" y="3009901"/>
            <a:ext cx="457200" cy="441325"/>
          </a:xfrm>
        </p:spPr>
        <p:txBody>
          <a:bodyPr/>
          <a:lstStyle/>
          <a:p>
            <a:fld id="{104A72C1-3B95-4300-A656-BAB9D23A49F6}" type="slidenum">
              <a:rPr lang="pl-PL" smtClean="0">
                <a:solidFill>
                  <a:srgbClr val="8CADAE">
                    <a:shade val="75000"/>
                  </a:srgbClr>
                </a:solidFill>
              </a:rPr>
              <a:pPr/>
              <a:t>‹#›</a:t>
            </a:fld>
            <a:endParaRPr lang="pl-PL">
              <a:solidFill>
                <a:srgbClr val="8CADAE">
                  <a:shade val="75000"/>
                </a:srgbClr>
              </a:solidFill>
            </a:endParaRPr>
          </a:p>
        </p:txBody>
      </p:sp>
      <p:sp>
        <p:nvSpPr>
          <p:cNvPr id="3" name="Symbol zastępczy tytułu pionowego 2"/>
          <p:cNvSpPr>
            <a:spLocks noGrp="1"/>
          </p:cNvSpPr>
          <p:nvPr>
            <p:ph type="body" orient="vert" idx="1"/>
          </p:nvPr>
        </p:nvSpPr>
        <p:spPr>
          <a:xfrm>
            <a:off x="304800" y="304800"/>
            <a:ext cx="6553200" cy="5821366"/>
          </a:xfrm>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endParaRPr lang="pl-PL"/>
          </a:p>
        </p:txBody>
      </p:sp>
      <p:sp>
        <p:nvSpPr>
          <p:cNvPr id="5" name="Symbol zastępczy stopki 4"/>
          <p:cNvSpPr>
            <a:spLocks noGrp="1"/>
          </p:cNvSpPr>
          <p:nvPr>
            <p:ph type="ftr" sz="quarter" idx="11"/>
          </p:nvPr>
        </p:nvSpPr>
        <p:spPr/>
        <p:txBody>
          <a:bodyPr/>
          <a:lstStyle/>
          <a:p>
            <a:endParaRPr lang="pl-PL"/>
          </a:p>
        </p:txBody>
      </p:sp>
      <p:sp>
        <p:nvSpPr>
          <p:cNvPr id="2" name="Tytuł pionowy 1"/>
          <p:cNvSpPr>
            <a:spLocks noGrp="1"/>
          </p:cNvSpPr>
          <p:nvPr>
            <p:ph type="title" orient="vert"/>
          </p:nvPr>
        </p:nvSpPr>
        <p:spPr>
          <a:xfrm>
            <a:off x="7391400" y="304801"/>
            <a:ext cx="1447800" cy="5851525"/>
          </a:xfrm>
        </p:spPr>
        <p:txBody>
          <a:bodyPr vert="eaVert"/>
          <a:lstStyle/>
          <a:p>
            <a:r>
              <a:rPr kumimoji="0" lang="pl-PL" smtClean="0"/>
              <a:t>Kliknij, aby edytować styl</a:t>
            </a:r>
            <a:endParaRPr kumimoji="0" lang="en-US"/>
          </a:p>
        </p:txBody>
      </p:sp>
    </p:spTree>
    <p:extLst>
      <p:ext uri="{BB962C8B-B14F-4D97-AF65-F5344CB8AC3E}">
        <p14:creationId xmlns:p14="http://schemas.microsoft.com/office/powerpoint/2010/main" val="34193631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chart">
  <p:cSld name="Tytuł i wykres">
    <p:spTree>
      <p:nvGrpSpPr>
        <p:cNvPr id="1" name=""/>
        <p:cNvGrpSpPr/>
        <p:nvPr/>
      </p:nvGrpSpPr>
      <p:grpSpPr>
        <a:xfrm>
          <a:off x="0" y="0"/>
          <a:ext cx="0" cy="0"/>
          <a:chOff x="0" y="0"/>
          <a:chExt cx="0" cy="0"/>
        </a:xfrm>
      </p:grpSpPr>
      <p:sp>
        <p:nvSpPr>
          <p:cNvPr id="2" name="Tytuł 1"/>
          <p:cNvSpPr>
            <a:spLocks noGrp="1"/>
          </p:cNvSpPr>
          <p:nvPr>
            <p:ph type="title"/>
          </p:nvPr>
        </p:nvSpPr>
        <p:spPr>
          <a:xfrm>
            <a:off x="455613" y="273050"/>
            <a:ext cx="8226425" cy="1143000"/>
          </a:xfrm>
        </p:spPr>
        <p:txBody>
          <a:bodyPr/>
          <a:lstStyle/>
          <a:p>
            <a:r>
              <a:rPr lang="pl-PL" smtClean="0"/>
              <a:t>Kliknij, aby edytować styl</a:t>
            </a:r>
            <a:endParaRPr lang="pl-PL"/>
          </a:p>
        </p:txBody>
      </p:sp>
      <p:sp>
        <p:nvSpPr>
          <p:cNvPr id="3" name="Symbol zastępczy wykresu 2"/>
          <p:cNvSpPr>
            <a:spLocks noGrp="1"/>
          </p:cNvSpPr>
          <p:nvPr>
            <p:ph type="chart" idx="1"/>
          </p:nvPr>
        </p:nvSpPr>
        <p:spPr>
          <a:xfrm>
            <a:off x="455613" y="1598613"/>
            <a:ext cx="8226425" cy="4497387"/>
          </a:xfrm>
        </p:spPr>
        <p:txBody>
          <a:bodyPr/>
          <a:lstStyle/>
          <a:p>
            <a:endParaRPr lang="pl-PL"/>
          </a:p>
        </p:txBody>
      </p:sp>
      <p:sp>
        <p:nvSpPr>
          <p:cNvPr id="4" name="Symbol zastępczy daty 3"/>
          <p:cNvSpPr>
            <a:spLocks noGrp="1"/>
          </p:cNvSpPr>
          <p:nvPr>
            <p:ph type="dt" sz="half" idx="10"/>
          </p:nvPr>
        </p:nvSpPr>
        <p:spPr>
          <a:xfrm>
            <a:off x="455613" y="6242050"/>
            <a:ext cx="2130425" cy="474663"/>
          </a:xfrm>
        </p:spPr>
        <p:txBody>
          <a:bodyPr/>
          <a:lstStyle>
            <a:lvl1pPr>
              <a:defRPr/>
            </a:lvl1pPr>
          </a:lstStyle>
          <a:p>
            <a:endParaRPr lang="pl-PL"/>
          </a:p>
        </p:txBody>
      </p:sp>
      <p:sp>
        <p:nvSpPr>
          <p:cNvPr id="5" name="Symbol zastępczy stopki 4"/>
          <p:cNvSpPr>
            <a:spLocks noGrp="1"/>
          </p:cNvSpPr>
          <p:nvPr>
            <p:ph type="ftr" sz="quarter" idx="11"/>
          </p:nvPr>
        </p:nvSpPr>
        <p:spPr>
          <a:xfrm>
            <a:off x="3124200" y="6242050"/>
            <a:ext cx="2895600" cy="474663"/>
          </a:xfrm>
        </p:spPr>
        <p:txBody>
          <a:bodyPr/>
          <a:lstStyle>
            <a:lvl1pPr>
              <a:defRPr/>
            </a:lvl1pPr>
          </a:lstStyle>
          <a:p>
            <a:endParaRPr lang="pl-PL"/>
          </a:p>
        </p:txBody>
      </p:sp>
      <p:sp>
        <p:nvSpPr>
          <p:cNvPr id="6" name="Symbol zastępczy numeru slajdu 5"/>
          <p:cNvSpPr>
            <a:spLocks noGrp="1"/>
          </p:cNvSpPr>
          <p:nvPr>
            <p:ph type="sldNum" sz="quarter" idx="12"/>
          </p:nvPr>
        </p:nvSpPr>
        <p:spPr>
          <a:xfrm>
            <a:off x="6553200" y="6242050"/>
            <a:ext cx="2130425" cy="474663"/>
          </a:xfrm>
        </p:spPr>
        <p:txBody>
          <a:bodyPr/>
          <a:lstStyle>
            <a:lvl1pPr>
              <a:defRPr/>
            </a:lvl1pPr>
          </a:lstStyle>
          <a:p>
            <a:fld id="{95219843-CB9B-467E-9B2F-F2F021E5376B}" type="slidenum">
              <a:rPr lang="pl-PL">
                <a:solidFill>
                  <a:srgbClr val="8CADAE">
                    <a:shade val="75000"/>
                  </a:srgbClr>
                </a:solidFill>
              </a:rPr>
              <a:pPr/>
              <a:t>‹#›</a:t>
            </a:fld>
            <a:endParaRPr lang="pl-PL">
              <a:solidFill>
                <a:srgbClr val="8CADAE">
                  <a:shade val="75000"/>
                </a:srgbClr>
              </a:solidFill>
            </a:endParaRPr>
          </a:p>
        </p:txBody>
      </p:sp>
    </p:spTree>
    <p:extLst>
      <p:ext uri="{BB962C8B-B14F-4D97-AF65-F5344CB8AC3E}">
        <p14:creationId xmlns:p14="http://schemas.microsoft.com/office/powerpoint/2010/main" val="3364201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0.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1.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l-PL" smtClean="0"/>
              <a:t>Kliknij, aby edytować styl</a:t>
            </a:r>
            <a:endParaRPr lang="en-US"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smtClean="0"/>
          </a:p>
        </p:txBody>
      </p:sp>
      <p:sp>
        <p:nvSpPr>
          <p:cNvPr id="1028" name="Rectangle 4"/>
          <p:cNvSpPr>
            <a:spLocks noGrp="1" noChangeArrowheads="1"/>
          </p:cNvSpPr>
          <p:nvPr>
            <p:ph type="dt" sz="half" idx="2"/>
          </p:nvPr>
        </p:nvSpPr>
        <p:spPr bwMode="auto">
          <a:xfrm>
            <a:off x="0" y="6629400"/>
            <a:ext cx="1524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bg1"/>
                </a:solidFill>
                <a:latin typeface="+mn-lt"/>
              </a:defRPr>
            </a:lvl1pPr>
          </a:lstStyle>
          <a:p>
            <a:endParaRPr lang="pl-PL"/>
          </a:p>
        </p:txBody>
      </p:sp>
      <p:sp>
        <p:nvSpPr>
          <p:cNvPr id="1029" name="Rectangle 5"/>
          <p:cNvSpPr>
            <a:spLocks noGrp="1" noChangeArrowheads="1"/>
          </p:cNvSpPr>
          <p:nvPr>
            <p:ph type="ftr" sz="quarter" idx="3"/>
          </p:nvPr>
        </p:nvSpPr>
        <p:spPr bwMode="auto">
          <a:xfrm>
            <a:off x="1752600" y="6629400"/>
            <a:ext cx="6324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bg1"/>
                </a:solidFill>
                <a:latin typeface="+mn-lt"/>
              </a:defRPr>
            </a:lvl1pPr>
          </a:lstStyle>
          <a:p>
            <a:endParaRPr lang="pl-PL"/>
          </a:p>
        </p:txBody>
      </p:sp>
      <p:sp>
        <p:nvSpPr>
          <p:cNvPr id="1030" name="Rectangle 6"/>
          <p:cNvSpPr>
            <a:spLocks noGrp="1" noChangeArrowheads="1"/>
          </p:cNvSpPr>
          <p:nvPr>
            <p:ph type="sldNum" sz="quarter" idx="4"/>
          </p:nvPr>
        </p:nvSpPr>
        <p:spPr bwMode="auto">
          <a:xfrm>
            <a:off x="8305800" y="6629400"/>
            <a:ext cx="8382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latin typeface="+mn-lt"/>
              </a:defRPr>
            </a:lvl1pPr>
          </a:lstStyle>
          <a:p>
            <a:fld id="{FFF737F1-8B23-4F25-8825-78386513EF59}"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hf hdr="0" ftr="0" dt="0"/>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Century Gothic" pitchFamily="34" charset="0"/>
        </a:defRPr>
      </a:lvl2pPr>
      <a:lvl3pPr algn="ctr" rtl="0" eaLnBrk="1" fontAlgn="base" hangingPunct="1">
        <a:spcBef>
          <a:spcPct val="0"/>
        </a:spcBef>
        <a:spcAft>
          <a:spcPct val="0"/>
        </a:spcAft>
        <a:defRPr sz="4400" b="1">
          <a:solidFill>
            <a:schemeClr val="bg1"/>
          </a:solidFill>
          <a:latin typeface="Century Gothic" pitchFamily="34" charset="0"/>
        </a:defRPr>
      </a:lvl3pPr>
      <a:lvl4pPr algn="ctr" rtl="0" eaLnBrk="1" fontAlgn="base" hangingPunct="1">
        <a:spcBef>
          <a:spcPct val="0"/>
        </a:spcBef>
        <a:spcAft>
          <a:spcPct val="0"/>
        </a:spcAft>
        <a:defRPr sz="4400" b="1">
          <a:solidFill>
            <a:schemeClr val="bg1"/>
          </a:solidFill>
          <a:latin typeface="Century Gothic" pitchFamily="34" charset="0"/>
        </a:defRPr>
      </a:lvl4pPr>
      <a:lvl5pPr algn="ctr" rtl="0" eaLnBrk="1" fontAlgn="base" hangingPunct="1">
        <a:spcBef>
          <a:spcPct val="0"/>
        </a:spcBef>
        <a:spcAft>
          <a:spcPct val="0"/>
        </a:spcAft>
        <a:defRPr sz="4400" b="1">
          <a:solidFill>
            <a:schemeClr val="bg1"/>
          </a:solidFill>
          <a:latin typeface="Century Gothic" pitchFamily="34" charset="0"/>
        </a:defRPr>
      </a:lvl5pPr>
      <a:lvl6pPr marL="457200" algn="ctr" rtl="0" eaLnBrk="1" fontAlgn="base" hangingPunct="1">
        <a:spcBef>
          <a:spcPct val="0"/>
        </a:spcBef>
        <a:spcAft>
          <a:spcPct val="0"/>
        </a:spcAft>
        <a:defRPr sz="4400" b="1">
          <a:solidFill>
            <a:schemeClr val="bg1"/>
          </a:solidFill>
          <a:latin typeface="Century Gothic" pitchFamily="34" charset="0"/>
        </a:defRPr>
      </a:lvl6pPr>
      <a:lvl7pPr marL="914400" algn="ctr" rtl="0" eaLnBrk="1" fontAlgn="base" hangingPunct="1">
        <a:spcBef>
          <a:spcPct val="0"/>
        </a:spcBef>
        <a:spcAft>
          <a:spcPct val="0"/>
        </a:spcAft>
        <a:defRPr sz="4400" b="1">
          <a:solidFill>
            <a:schemeClr val="bg1"/>
          </a:solidFill>
          <a:latin typeface="Century Gothic" pitchFamily="34" charset="0"/>
        </a:defRPr>
      </a:lvl7pPr>
      <a:lvl8pPr marL="1371600" algn="ctr" rtl="0" eaLnBrk="1" fontAlgn="base" hangingPunct="1">
        <a:spcBef>
          <a:spcPct val="0"/>
        </a:spcBef>
        <a:spcAft>
          <a:spcPct val="0"/>
        </a:spcAft>
        <a:defRPr sz="4400" b="1">
          <a:solidFill>
            <a:schemeClr val="bg1"/>
          </a:solidFill>
          <a:latin typeface="Century Gothic" pitchFamily="34" charset="0"/>
        </a:defRPr>
      </a:lvl8pPr>
      <a:lvl9pPr marL="1828800" algn="ctr" rtl="0" eaLnBrk="1" fontAlgn="base" hangingPunct="1">
        <a:spcBef>
          <a:spcPct val="0"/>
        </a:spcBef>
        <a:spcAft>
          <a:spcPct val="0"/>
        </a:spcAft>
        <a:defRPr sz="4400" b="1">
          <a:solidFill>
            <a:schemeClr val="bg1"/>
          </a:solidFill>
          <a:latin typeface="Century Gothic" pitchFamily="34"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Wycinek koła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Elipsa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Pierścień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Prostokąt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Symbol zastępczy tytułu 4"/>
          <p:cNvSpPr>
            <a:spLocks noGrp="1"/>
          </p:cNvSpPr>
          <p:nvPr>
            <p:ph type="title"/>
          </p:nvPr>
        </p:nvSpPr>
        <p:spPr>
          <a:xfrm>
            <a:off x="1435608" y="274638"/>
            <a:ext cx="7498080" cy="1143000"/>
          </a:xfrm>
          <a:prstGeom prst="rect">
            <a:avLst/>
          </a:prstGeom>
        </p:spPr>
        <p:txBody>
          <a:bodyPr anchor="ctr">
            <a:normAutofit/>
          </a:bodyPr>
          <a:lstStyle>
            <a:extLst/>
          </a:lstStyle>
          <a:p>
            <a:r>
              <a:rPr kumimoji="0" lang="pl-PL" smtClean="0"/>
              <a:t>Kliknij, aby edytować styl</a:t>
            </a:r>
            <a:endParaRPr kumimoji="0" lang="en-US"/>
          </a:p>
        </p:txBody>
      </p:sp>
      <p:sp>
        <p:nvSpPr>
          <p:cNvPr id="9" name="Symbol zastępczy tekstu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24" name="Symbol zastępczy daty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endParaRPr lang="pl-PL"/>
          </a:p>
        </p:txBody>
      </p:sp>
      <p:sp>
        <p:nvSpPr>
          <p:cNvPr id="10" name="Symbol zastępczy stopki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pl-PL"/>
          </a:p>
        </p:txBody>
      </p:sp>
      <p:sp>
        <p:nvSpPr>
          <p:cNvPr id="22" name="Symbol zastępczy numeru slajdu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FFF737F1-8B23-4F25-8825-78386513EF59}" type="slidenum">
              <a:rPr lang="pl-PL" smtClean="0"/>
              <a:pPr/>
              <a:t>‹#›</a:t>
            </a:fld>
            <a:endParaRPr lang="pl-PL"/>
          </a:p>
        </p:txBody>
      </p:sp>
      <p:sp>
        <p:nvSpPr>
          <p:cNvPr id="15" name="Prostokąt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hf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fontAlgn="auto">
              <a:spcBef>
                <a:spcPts val="0"/>
              </a:spcBef>
              <a:spcAft>
                <a:spcPts val="0"/>
              </a:spcAft>
            </a:pPr>
            <a:fld id="{D3B1EF12-59A9-4993-8DF9-AD67838CB03B}" type="datetimeFigureOut">
              <a:rPr lang="pl-PL" smtClean="0">
                <a:solidFill>
                  <a:prstClr val="white">
                    <a:lumMod val="95000"/>
                  </a:prstClr>
                </a:solidFill>
                <a:effectLst>
                  <a:outerShdw blurRad="50800" dist="38100" dir="2700000" algn="tl" rotWithShape="0">
                    <a:prstClr val="black">
                      <a:alpha val="43000"/>
                    </a:prstClr>
                  </a:outerShdw>
                </a:effectLst>
                <a:latin typeface="Calisto MT" panose="02040603050505030304"/>
              </a:rPr>
              <a:pPr fontAlgn="auto">
                <a:spcBef>
                  <a:spcPts val="0"/>
                </a:spcBef>
                <a:spcAft>
                  <a:spcPts val="0"/>
                </a:spcAft>
              </a:pPr>
              <a:t>2015-01-29</a:t>
            </a:fld>
            <a:endParaRPr lang="pl-PL">
              <a:solidFill>
                <a:prstClr val="white">
                  <a:lumMod val="95000"/>
                </a:prstClr>
              </a:solidFill>
              <a:effectLst>
                <a:outerShdw blurRad="50800" dist="38100" dir="2700000" algn="tl" rotWithShape="0">
                  <a:prstClr val="black">
                    <a:alpha val="43000"/>
                  </a:prstClr>
                </a:outerShdw>
              </a:effectLst>
              <a:latin typeface="Calisto MT" panose="02040603050505030304"/>
            </a:endParaRPr>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fontAlgn="auto">
              <a:spcBef>
                <a:spcPts val="0"/>
              </a:spcBef>
              <a:spcAft>
                <a:spcPts val="0"/>
              </a:spcAft>
            </a:pPr>
            <a:endParaRPr lang="pl-PL">
              <a:solidFill>
                <a:prstClr val="white">
                  <a:lumMod val="95000"/>
                </a:prstClr>
              </a:solidFill>
              <a:effectLst>
                <a:outerShdw blurRad="50800" dist="38100" dir="2700000" algn="tl" rotWithShape="0">
                  <a:prstClr val="black">
                    <a:alpha val="43000"/>
                  </a:prstClr>
                </a:outerShdw>
              </a:effectLst>
              <a:latin typeface="Calisto MT" panose="02040603050505030304"/>
            </a:endParaRPr>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fontAlgn="auto">
              <a:spcBef>
                <a:spcPts val="0"/>
              </a:spcBef>
              <a:spcAft>
                <a:spcPts val="0"/>
              </a:spcAft>
            </a:pPr>
            <a:fld id="{A91FAB7E-3843-472A-BEC7-591FAA26F383}" type="slidenum">
              <a:rPr lang="pl-PL" smtClean="0">
                <a:solidFill>
                  <a:prstClr val="white">
                    <a:lumMod val="95000"/>
                  </a:prstClr>
                </a:solidFill>
                <a:effectLst>
                  <a:outerShdw blurRad="50800" dist="38100" dir="2700000" algn="tl" rotWithShape="0">
                    <a:prstClr val="black">
                      <a:alpha val="43000"/>
                    </a:prstClr>
                  </a:outerShdw>
                </a:effectLst>
                <a:latin typeface="Calisto MT" panose="02040603050505030304"/>
              </a:rPr>
              <a:pPr fontAlgn="auto">
                <a:spcBef>
                  <a:spcPts val="0"/>
                </a:spcBef>
                <a:spcAft>
                  <a:spcPts val="0"/>
                </a:spcAft>
              </a:pPr>
              <a:t>‹#›</a:t>
            </a:fld>
            <a:endParaRPr lang="pl-PL">
              <a:solidFill>
                <a:prstClr val="white">
                  <a:lumMod val="95000"/>
                </a:prstClr>
              </a:solidFill>
              <a:effectLst>
                <a:outerShdw blurRad="50800" dist="38100" dir="2700000" algn="tl" rotWithShape="0">
                  <a:prstClr val="black">
                    <a:alpha val="43000"/>
                  </a:prstClr>
                </a:outerShdw>
              </a:effectLst>
              <a:latin typeface="Calisto MT" panose="02040603050505030304"/>
            </a:endParaRPr>
          </a:p>
        </p:txBody>
      </p:sp>
    </p:spTree>
    <p:extLst>
      <p:ext uri="{BB962C8B-B14F-4D97-AF65-F5344CB8AC3E}">
        <p14:creationId xmlns:p14="http://schemas.microsoft.com/office/powerpoint/2010/main" val="1506054396"/>
      </p:ext>
    </p:extLst>
  </p:cSld>
  <p:clrMap bg1="dk1" tx1="lt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Łącznik prostoliniowy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8" name="Symbol zastępczy tekstu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1" name="Symbol zastępczy daty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ACF503F2-DE56-441F-94F8-4AB68D587430}" type="datetimeFigureOut">
              <a:rPr lang="pl-PL" smtClean="0">
                <a:solidFill>
                  <a:srgbClr val="F0A22E">
                    <a:shade val="75000"/>
                  </a:srgbClr>
                </a:solidFill>
                <a:latin typeface="Franklin Gothic Book"/>
              </a:rPr>
              <a:pPr fontAlgn="auto">
                <a:spcBef>
                  <a:spcPts val="0"/>
                </a:spcBef>
                <a:spcAft>
                  <a:spcPts val="0"/>
                </a:spcAft>
              </a:pPr>
              <a:t>2015-01-29</a:t>
            </a:fld>
            <a:endParaRPr lang="pl-PL">
              <a:solidFill>
                <a:srgbClr val="F0A22E">
                  <a:shade val="75000"/>
                </a:srgbClr>
              </a:solidFill>
              <a:latin typeface="Franklin Gothic Book"/>
            </a:endParaRPr>
          </a:p>
        </p:txBody>
      </p:sp>
      <p:sp>
        <p:nvSpPr>
          <p:cNvPr id="28" name="Symbol zastępczy stopki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pl-PL">
              <a:solidFill>
                <a:srgbClr val="F0A22E">
                  <a:shade val="75000"/>
                </a:srgbClr>
              </a:solidFill>
              <a:latin typeface="Franklin Gothic Book"/>
            </a:endParaRPr>
          </a:p>
        </p:txBody>
      </p:sp>
      <p:sp>
        <p:nvSpPr>
          <p:cNvPr id="5" name="Symbol zastępczy numeru slajdu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7EFA062E-D6B3-42A9-97A1-2A7707E9669B}" type="slidenum">
              <a:rPr lang="pl-PL" smtClean="0">
                <a:solidFill>
                  <a:srgbClr val="F0A22E">
                    <a:shade val="75000"/>
                  </a:srgbClr>
                </a:solidFill>
                <a:latin typeface="Franklin Gothic Book"/>
              </a:rPr>
              <a:pPr fontAlgn="auto">
                <a:spcBef>
                  <a:spcPts val="0"/>
                </a:spcBef>
                <a:spcAft>
                  <a:spcPts val="0"/>
                </a:spcAft>
              </a:pPr>
              <a:t>‹#›</a:t>
            </a:fld>
            <a:endParaRPr lang="pl-PL">
              <a:solidFill>
                <a:srgbClr val="F0A22E">
                  <a:shade val="75000"/>
                </a:srgbClr>
              </a:solidFill>
              <a:latin typeface="Franklin Gothic Book"/>
            </a:endParaRPr>
          </a:p>
        </p:txBody>
      </p:sp>
      <p:sp>
        <p:nvSpPr>
          <p:cNvPr id="10" name="Symbol zastępczy tytułu 9"/>
          <p:cNvSpPr>
            <a:spLocks noGrp="1"/>
          </p:cNvSpPr>
          <p:nvPr>
            <p:ph type="title"/>
          </p:nvPr>
        </p:nvSpPr>
        <p:spPr>
          <a:xfrm>
            <a:off x="304800" y="457200"/>
            <a:ext cx="8686800" cy="838200"/>
          </a:xfrm>
          <a:prstGeom prst="rect">
            <a:avLst/>
          </a:prstGeom>
        </p:spPr>
        <p:txBody>
          <a:bodyPr vert="horz" anchor="ctr">
            <a:normAutofit/>
          </a:bodyPr>
          <a:lstStyle/>
          <a:p>
            <a:r>
              <a:rPr kumimoji="0" lang="pl-PL" smtClean="0"/>
              <a:t>Kliknij, aby edytować styl</a:t>
            </a:r>
            <a:endParaRPr kumimoji="0" lang="en-US"/>
          </a:p>
        </p:txBody>
      </p:sp>
      <p:sp>
        <p:nvSpPr>
          <p:cNvPr id="9" name="Łącznik prostoliniowy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12" name="Łącznik prostoliniowy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Tree>
    <p:extLst>
      <p:ext uri="{BB962C8B-B14F-4D97-AF65-F5344CB8AC3E}">
        <p14:creationId xmlns:p14="http://schemas.microsoft.com/office/powerpoint/2010/main" val="220768623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ln w="317500">
                <a:solidFill>
                  <a:prstClr val="white"/>
                </a:solidFill>
              </a:ln>
              <a:solidFill>
                <a:prstClr val="white"/>
              </a:solidFill>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ln w="317500">
                <a:solidFill>
                  <a:prstClr val="white"/>
                </a:solidFill>
              </a:ln>
              <a:solidFill>
                <a:prstClr val="white"/>
              </a:solidFill>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ln w="317500">
                <a:solidFill>
                  <a:prstClr val="white"/>
                </a:solidFill>
              </a:ln>
              <a:solidFill>
                <a:prstClr val="white"/>
              </a:solidFill>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ln w="317500">
                <a:solidFill>
                  <a:prstClr val="white"/>
                </a:solidFill>
              </a:ln>
              <a:solidFill>
                <a:prstClr val="white"/>
              </a:solidFill>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ln w="317500">
                <a:solidFill>
                  <a:prstClr val="white"/>
                </a:solidFill>
              </a:ln>
              <a:solidFill>
                <a:prstClr val="white"/>
              </a:solidFill>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ln w="317500">
                <a:solidFill>
                  <a:prstClr val="white"/>
                </a:solidFill>
              </a:ln>
              <a:solidFill>
                <a:prstClr val="white"/>
              </a:solidFill>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ln w="317500">
                <a:solidFill>
                  <a:prstClr val="white"/>
                </a:solidFill>
              </a:ln>
              <a:solidFill>
                <a:prstClr val="white"/>
              </a:solidFill>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ln w="317500">
                <a:solidFill>
                  <a:prstClr val="white"/>
                </a:solidFill>
              </a:ln>
              <a:solidFill>
                <a:prstClr val="white"/>
              </a:solidFill>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ln w="317500">
                <a:solidFill>
                  <a:prstClr val="white"/>
                </a:solidFill>
              </a:ln>
              <a:solidFill>
                <a:prstClr val="white"/>
              </a:solidFill>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ln w="317500">
                <a:solidFill>
                  <a:prstClr val="white"/>
                </a:solidFill>
              </a:ln>
              <a:solidFill>
                <a:prstClr val="white"/>
              </a:solidFill>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ln w="317500">
                <a:solidFill>
                  <a:prstClr val="white"/>
                </a:solidFill>
              </a:ln>
              <a:solidFill>
                <a:prstClr val="white"/>
              </a:solidFill>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ln w="317500">
                <a:solidFill>
                  <a:prstClr val="white"/>
                </a:solidFill>
              </a:ln>
              <a:solidFill>
                <a:prstClr val="white"/>
              </a:solidFill>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ln w="317500">
                <a:solidFill>
                  <a:prstClr val="white"/>
                </a:solidFill>
              </a:ln>
              <a:solidFill>
                <a:prstClr val="white"/>
              </a:solidFill>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ln w="317500">
                <a:solidFill>
                  <a:prstClr val="white"/>
                </a:solidFill>
              </a:ln>
              <a:solidFill>
                <a:prstClr val="white"/>
              </a:solidFill>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ln w="317500">
                <a:solidFill>
                  <a:prstClr val="white"/>
                </a:solidFill>
              </a:ln>
              <a:solidFill>
                <a:prstClr val="white"/>
              </a:solidFill>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ln w="317500">
                <a:solidFill>
                  <a:prstClr val="white"/>
                </a:solidFill>
              </a:ln>
              <a:solidFill>
                <a:prstClr val="white"/>
              </a:solidFill>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pl-PL" smtClean="0"/>
              <a:t>Kliknij, aby edytować styl</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pPr fontAlgn="auto">
              <a:spcBef>
                <a:spcPts val="0"/>
              </a:spcBef>
              <a:spcAft>
                <a:spcPts val="0"/>
              </a:spcAft>
            </a:pPr>
            <a:fld id="{ACF503F2-DE56-441F-94F8-4AB68D587430}" type="datetimeFigureOut">
              <a:rPr lang="pl-PL" smtClean="0">
                <a:solidFill>
                  <a:prstClr val="white">
                    <a:tint val="75000"/>
                  </a:prstClr>
                </a:solidFill>
                <a:latin typeface="Verdana"/>
              </a:rPr>
              <a:pPr fontAlgn="auto">
                <a:spcBef>
                  <a:spcPts val="0"/>
                </a:spcBef>
                <a:spcAft>
                  <a:spcPts val="0"/>
                </a:spcAft>
              </a:pPr>
              <a:t>2015-01-29</a:t>
            </a:fld>
            <a:endParaRPr lang="pl-PL">
              <a:solidFill>
                <a:prstClr val="white">
                  <a:tint val="75000"/>
                </a:prstClr>
              </a:solidFill>
              <a:latin typeface="Verdana"/>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pPr fontAlgn="auto">
              <a:spcBef>
                <a:spcPts val="0"/>
              </a:spcBef>
              <a:spcAft>
                <a:spcPts val="0"/>
              </a:spcAft>
            </a:pPr>
            <a:endParaRPr lang="pl-PL">
              <a:solidFill>
                <a:prstClr val="white">
                  <a:tint val="75000"/>
                </a:prstClr>
              </a:solidFill>
              <a:latin typeface="Verdana"/>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pPr fontAlgn="auto">
              <a:spcBef>
                <a:spcPts val="0"/>
              </a:spcBef>
              <a:spcAft>
                <a:spcPts val="0"/>
              </a:spcAft>
            </a:pPr>
            <a:fld id="{7EFA062E-D6B3-42A9-97A1-2A7707E9669B}" type="slidenum">
              <a:rPr lang="pl-PL" smtClean="0">
                <a:solidFill>
                  <a:prstClr val="white">
                    <a:tint val="75000"/>
                  </a:prstClr>
                </a:solidFill>
                <a:latin typeface="Verdana"/>
              </a:rPr>
              <a:pPr fontAlgn="auto">
                <a:spcBef>
                  <a:spcPts val="0"/>
                </a:spcBef>
                <a:spcAft>
                  <a:spcPts val="0"/>
                </a:spcAft>
              </a:pPr>
              <a:t>‹#›</a:t>
            </a:fld>
            <a:endParaRPr lang="pl-PL">
              <a:solidFill>
                <a:prstClr val="white">
                  <a:tint val="75000"/>
                </a:prstClr>
              </a:solidFill>
              <a:latin typeface="Verdana"/>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ln w="317500">
                <a:solidFill>
                  <a:prstClr val="white"/>
                </a:solidFill>
              </a:ln>
              <a:solidFill>
                <a:prstClr val="white"/>
              </a:solidFill>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ln w="317500">
                <a:solidFill>
                  <a:prstClr val="white"/>
                </a:solidFill>
              </a:ln>
              <a:solidFill>
                <a:prstClr val="white"/>
              </a:solidFill>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635465981"/>
      </p:ext>
    </p:extLst>
  </p:cSld>
  <p:clrMap bg1="dk1" tx1="lt1" bg2="dk2"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5" name="Picture 11" descr="j0395964"/>
          <p:cNvPicPr>
            <a:picLocks noChangeAspect="1" noChangeArrowheads="1"/>
          </p:cNvPicPr>
          <p:nvPr/>
        </p:nvPicPr>
        <p:blipFill>
          <a:blip r:embed="rId13" cstate="print">
            <a:lum bright="70000" contrast="-70000"/>
            <a:grayscl/>
          </a:blip>
          <a:srcRect/>
          <a:stretch>
            <a:fillRect/>
          </a:stretch>
        </p:blipFill>
        <p:spPr bwMode="auto">
          <a:xfrm>
            <a:off x="0" y="0"/>
            <a:ext cx="9144000" cy="6864350"/>
          </a:xfrm>
          <a:prstGeom prst="rect">
            <a:avLst/>
          </a:prstGeom>
          <a:noFill/>
        </p:spPr>
      </p:pic>
      <p:sp>
        <p:nvSpPr>
          <p:cNvPr id="1033" name="Rectangle 9"/>
          <p:cNvSpPr>
            <a:spLocks noChangeArrowheads="1"/>
          </p:cNvSpPr>
          <p:nvPr/>
        </p:nvSpPr>
        <p:spPr bwMode="auto">
          <a:xfrm>
            <a:off x="0" y="6019800"/>
            <a:ext cx="9144000" cy="838200"/>
          </a:xfrm>
          <a:prstGeom prst="rect">
            <a:avLst/>
          </a:prstGeom>
          <a:solidFill>
            <a:schemeClr val="tx1"/>
          </a:solidFill>
          <a:ln w="9525">
            <a:solidFill>
              <a:schemeClr val="tx1"/>
            </a:solidFill>
            <a:miter lim="800000"/>
            <a:headEnd/>
            <a:tailEnd/>
          </a:ln>
          <a:effectLst/>
        </p:spPr>
        <p:txBody>
          <a:bodyPr wrap="none" anchor="ctr"/>
          <a:lstStyle/>
          <a:p>
            <a:endParaRPr lang="pl-PL" sz="240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228600" y="228600"/>
            <a:ext cx="8610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l-PL" smtClean="0"/>
              <a:t>Kliknij, aby edytować styl</a:t>
            </a:r>
            <a:endParaRPr lang="en-US" smtClean="0"/>
          </a:p>
        </p:txBody>
      </p:sp>
      <p:sp>
        <p:nvSpPr>
          <p:cNvPr id="1027" name="Rectangle 3"/>
          <p:cNvSpPr>
            <a:spLocks noGrp="1" noChangeArrowheads="1"/>
          </p:cNvSpPr>
          <p:nvPr>
            <p:ph type="body" idx="1"/>
          </p:nvPr>
        </p:nvSpPr>
        <p:spPr bwMode="auto">
          <a:xfrm>
            <a:off x="228600" y="1447800"/>
            <a:ext cx="8610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smtClean="0"/>
          </a:p>
        </p:txBody>
      </p:sp>
      <p:sp>
        <p:nvSpPr>
          <p:cNvPr id="1028" name="Rectangle 4"/>
          <p:cNvSpPr>
            <a:spLocks noGrp="1" noChangeArrowheads="1"/>
          </p:cNvSpPr>
          <p:nvPr>
            <p:ph type="dt" sz="half" idx="2"/>
          </p:nvPr>
        </p:nvSpPr>
        <p:spPr bwMode="auto">
          <a:xfrm>
            <a:off x="228600" y="6324600"/>
            <a:ext cx="21336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bg1"/>
                </a:solidFill>
              </a:defRPr>
            </a:lvl1pPr>
          </a:lstStyle>
          <a:p>
            <a:pPr>
              <a:defRPr/>
            </a:pPr>
            <a:endParaRPr lang="pl-PL">
              <a:solidFill>
                <a:srgbClr val="FFFFFF"/>
              </a:solidFill>
              <a:latin typeface="Times New Roman" pitchFamily="18" charset="0"/>
            </a:endParaRPr>
          </a:p>
        </p:txBody>
      </p:sp>
      <p:sp>
        <p:nvSpPr>
          <p:cNvPr id="1029" name="Rectangle 5"/>
          <p:cNvSpPr>
            <a:spLocks noGrp="1" noChangeArrowheads="1"/>
          </p:cNvSpPr>
          <p:nvPr>
            <p:ph type="ftr" sz="quarter" idx="3"/>
          </p:nvPr>
        </p:nvSpPr>
        <p:spPr bwMode="auto">
          <a:xfrm>
            <a:off x="228600" y="6629400"/>
            <a:ext cx="5867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bg1"/>
                </a:solidFill>
              </a:defRPr>
            </a:lvl1pPr>
          </a:lstStyle>
          <a:p>
            <a:pPr>
              <a:defRPr/>
            </a:pPr>
            <a:endParaRPr lang="pl-PL">
              <a:solidFill>
                <a:srgbClr val="FFFFFF"/>
              </a:solidFill>
              <a:latin typeface="Times New Roman" pitchFamily="18" charset="0"/>
            </a:endParaRPr>
          </a:p>
        </p:txBody>
      </p:sp>
      <p:sp>
        <p:nvSpPr>
          <p:cNvPr id="1030" name="Rectangle 6"/>
          <p:cNvSpPr>
            <a:spLocks noGrp="1" noChangeArrowheads="1"/>
          </p:cNvSpPr>
          <p:nvPr>
            <p:ph type="sldNum" sz="quarter" idx="4"/>
          </p:nvPr>
        </p:nvSpPr>
        <p:spPr bwMode="auto">
          <a:xfrm>
            <a:off x="8229600" y="6629400"/>
            <a:ext cx="762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defRPr>
            </a:lvl1pPr>
          </a:lstStyle>
          <a:p>
            <a:pPr>
              <a:defRPr/>
            </a:pPr>
            <a:fld id="{BA6FDEA5-29AE-4CBB-B385-B5B8C8930BCD}" type="slidenum">
              <a:rPr lang="pl-PL" smtClean="0">
                <a:solidFill>
                  <a:srgbClr val="FFFFFF"/>
                </a:solidFill>
                <a:latin typeface="Times New Roman" pitchFamily="18" charset="0"/>
              </a:rPr>
              <a:pPr>
                <a:defRPr/>
              </a:pPr>
              <a:t>‹#›</a:t>
            </a:fld>
            <a:endParaRPr lang="pl-PL">
              <a:solidFill>
                <a:srgbClr val="FFFFFF"/>
              </a:solidFill>
              <a:latin typeface="Times New Roman" pitchFamily="18" charset="0"/>
            </a:endParaRPr>
          </a:p>
        </p:txBody>
      </p:sp>
    </p:spTree>
    <p:extLst>
      <p:ext uri="{BB962C8B-B14F-4D97-AF65-F5344CB8AC3E}">
        <p14:creationId xmlns:p14="http://schemas.microsoft.com/office/powerpoint/2010/main" val="3643708127"/>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charset="0"/>
        </a:defRPr>
      </a:lvl2pPr>
      <a:lvl3pPr algn="l" rtl="0" eaLnBrk="1" fontAlgn="base" hangingPunct="1">
        <a:spcBef>
          <a:spcPct val="0"/>
        </a:spcBef>
        <a:spcAft>
          <a:spcPct val="0"/>
        </a:spcAft>
        <a:defRPr sz="4000">
          <a:solidFill>
            <a:schemeClr val="tx2"/>
          </a:solidFill>
          <a:latin typeface="Arial" charset="0"/>
        </a:defRPr>
      </a:lvl3pPr>
      <a:lvl4pPr algn="l" rtl="0" eaLnBrk="1" fontAlgn="base" hangingPunct="1">
        <a:spcBef>
          <a:spcPct val="0"/>
        </a:spcBef>
        <a:spcAft>
          <a:spcPct val="0"/>
        </a:spcAft>
        <a:defRPr sz="4000">
          <a:solidFill>
            <a:schemeClr val="tx2"/>
          </a:solidFill>
          <a:latin typeface="Arial" charset="0"/>
        </a:defRPr>
      </a:lvl4pPr>
      <a:lvl5pPr algn="l" rtl="0" eaLnBrk="1" fontAlgn="base" hangingPunct="1">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smtClean="0"/>
              <a:t>Kliknij, aby edytować styl</a:t>
            </a:r>
            <a:endParaRPr lang="en-US"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smtClean="0"/>
          </a:p>
        </p:txBody>
      </p:sp>
      <p:sp>
        <p:nvSpPr>
          <p:cNvPr id="1028" name="Rectangle 4"/>
          <p:cNvSpPr>
            <a:spLocks noGrp="1" noChangeArrowheads="1"/>
          </p:cNvSpPr>
          <p:nvPr>
            <p:ph type="dt" sz="half" idx="2"/>
          </p:nvPr>
        </p:nvSpPr>
        <p:spPr bwMode="auto">
          <a:xfrm>
            <a:off x="0" y="6613525"/>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bg1"/>
                </a:solidFill>
                <a:latin typeface="+mn-lt"/>
              </a:defRPr>
            </a:lvl1pPr>
          </a:lstStyle>
          <a:p>
            <a:fld id="{9214B050-82DF-4E5A-8429-2B2A691DFC09}" type="datetime1">
              <a:rPr lang="en-US">
                <a:solidFill>
                  <a:srgbClr val="FFFFFF"/>
                </a:solidFill>
              </a:rPr>
              <a:pPr/>
              <a:t>1/29/2015</a:t>
            </a:fld>
            <a:endParaRPr lang="en-US">
              <a:solidFill>
                <a:srgbClr val="FFFFFF"/>
              </a:solidFill>
            </a:endParaRPr>
          </a:p>
        </p:txBody>
      </p:sp>
      <p:sp>
        <p:nvSpPr>
          <p:cNvPr id="1029" name="Rectangle 5"/>
          <p:cNvSpPr>
            <a:spLocks noGrp="1" noChangeArrowheads="1"/>
          </p:cNvSpPr>
          <p:nvPr>
            <p:ph type="ftr" sz="quarter" idx="3"/>
          </p:nvPr>
        </p:nvSpPr>
        <p:spPr bwMode="auto">
          <a:xfrm>
            <a:off x="2209800" y="6629400"/>
            <a:ext cx="4648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solidFill>
                  <a:schemeClr val="bg1"/>
                </a:solidFill>
                <a:latin typeface="+mn-lt"/>
              </a:defRPr>
            </a:lvl1pPr>
          </a:lstStyle>
          <a:p>
            <a:r>
              <a:rPr lang="en-US">
                <a:solidFill>
                  <a:srgbClr val="FFFFFF"/>
                </a:solidFill>
              </a:rPr>
              <a:t>Free Template from www.brainybetty.com</a:t>
            </a:r>
          </a:p>
        </p:txBody>
      </p:sp>
      <p:sp>
        <p:nvSpPr>
          <p:cNvPr id="1030" name="Rectangle 6"/>
          <p:cNvSpPr>
            <a:spLocks noGrp="1" noChangeArrowheads="1"/>
          </p:cNvSpPr>
          <p:nvPr>
            <p:ph type="sldNum" sz="quarter" idx="4"/>
          </p:nvPr>
        </p:nvSpPr>
        <p:spPr bwMode="auto">
          <a:xfrm>
            <a:off x="7010400" y="6613525"/>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bg1"/>
                </a:solidFill>
                <a:latin typeface="+mn-lt"/>
              </a:defRPr>
            </a:lvl1pPr>
          </a:lstStyle>
          <a:p>
            <a:fld id="{24C4F24B-6BCA-4559-8B2D-71ADC2A9FFA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44890424"/>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p:txStyles>
    <p:titleStyle>
      <a:lvl1pPr algn="ctr" rtl="0" eaLnBrk="1" fontAlgn="base" hangingPunct="1">
        <a:spcBef>
          <a:spcPct val="0"/>
        </a:spcBef>
        <a:spcAft>
          <a:spcPct val="0"/>
        </a:spcAft>
        <a:defRPr sz="4400">
          <a:solidFill>
            <a:schemeClr val="bg1"/>
          </a:solidFill>
          <a:latin typeface="+mj-lt"/>
          <a:ea typeface="+mj-ea"/>
          <a:cs typeface="+mj-cs"/>
        </a:defRPr>
      </a:lvl1pPr>
      <a:lvl2pPr algn="ctr" rtl="0" eaLnBrk="1" fontAlgn="base" hangingPunct="1">
        <a:spcBef>
          <a:spcPct val="0"/>
        </a:spcBef>
        <a:spcAft>
          <a:spcPct val="0"/>
        </a:spcAft>
        <a:defRPr sz="4400">
          <a:solidFill>
            <a:schemeClr val="bg1"/>
          </a:solidFill>
          <a:latin typeface="Century Gothic" pitchFamily="34" charset="0"/>
        </a:defRPr>
      </a:lvl2pPr>
      <a:lvl3pPr algn="ctr" rtl="0" eaLnBrk="1" fontAlgn="base" hangingPunct="1">
        <a:spcBef>
          <a:spcPct val="0"/>
        </a:spcBef>
        <a:spcAft>
          <a:spcPct val="0"/>
        </a:spcAft>
        <a:defRPr sz="4400">
          <a:solidFill>
            <a:schemeClr val="bg1"/>
          </a:solidFill>
          <a:latin typeface="Century Gothic" pitchFamily="34" charset="0"/>
        </a:defRPr>
      </a:lvl3pPr>
      <a:lvl4pPr algn="ctr" rtl="0" eaLnBrk="1" fontAlgn="base" hangingPunct="1">
        <a:spcBef>
          <a:spcPct val="0"/>
        </a:spcBef>
        <a:spcAft>
          <a:spcPct val="0"/>
        </a:spcAft>
        <a:defRPr sz="4400">
          <a:solidFill>
            <a:schemeClr val="bg1"/>
          </a:solidFill>
          <a:latin typeface="Century Gothic" pitchFamily="34" charset="0"/>
        </a:defRPr>
      </a:lvl4pPr>
      <a:lvl5pPr algn="ctr" rtl="0" eaLnBrk="1" fontAlgn="base" hangingPunct="1">
        <a:spcBef>
          <a:spcPct val="0"/>
        </a:spcBef>
        <a:spcAft>
          <a:spcPct val="0"/>
        </a:spcAft>
        <a:defRPr sz="4400">
          <a:solidFill>
            <a:schemeClr val="bg1"/>
          </a:solidFill>
          <a:latin typeface="Century Gothic" pitchFamily="34" charset="0"/>
        </a:defRPr>
      </a:lvl5pPr>
      <a:lvl6pPr marL="457200" algn="ctr" rtl="0" eaLnBrk="1" fontAlgn="base" hangingPunct="1">
        <a:spcBef>
          <a:spcPct val="0"/>
        </a:spcBef>
        <a:spcAft>
          <a:spcPct val="0"/>
        </a:spcAft>
        <a:defRPr sz="4400">
          <a:solidFill>
            <a:schemeClr val="bg1"/>
          </a:solidFill>
          <a:latin typeface="Century Gothic" pitchFamily="34" charset="0"/>
        </a:defRPr>
      </a:lvl6pPr>
      <a:lvl7pPr marL="914400" algn="ctr" rtl="0" eaLnBrk="1" fontAlgn="base" hangingPunct="1">
        <a:spcBef>
          <a:spcPct val="0"/>
        </a:spcBef>
        <a:spcAft>
          <a:spcPct val="0"/>
        </a:spcAft>
        <a:defRPr sz="4400">
          <a:solidFill>
            <a:schemeClr val="bg1"/>
          </a:solidFill>
          <a:latin typeface="Century Gothic" pitchFamily="34" charset="0"/>
        </a:defRPr>
      </a:lvl7pPr>
      <a:lvl8pPr marL="1371600" algn="ctr" rtl="0" eaLnBrk="1" fontAlgn="base" hangingPunct="1">
        <a:spcBef>
          <a:spcPct val="0"/>
        </a:spcBef>
        <a:spcAft>
          <a:spcPct val="0"/>
        </a:spcAft>
        <a:defRPr sz="4400">
          <a:solidFill>
            <a:schemeClr val="bg1"/>
          </a:solidFill>
          <a:latin typeface="Century Gothic" pitchFamily="34" charset="0"/>
        </a:defRPr>
      </a:lvl8pPr>
      <a:lvl9pPr marL="1828800" algn="ctr" rtl="0" eaLnBrk="1" fontAlgn="base" hangingPunct="1">
        <a:spcBef>
          <a:spcPct val="0"/>
        </a:spcBef>
        <a:spcAft>
          <a:spcPct val="0"/>
        </a:spcAft>
        <a:defRPr sz="4400">
          <a:solidFill>
            <a:schemeClr val="bg1"/>
          </a:solidFill>
          <a:latin typeface="Century Gothic" pitchFamily="34"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Prostokąt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6" name="Prostokąt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8" name="Prostokąt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9" name="Prostokąt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9" name="Prostokąt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4" name="Symbol zastępczy daty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endParaRPr lang="pl-PL">
              <a:latin typeface="Times New Roman" charset="0"/>
            </a:endParaRPr>
          </a:p>
        </p:txBody>
      </p:sp>
      <p:sp>
        <p:nvSpPr>
          <p:cNvPr id="3" name="Symbol zastępczy stopki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pl-PL">
              <a:latin typeface="Times New Roman" charset="0"/>
            </a:endParaRPr>
          </a:p>
        </p:txBody>
      </p:sp>
      <p:sp>
        <p:nvSpPr>
          <p:cNvPr id="8" name="Prostokąt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2400" dirty="0">
              <a:solidFill>
                <a:prstClr val="black"/>
              </a:solidFill>
              <a:latin typeface="Times New Roman" charset="0"/>
            </a:endParaRPr>
          </a:p>
        </p:txBody>
      </p:sp>
      <p:sp>
        <p:nvSpPr>
          <p:cNvPr id="10" name="Łącznik prosty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2400">
              <a:solidFill>
                <a:prstClr val="black"/>
              </a:solidFill>
              <a:latin typeface="Times New Roman" charset="0"/>
            </a:endParaRPr>
          </a:p>
        </p:txBody>
      </p:sp>
      <p:sp>
        <p:nvSpPr>
          <p:cNvPr id="12" name="Elipsa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
        <p:nvSpPr>
          <p:cNvPr id="15" name="Elipsa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
        <p:nvSpPr>
          <p:cNvPr id="23" name="Symbol zastępczy numeru slajdu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625DEDA3-1F8F-498D-A12D-721D88AA0343}" type="slidenum">
              <a:rPr lang="pl-PL" smtClean="0">
                <a:solidFill>
                  <a:srgbClr val="8CADAE">
                    <a:shade val="75000"/>
                  </a:srgbClr>
                </a:solidFill>
                <a:latin typeface="Times New Roman" charset="0"/>
              </a:rPr>
              <a:pPr/>
              <a:t>‹#›</a:t>
            </a:fld>
            <a:endParaRPr lang="pl-PL">
              <a:solidFill>
                <a:srgbClr val="8CADAE">
                  <a:shade val="75000"/>
                </a:srgbClr>
              </a:solidFill>
              <a:latin typeface="Times New Roman" charset="0"/>
            </a:endParaRPr>
          </a:p>
        </p:txBody>
      </p:sp>
      <p:sp>
        <p:nvSpPr>
          <p:cNvPr id="22" name="Symbol zastępczy tytułu 21"/>
          <p:cNvSpPr>
            <a:spLocks noGrp="1"/>
          </p:cNvSpPr>
          <p:nvPr>
            <p:ph type="title"/>
          </p:nvPr>
        </p:nvSpPr>
        <p:spPr>
          <a:xfrm>
            <a:off x="301752" y="228600"/>
            <a:ext cx="8534400" cy="758952"/>
          </a:xfrm>
          <a:prstGeom prst="rect">
            <a:avLst/>
          </a:prstGeom>
        </p:spPr>
        <p:txBody>
          <a:bodyPr vert="horz" anchor="b">
            <a:normAutofit/>
          </a:bodyPr>
          <a:lstStyle/>
          <a:p>
            <a:r>
              <a:rPr kumimoji="0" lang="pl-PL" smtClean="0"/>
              <a:t>Kliknij, aby edytować styl</a:t>
            </a:r>
            <a:endParaRPr kumimoji="0" lang="en-US"/>
          </a:p>
        </p:txBody>
      </p:sp>
      <p:sp>
        <p:nvSpPr>
          <p:cNvPr id="13" name="Symbol zastępczy tekstu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Tree>
    <p:extLst>
      <p:ext uri="{BB962C8B-B14F-4D97-AF65-F5344CB8AC3E}">
        <p14:creationId xmlns:p14="http://schemas.microsoft.com/office/powerpoint/2010/main" val="1181143614"/>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1.xml"/><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2.xml"/><Relationship Id="rId1" Type="http://schemas.openxmlformats.org/officeDocument/2006/relationships/slideLayout" Target="../slideLayouts/slideLayout28.xml"/></Relationships>
</file>

<file path=ppt/slides/_rels/slide10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3.xml"/><Relationship Id="rId1" Type="http://schemas.openxmlformats.org/officeDocument/2006/relationships/slideLayout" Target="../slideLayouts/slideLayout28.xml"/></Relationships>
</file>

<file path=ppt/slides/_rels/slide10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4.xml"/><Relationship Id="rId1" Type="http://schemas.openxmlformats.org/officeDocument/2006/relationships/slideLayout" Target="../slideLayouts/slideLayout28.xml"/></Relationships>
</file>

<file path=ppt/slides/_rels/slide10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5.xml"/><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8" Type="http://schemas.openxmlformats.org/officeDocument/2006/relationships/hyperlink" Target="http://en.wikipedia.org/wiki/File:Louis_Wain_at_his_drawing_table_1890.png" TargetMode="External"/><Relationship Id="rId13" Type="http://schemas.openxmlformats.org/officeDocument/2006/relationships/image" Target="../media/image62.jpe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hyperlink" Target="http://en.wikipedia.org/wiki/File:Wain_cat_--_representative.jpg" TargetMode="External"/><Relationship Id="rId2" Type="http://schemas.openxmlformats.org/officeDocument/2006/relationships/notesSlide" Target="../notesSlides/notesSlide86.xml"/><Relationship Id="rId1" Type="http://schemas.openxmlformats.org/officeDocument/2006/relationships/slideLayout" Target="../slideLayouts/slideLayout23.xml"/><Relationship Id="rId6" Type="http://schemas.openxmlformats.org/officeDocument/2006/relationships/image" Target="../media/image58.jpeg"/><Relationship Id="rId11" Type="http://schemas.openxmlformats.org/officeDocument/2006/relationships/image" Target="../media/image61.jpeg"/><Relationship Id="rId5" Type="http://schemas.openxmlformats.org/officeDocument/2006/relationships/image" Target="../media/image57.jpeg"/><Relationship Id="rId10" Type="http://schemas.openxmlformats.org/officeDocument/2006/relationships/hyperlink" Target="http://upload.wikimedia.org/wikipedia/commons/d/da/Wain_Cat_(realistic).jpg" TargetMode="External"/><Relationship Id="rId4" Type="http://schemas.openxmlformats.org/officeDocument/2006/relationships/image" Target="../media/image56.jpeg"/><Relationship Id="rId9" Type="http://schemas.openxmlformats.org/officeDocument/2006/relationships/image" Target="../media/image60.png"/><Relationship Id="rId14" Type="http://schemas.openxmlformats.org/officeDocument/2006/relationships/image" Target="../media/image63.jpeg"/></Relationships>
</file>

<file path=ppt/slides/_rels/slide10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7.xml"/><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4.xml"/><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8.xml"/><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9.xml"/><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0.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2.xml"/><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4.xml"/><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5.xml"/><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6.xml"/><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7.xml"/><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8.xml"/><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0.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1.xml"/><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2.xml"/><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3.xml"/><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74.xml"/><Relationship Id="rId1" Type="http://schemas.openxmlformats.org/officeDocument/2006/relationships/slideLayout" Target="../slideLayouts/slideLayout2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9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5.xml"/><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6.xml"/><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7.xml"/><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8.xml"/><Relationship Id="rId1"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9.xml"/><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0.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p:txBody>
          <a:bodyPr>
            <a:noAutofit/>
          </a:bodyPr>
          <a:lstStyle/>
          <a:p>
            <a:r>
              <a:rPr lang="pl-PL" sz="2400" dirty="0"/>
              <a:t>Wykład II - </a:t>
            </a:r>
            <a:br>
              <a:rPr lang="pl-PL" sz="2400" dirty="0"/>
            </a:br>
            <a:r>
              <a:rPr lang="pl-PL" sz="2400" dirty="0"/>
              <a:t/>
            </a:r>
            <a:br>
              <a:rPr lang="pl-PL" sz="2400" dirty="0"/>
            </a:br>
            <a:r>
              <a:rPr lang="pl-PL" sz="2400" dirty="0"/>
              <a:t>Objawy </a:t>
            </a:r>
            <a:r>
              <a:rPr lang="pl-PL" sz="2400" dirty="0" smtClean="0"/>
              <a:t>psychopatologiczne</a:t>
            </a:r>
            <a:br>
              <a:rPr lang="pl-PL" sz="2400" dirty="0" smtClean="0"/>
            </a:br>
            <a:r>
              <a:rPr lang="pl-PL" sz="2400" dirty="0" smtClean="0"/>
              <a:t>Badanie psychiatryczne</a:t>
            </a:r>
            <a:br>
              <a:rPr lang="pl-PL" sz="2400" dirty="0" smtClean="0"/>
            </a:br>
            <a:r>
              <a:rPr lang="pl-PL" sz="2400" dirty="0" smtClean="0"/>
              <a:t>Malarstwo a psychiatria </a:t>
            </a:r>
            <a:endParaRPr lang="pl-PL" sz="2400" dirty="0"/>
          </a:p>
        </p:txBody>
      </p:sp>
      <p:sp>
        <p:nvSpPr>
          <p:cNvPr id="16387" name="Rectangle 3"/>
          <p:cNvSpPr>
            <a:spLocks noGrp="1" noChangeArrowheads="1"/>
          </p:cNvSpPr>
          <p:nvPr>
            <p:ph type="subTitle" idx="1"/>
          </p:nvPr>
        </p:nvSpPr>
        <p:spPr>
          <a:xfrm>
            <a:off x="1403350" y="4005263"/>
            <a:ext cx="6400800" cy="1752600"/>
          </a:xfrm>
        </p:spPr>
        <p:txBody>
          <a:bodyPr/>
          <a:lstStyle/>
          <a:p>
            <a:r>
              <a:rPr lang="pl-PL"/>
              <a:t>Andrzej </a:t>
            </a:r>
            <a:r>
              <a:rPr lang="pl-PL" dirty="0" err="1"/>
              <a:t>Czernikiewicz</a:t>
            </a:r>
            <a:endParaRPr lang="pl-PL"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ymbol zastępczy numeru slajdu 3"/>
          <p:cNvSpPr>
            <a:spLocks noGrp="1"/>
          </p:cNvSpPr>
          <p:nvPr>
            <p:ph type="sldNum" sz="quarter" idx="12"/>
          </p:nvPr>
        </p:nvSpPr>
        <p:spPr/>
        <p:txBody>
          <a:bodyPr/>
          <a:lstStyle/>
          <a:p>
            <a:fld id="{051EAC2E-00BC-4D4B-B727-AAB1DEF056B4}" type="slidenum">
              <a:rPr lang="pl-PL"/>
              <a:pPr/>
              <a:t>10</a:t>
            </a:fld>
            <a:endParaRPr lang="pl-PL"/>
          </a:p>
        </p:txBody>
      </p:sp>
      <p:sp>
        <p:nvSpPr>
          <p:cNvPr id="10242" name="Rectangle 2"/>
          <p:cNvSpPr>
            <a:spLocks noChangeArrowheads="1"/>
          </p:cNvSpPr>
          <p:nvPr/>
        </p:nvSpPr>
        <p:spPr bwMode="auto">
          <a:xfrm>
            <a:off x="0" y="309563"/>
            <a:ext cx="9144000" cy="581025"/>
          </a:xfrm>
          <a:prstGeom prst="rect">
            <a:avLst/>
          </a:prstGeom>
          <a:noFill/>
          <a:ln w="9525">
            <a:noFill/>
            <a:miter lim="800000"/>
            <a:headEnd/>
            <a:tailEnd/>
          </a:ln>
          <a:effectLst/>
        </p:spPr>
        <p:txBody>
          <a:bodyPr>
            <a:spAutoFit/>
          </a:bodyPr>
          <a:lstStyle/>
          <a:p>
            <a:r>
              <a:rPr lang="pl-PL" sz="1600" b="1">
                <a:solidFill>
                  <a:schemeClr val="bg1"/>
                </a:solidFill>
                <a:cs typeface="Arial" pitchFamily="34" charset="0"/>
              </a:rPr>
              <a:t>urojenie to:</a:t>
            </a:r>
            <a:endParaRPr lang="en-US" sz="1600" b="1">
              <a:solidFill>
                <a:schemeClr val="bg1"/>
              </a:solidFill>
              <a:cs typeface="Arial" pitchFamily="34" charset="0"/>
            </a:endParaRPr>
          </a:p>
          <a:p>
            <a:pPr eaLnBrk="0" hangingPunct="0"/>
            <a:endParaRPr lang="en-US" sz="1600" b="1">
              <a:solidFill>
                <a:schemeClr val="bg1"/>
              </a:solidFill>
              <a:latin typeface="Times New Roman" pitchFamily="18" charset="0"/>
            </a:endParaRPr>
          </a:p>
        </p:txBody>
      </p:sp>
      <p:grpSp>
        <p:nvGrpSpPr>
          <p:cNvPr id="10253" name="Group 13"/>
          <p:cNvGrpSpPr>
            <a:grpSpLocks/>
          </p:cNvGrpSpPr>
          <p:nvPr/>
        </p:nvGrpSpPr>
        <p:grpSpPr bwMode="auto">
          <a:xfrm>
            <a:off x="2133600" y="990600"/>
            <a:ext cx="5410200" cy="5568950"/>
            <a:chOff x="43" y="422"/>
            <a:chExt cx="3408" cy="3508"/>
          </a:xfrm>
        </p:grpSpPr>
        <p:sp>
          <p:nvSpPr>
            <p:cNvPr id="10243" name="Rectangle 3"/>
            <p:cNvSpPr>
              <a:spLocks noChangeArrowheads="1"/>
            </p:cNvSpPr>
            <p:nvPr/>
          </p:nvSpPr>
          <p:spPr bwMode="auto">
            <a:xfrm>
              <a:off x="43" y="422"/>
              <a:ext cx="1704" cy="824"/>
            </a:xfrm>
            <a:prstGeom prst="rect">
              <a:avLst/>
            </a:prstGeom>
            <a:noFill/>
            <a:ln w="9525">
              <a:noFill/>
              <a:miter lim="800000"/>
              <a:headEnd/>
              <a:tailEnd/>
            </a:ln>
            <a:effectLst/>
          </p:spPr>
          <p:txBody>
            <a:bodyPr/>
            <a:lstStyle/>
            <a:p>
              <a:r>
                <a:rPr lang="pl-PL" sz="1600" b="1" u="sng">
                  <a:solidFill>
                    <a:schemeClr val="bg1"/>
                  </a:solidFill>
                  <a:cs typeface="Arial" pitchFamily="34" charset="0"/>
                </a:rPr>
                <a:t>nieprawdziwy sąd</a:t>
              </a:r>
              <a:endParaRPr lang="en-US" sz="1600" b="1">
                <a:solidFill>
                  <a:schemeClr val="bg1"/>
                </a:solidFill>
                <a:cs typeface="Arial" pitchFamily="34" charset="0"/>
              </a:endParaRPr>
            </a:p>
            <a:p>
              <a:pPr eaLnBrk="0" hangingPunct="0"/>
              <a:endParaRPr lang="en-US" sz="1600" b="1">
                <a:solidFill>
                  <a:schemeClr val="bg1"/>
                </a:solidFill>
                <a:latin typeface="Times New Roman" pitchFamily="18" charset="0"/>
              </a:endParaRPr>
            </a:p>
          </p:txBody>
        </p:sp>
        <p:sp>
          <p:nvSpPr>
            <p:cNvPr id="10244" name="Rectangle 4"/>
            <p:cNvSpPr>
              <a:spLocks noChangeArrowheads="1"/>
            </p:cNvSpPr>
            <p:nvPr/>
          </p:nvSpPr>
          <p:spPr bwMode="auto">
            <a:xfrm>
              <a:off x="1747" y="422"/>
              <a:ext cx="1704" cy="824"/>
            </a:xfrm>
            <a:prstGeom prst="rect">
              <a:avLst/>
            </a:prstGeom>
            <a:noFill/>
            <a:ln w="9525">
              <a:noFill/>
              <a:miter lim="800000"/>
              <a:headEnd/>
              <a:tailEnd/>
            </a:ln>
            <a:effectLst/>
          </p:spPr>
          <p:txBody>
            <a:bodyPr/>
            <a:lstStyle/>
            <a:p>
              <a:r>
                <a:rPr lang="pl-PL" sz="1600" b="1">
                  <a:solidFill>
                    <a:schemeClr val="bg1"/>
                  </a:solidFill>
                  <a:cs typeface="Arial" pitchFamily="34" charset="0"/>
                </a:rPr>
                <a:t>Janina C. uważa, że jej syn został zabity w K., chociaż wie, że syn mieszka na stałe w Z., 600 km od K.,</a:t>
              </a:r>
              <a:endParaRPr lang="en-US" sz="1600" b="1">
                <a:solidFill>
                  <a:schemeClr val="bg1"/>
                </a:solidFill>
                <a:cs typeface="Arial" pitchFamily="34" charset="0"/>
              </a:endParaRPr>
            </a:p>
            <a:p>
              <a:pPr eaLnBrk="0" hangingPunct="0"/>
              <a:endParaRPr lang="en-US" sz="1600" b="1">
                <a:solidFill>
                  <a:schemeClr val="bg1"/>
                </a:solidFill>
                <a:latin typeface="Times New Roman" pitchFamily="18" charset="0"/>
              </a:endParaRPr>
            </a:p>
          </p:txBody>
        </p:sp>
        <p:sp>
          <p:nvSpPr>
            <p:cNvPr id="10245" name="Rectangle 5"/>
            <p:cNvSpPr>
              <a:spLocks noChangeArrowheads="1"/>
            </p:cNvSpPr>
            <p:nvPr/>
          </p:nvSpPr>
          <p:spPr bwMode="auto">
            <a:xfrm>
              <a:off x="43" y="1246"/>
              <a:ext cx="1704" cy="920"/>
            </a:xfrm>
            <a:prstGeom prst="rect">
              <a:avLst/>
            </a:prstGeom>
            <a:noFill/>
            <a:ln w="9525">
              <a:noFill/>
              <a:miter lim="800000"/>
              <a:headEnd/>
              <a:tailEnd/>
            </a:ln>
            <a:effectLst/>
          </p:spPr>
          <p:txBody>
            <a:bodyPr/>
            <a:lstStyle/>
            <a:p>
              <a:r>
                <a:rPr lang="pl-PL" sz="1600" b="1" u="sng">
                  <a:solidFill>
                    <a:schemeClr val="bg1"/>
                  </a:solidFill>
                  <a:cs typeface="Arial" pitchFamily="34" charset="0"/>
                </a:rPr>
                <a:t>wpływający na zachowanie</a:t>
              </a:r>
              <a:endParaRPr lang="en-US" sz="1600" b="1">
                <a:solidFill>
                  <a:schemeClr val="bg1"/>
                </a:solidFill>
                <a:cs typeface="Arial" pitchFamily="34" charset="0"/>
              </a:endParaRPr>
            </a:p>
            <a:p>
              <a:pPr eaLnBrk="0" hangingPunct="0"/>
              <a:endParaRPr lang="en-US" sz="1600" b="1">
                <a:solidFill>
                  <a:schemeClr val="bg1"/>
                </a:solidFill>
                <a:latin typeface="Times New Roman" pitchFamily="18" charset="0"/>
              </a:endParaRPr>
            </a:p>
          </p:txBody>
        </p:sp>
        <p:sp>
          <p:nvSpPr>
            <p:cNvPr id="10246" name="Rectangle 6"/>
            <p:cNvSpPr>
              <a:spLocks noChangeArrowheads="1"/>
            </p:cNvSpPr>
            <p:nvPr/>
          </p:nvSpPr>
          <p:spPr bwMode="auto">
            <a:xfrm>
              <a:off x="1747" y="1246"/>
              <a:ext cx="1704" cy="920"/>
            </a:xfrm>
            <a:prstGeom prst="rect">
              <a:avLst/>
            </a:prstGeom>
            <a:noFill/>
            <a:ln w="9525">
              <a:noFill/>
              <a:miter lim="800000"/>
              <a:headEnd/>
              <a:tailEnd/>
            </a:ln>
            <a:effectLst/>
          </p:spPr>
          <p:txBody>
            <a:bodyPr/>
            <a:lstStyle/>
            <a:p>
              <a:r>
                <a:rPr lang="pl-PL" sz="1600" b="1">
                  <a:solidFill>
                    <a:schemeClr val="bg1"/>
                  </a:solidFill>
                  <a:cs typeface="Arial" pitchFamily="34" charset="0"/>
                </a:rPr>
                <a:t>dlatego podjęła poszukiwania jego zwłok, alarmując o tym Prokuraturę, Izbę Lekarską, oraz gazety,</a:t>
              </a:r>
              <a:endParaRPr lang="en-US" sz="1600" b="1">
                <a:solidFill>
                  <a:schemeClr val="bg1"/>
                </a:solidFill>
                <a:cs typeface="Arial" pitchFamily="34" charset="0"/>
              </a:endParaRPr>
            </a:p>
            <a:p>
              <a:pPr eaLnBrk="0" hangingPunct="0"/>
              <a:r>
                <a:rPr lang="en-US" sz="1600" b="1">
                  <a:solidFill>
                    <a:schemeClr val="bg1"/>
                  </a:solidFill>
                  <a:cs typeface="Arial" pitchFamily="34" charset="0"/>
                </a:rPr>
                <a:t> </a:t>
              </a:r>
            </a:p>
            <a:p>
              <a:pPr eaLnBrk="0" hangingPunct="0"/>
              <a:endParaRPr lang="en-US" sz="1600" b="1">
                <a:solidFill>
                  <a:schemeClr val="bg1"/>
                </a:solidFill>
                <a:latin typeface="Times New Roman" pitchFamily="18" charset="0"/>
              </a:endParaRPr>
            </a:p>
          </p:txBody>
        </p:sp>
        <p:sp>
          <p:nvSpPr>
            <p:cNvPr id="10247" name="Rectangle 7"/>
            <p:cNvSpPr>
              <a:spLocks noChangeArrowheads="1"/>
            </p:cNvSpPr>
            <p:nvPr/>
          </p:nvSpPr>
          <p:spPr bwMode="auto">
            <a:xfrm>
              <a:off x="43" y="2166"/>
              <a:ext cx="1704" cy="824"/>
            </a:xfrm>
            <a:prstGeom prst="rect">
              <a:avLst/>
            </a:prstGeom>
            <a:noFill/>
            <a:ln w="9525">
              <a:noFill/>
              <a:miter lim="800000"/>
              <a:headEnd/>
              <a:tailEnd/>
            </a:ln>
            <a:effectLst/>
          </p:spPr>
          <p:txBody>
            <a:bodyPr/>
            <a:lstStyle/>
            <a:p>
              <a:r>
                <a:rPr lang="pl-PL" sz="1600" b="1" u="sng">
                  <a:solidFill>
                    <a:schemeClr val="bg1"/>
                  </a:solidFill>
                  <a:cs typeface="Arial" pitchFamily="34" charset="0"/>
                </a:rPr>
                <a:t>nie podlegający sprostowaniu</a:t>
              </a:r>
              <a:endParaRPr lang="en-US" sz="1600" b="1">
                <a:solidFill>
                  <a:schemeClr val="bg1"/>
                </a:solidFill>
                <a:cs typeface="Arial" pitchFamily="34" charset="0"/>
              </a:endParaRPr>
            </a:p>
            <a:p>
              <a:pPr eaLnBrk="0" hangingPunct="0"/>
              <a:endParaRPr lang="en-US" sz="1600" b="1">
                <a:solidFill>
                  <a:schemeClr val="bg1"/>
                </a:solidFill>
                <a:latin typeface="Times New Roman" pitchFamily="18" charset="0"/>
              </a:endParaRPr>
            </a:p>
          </p:txBody>
        </p:sp>
        <p:sp>
          <p:nvSpPr>
            <p:cNvPr id="10248" name="Rectangle 8"/>
            <p:cNvSpPr>
              <a:spLocks noChangeArrowheads="1"/>
            </p:cNvSpPr>
            <p:nvPr/>
          </p:nvSpPr>
          <p:spPr bwMode="auto">
            <a:xfrm>
              <a:off x="1747" y="2166"/>
              <a:ext cx="1704" cy="824"/>
            </a:xfrm>
            <a:prstGeom prst="rect">
              <a:avLst/>
            </a:prstGeom>
            <a:noFill/>
            <a:ln w="9525">
              <a:noFill/>
              <a:miter lim="800000"/>
              <a:headEnd/>
              <a:tailEnd/>
            </a:ln>
            <a:effectLst/>
          </p:spPr>
          <p:txBody>
            <a:bodyPr/>
            <a:lstStyle/>
            <a:p>
              <a:r>
                <a:rPr lang="pl-PL" sz="1600" b="1">
                  <a:solidFill>
                    <a:schemeClr val="bg1"/>
                  </a:solidFill>
                  <a:cs typeface="Arial" pitchFamily="34" charset="0"/>
                </a:rPr>
                <a:t>pomimo tego, że wszyscy ją zapewniają, że nie ma racji, a nawet zadzwonił do niej syn ("był podstawiony"),</a:t>
              </a:r>
              <a:endParaRPr lang="en-US" sz="1600" b="1">
                <a:solidFill>
                  <a:schemeClr val="bg1"/>
                </a:solidFill>
                <a:cs typeface="Arial" pitchFamily="34" charset="0"/>
              </a:endParaRPr>
            </a:p>
            <a:p>
              <a:pPr eaLnBrk="0" hangingPunct="0"/>
              <a:endParaRPr lang="en-US" sz="1600" b="1">
                <a:solidFill>
                  <a:schemeClr val="bg1"/>
                </a:solidFill>
                <a:latin typeface="Times New Roman" pitchFamily="18" charset="0"/>
              </a:endParaRPr>
            </a:p>
          </p:txBody>
        </p:sp>
        <p:sp>
          <p:nvSpPr>
            <p:cNvPr id="10249" name="Rectangle 9"/>
            <p:cNvSpPr>
              <a:spLocks noChangeArrowheads="1"/>
            </p:cNvSpPr>
            <p:nvPr/>
          </p:nvSpPr>
          <p:spPr bwMode="auto">
            <a:xfrm>
              <a:off x="43" y="2990"/>
              <a:ext cx="1704" cy="556"/>
            </a:xfrm>
            <a:prstGeom prst="rect">
              <a:avLst/>
            </a:prstGeom>
            <a:noFill/>
            <a:ln w="9525">
              <a:noFill/>
              <a:miter lim="800000"/>
              <a:headEnd/>
              <a:tailEnd/>
            </a:ln>
            <a:effectLst/>
          </p:spPr>
          <p:txBody>
            <a:bodyPr/>
            <a:lstStyle/>
            <a:p>
              <a:r>
                <a:rPr lang="pl-PL" sz="1600" b="1" u="sng">
                  <a:solidFill>
                    <a:schemeClr val="bg1"/>
                  </a:solidFill>
                  <a:cs typeface="Arial" pitchFamily="34" charset="0"/>
                </a:rPr>
                <a:t>dotyczący samej osoby i jej otoczenia</a:t>
              </a:r>
              <a:endParaRPr lang="en-US" sz="1600" b="1">
                <a:solidFill>
                  <a:schemeClr val="bg1"/>
                </a:solidFill>
                <a:cs typeface="Arial" pitchFamily="34" charset="0"/>
              </a:endParaRPr>
            </a:p>
            <a:p>
              <a:pPr eaLnBrk="0" hangingPunct="0"/>
              <a:endParaRPr lang="en-US" sz="1600" b="1">
                <a:solidFill>
                  <a:schemeClr val="bg1"/>
                </a:solidFill>
                <a:latin typeface="Times New Roman" pitchFamily="18" charset="0"/>
              </a:endParaRPr>
            </a:p>
          </p:txBody>
        </p:sp>
        <p:sp>
          <p:nvSpPr>
            <p:cNvPr id="10250" name="Rectangle 10"/>
            <p:cNvSpPr>
              <a:spLocks noChangeArrowheads="1"/>
            </p:cNvSpPr>
            <p:nvPr/>
          </p:nvSpPr>
          <p:spPr bwMode="auto">
            <a:xfrm>
              <a:off x="1747" y="2990"/>
              <a:ext cx="1704" cy="556"/>
            </a:xfrm>
            <a:prstGeom prst="rect">
              <a:avLst/>
            </a:prstGeom>
            <a:noFill/>
            <a:ln w="9525">
              <a:noFill/>
              <a:miter lim="800000"/>
              <a:headEnd/>
              <a:tailEnd/>
            </a:ln>
            <a:effectLst/>
          </p:spPr>
          <p:txBody>
            <a:bodyPr/>
            <a:lstStyle/>
            <a:p>
              <a:r>
                <a:rPr lang="pl-PL" sz="1600" b="1">
                  <a:solidFill>
                    <a:schemeClr val="bg1"/>
                  </a:solidFill>
                  <a:cs typeface="Arial" pitchFamily="34" charset="0"/>
                </a:rPr>
                <a:t>ponieważ ona wie najlepiej "bo to jej syn".</a:t>
              </a:r>
              <a:endParaRPr lang="en-US" sz="1600" b="1">
                <a:solidFill>
                  <a:schemeClr val="bg1"/>
                </a:solidFill>
                <a:cs typeface="Arial" pitchFamily="34" charset="0"/>
              </a:endParaRPr>
            </a:p>
            <a:p>
              <a:pPr eaLnBrk="0" hangingPunct="0"/>
              <a:endParaRPr lang="en-US" sz="1600" b="1">
                <a:solidFill>
                  <a:schemeClr val="bg1"/>
                </a:solidFill>
                <a:latin typeface="Times New Roman" pitchFamily="18" charset="0"/>
              </a:endParaRPr>
            </a:p>
          </p:txBody>
        </p:sp>
        <p:sp>
          <p:nvSpPr>
            <p:cNvPr id="10251" name="Rectangle 11"/>
            <p:cNvSpPr>
              <a:spLocks noChangeArrowheads="1"/>
            </p:cNvSpPr>
            <p:nvPr/>
          </p:nvSpPr>
          <p:spPr bwMode="auto">
            <a:xfrm>
              <a:off x="43" y="3546"/>
              <a:ext cx="1704" cy="384"/>
            </a:xfrm>
            <a:prstGeom prst="rect">
              <a:avLst/>
            </a:prstGeom>
            <a:noFill/>
            <a:ln w="9525">
              <a:noFill/>
              <a:miter lim="800000"/>
              <a:headEnd/>
              <a:tailEnd/>
            </a:ln>
            <a:effectLst/>
          </p:spPr>
          <p:txBody>
            <a:bodyPr/>
            <a:lstStyle/>
            <a:p>
              <a:r>
                <a:rPr lang="en-US" sz="1600" b="1">
                  <a:solidFill>
                    <a:schemeClr val="bg1"/>
                  </a:solidFill>
                  <a:cs typeface="Arial" pitchFamily="34" charset="0"/>
                </a:rPr>
                <a:t> </a:t>
              </a:r>
            </a:p>
            <a:p>
              <a:pPr eaLnBrk="0" hangingPunct="0"/>
              <a:endParaRPr lang="en-US" sz="1600" b="1">
                <a:solidFill>
                  <a:schemeClr val="bg1"/>
                </a:solidFill>
                <a:latin typeface="Times New Roman" pitchFamily="18" charset="0"/>
              </a:endParaRPr>
            </a:p>
          </p:txBody>
        </p:sp>
        <p:sp>
          <p:nvSpPr>
            <p:cNvPr id="10252" name="Rectangle 12"/>
            <p:cNvSpPr>
              <a:spLocks noChangeArrowheads="1"/>
            </p:cNvSpPr>
            <p:nvPr/>
          </p:nvSpPr>
          <p:spPr bwMode="auto">
            <a:xfrm>
              <a:off x="1747" y="3546"/>
              <a:ext cx="1704" cy="384"/>
            </a:xfrm>
            <a:prstGeom prst="rect">
              <a:avLst/>
            </a:prstGeom>
            <a:noFill/>
            <a:ln w="9525">
              <a:noFill/>
              <a:miter lim="800000"/>
              <a:headEnd/>
              <a:tailEnd/>
            </a:ln>
            <a:effectLst/>
          </p:spPr>
          <p:txBody>
            <a:bodyPr/>
            <a:lstStyle/>
            <a:p>
              <a:r>
                <a:rPr lang="en-US" sz="1600" b="1">
                  <a:solidFill>
                    <a:schemeClr val="bg1"/>
                  </a:solidFill>
                  <a:cs typeface="Arial" pitchFamily="34" charset="0"/>
                </a:rPr>
                <a:t> </a:t>
              </a:r>
            </a:p>
            <a:p>
              <a:pPr eaLnBrk="0" hangingPunct="0"/>
              <a:endParaRPr lang="en-US" sz="1600" b="1">
                <a:solidFill>
                  <a:schemeClr val="bg1"/>
                </a:solidFill>
                <a:latin typeface="Times New Roman"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Donna Lawrence </a:t>
            </a:r>
            <a:endParaRPr lang="pl-PL" dirty="0"/>
          </a:p>
        </p:txBody>
      </p:sp>
      <p:sp>
        <p:nvSpPr>
          <p:cNvPr id="5" name="Symbol zastępczy stopki 4"/>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Wyzwól mnie 2001</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19459" name="Picture 3"/>
          <p:cNvPicPr>
            <a:picLocks noChangeAspect="1" noChangeArrowheads="1"/>
          </p:cNvPicPr>
          <p:nvPr/>
        </p:nvPicPr>
        <p:blipFill>
          <a:blip r:embed="rId3" cstate="print"/>
          <a:srcRect/>
          <a:stretch>
            <a:fillRect/>
          </a:stretch>
        </p:blipFill>
        <p:spPr bwMode="auto">
          <a:xfrm>
            <a:off x="1979712" y="1797697"/>
            <a:ext cx="6307011" cy="4268141"/>
          </a:xfrm>
          <a:prstGeom prst="rect">
            <a:avLst/>
          </a:prstGeom>
          <a:noFill/>
          <a:ln w="9525">
            <a:noFill/>
            <a:miter lim="800000"/>
            <a:headEnd/>
            <a:tailEnd/>
          </a:ln>
          <a:effectLst/>
        </p:spPr>
      </p:pic>
    </p:spTree>
    <p:extLst>
      <p:ext uri="{BB962C8B-B14F-4D97-AF65-F5344CB8AC3E}">
        <p14:creationId xmlns:p14="http://schemas.microsoft.com/office/powerpoint/2010/main" val="1485922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Panna X</a:t>
            </a:r>
            <a:br>
              <a:rPr lang="pl-PL" dirty="0" smtClean="0"/>
            </a:br>
            <a:r>
              <a:rPr lang="pl-PL" dirty="0" smtClean="0"/>
              <a:t>„schizofrenia, depresja, bulimia”</a:t>
            </a:r>
            <a:endParaRPr lang="pl-PL" dirty="0"/>
          </a:p>
        </p:txBody>
      </p:sp>
      <p:sp>
        <p:nvSpPr>
          <p:cNvPr id="4" name="Symbol zastępczy stopki 3"/>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Komputer 2001</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21506" name="Picture 2"/>
          <p:cNvPicPr>
            <a:picLocks noChangeAspect="1" noChangeArrowheads="1"/>
          </p:cNvPicPr>
          <p:nvPr/>
        </p:nvPicPr>
        <p:blipFill>
          <a:blip r:embed="rId3" cstate="print"/>
          <a:srcRect/>
          <a:stretch>
            <a:fillRect/>
          </a:stretch>
        </p:blipFill>
        <p:spPr bwMode="auto">
          <a:xfrm>
            <a:off x="1475656" y="1714489"/>
            <a:ext cx="6834907" cy="4244637"/>
          </a:xfrm>
          <a:prstGeom prst="rect">
            <a:avLst/>
          </a:prstGeom>
          <a:noFill/>
          <a:ln w="9525">
            <a:noFill/>
            <a:miter lim="800000"/>
            <a:headEnd/>
            <a:tailEnd/>
          </a:ln>
          <a:effectLst/>
        </p:spPr>
      </p:pic>
    </p:spTree>
    <p:extLst>
      <p:ext uri="{BB962C8B-B14F-4D97-AF65-F5344CB8AC3E}">
        <p14:creationId xmlns:p14="http://schemas.microsoft.com/office/powerpoint/2010/main" val="1840082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26626" name="Picture 2"/>
          <p:cNvPicPr>
            <a:picLocks noChangeAspect="1" noChangeArrowheads="1"/>
          </p:cNvPicPr>
          <p:nvPr/>
        </p:nvPicPr>
        <p:blipFill>
          <a:blip r:embed="rId3" cstate="print"/>
          <a:srcRect/>
          <a:stretch>
            <a:fillRect/>
          </a:stretch>
        </p:blipFill>
        <p:spPr bwMode="auto">
          <a:xfrm>
            <a:off x="2428860" y="1285860"/>
            <a:ext cx="4071966" cy="5209721"/>
          </a:xfrm>
          <a:prstGeom prst="rect">
            <a:avLst/>
          </a:prstGeom>
          <a:noFill/>
          <a:ln w="9525">
            <a:noFill/>
            <a:miter lim="800000"/>
            <a:headEnd/>
            <a:tailEnd/>
          </a:ln>
          <a:effectLst/>
        </p:spPr>
      </p:pic>
    </p:spTree>
    <p:extLst>
      <p:ext uri="{BB962C8B-B14F-4D97-AF65-F5344CB8AC3E}">
        <p14:creationId xmlns:p14="http://schemas.microsoft.com/office/powerpoint/2010/main" val="1698220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4" name="Symbol zastępczy stopki 3"/>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Zachwycony kot</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24578" name="Picture 2"/>
          <p:cNvPicPr>
            <a:picLocks noChangeAspect="1" noChangeArrowheads="1"/>
          </p:cNvPicPr>
          <p:nvPr/>
        </p:nvPicPr>
        <p:blipFill>
          <a:blip r:embed="rId3" cstate="print"/>
          <a:srcRect/>
          <a:stretch>
            <a:fillRect/>
          </a:stretch>
        </p:blipFill>
        <p:spPr bwMode="auto">
          <a:xfrm>
            <a:off x="2000232" y="1500174"/>
            <a:ext cx="5038725" cy="4400550"/>
          </a:xfrm>
          <a:prstGeom prst="rect">
            <a:avLst/>
          </a:prstGeom>
          <a:noFill/>
          <a:ln w="9525">
            <a:noFill/>
            <a:miter lim="800000"/>
            <a:headEnd/>
            <a:tailEnd/>
          </a:ln>
          <a:effectLst/>
        </p:spPr>
      </p:pic>
    </p:spTree>
    <p:extLst>
      <p:ext uri="{BB962C8B-B14F-4D97-AF65-F5344CB8AC3E}">
        <p14:creationId xmlns:p14="http://schemas.microsoft.com/office/powerpoint/2010/main" val="1886426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4" name="Symbol zastępczy stopki 3"/>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Obserwują cię</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25602" name="Picture 2"/>
          <p:cNvPicPr>
            <a:picLocks noChangeAspect="1" noChangeArrowheads="1"/>
          </p:cNvPicPr>
          <p:nvPr/>
        </p:nvPicPr>
        <p:blipFill>
          <a:blip r:embed="rId3" cstate="print"/>
          <a:srcRect/>
          <a:stretch>
            <a:fillRect/>
          </a:stretch>
        </p:blipFill>
        <p:spPr bwMode="auto">
          <a:xfrm>
            <a:off x="1979712" y="1606258"/>
            <a:ext cx="5729173" cy="4459580"/>
          </a:xfrm>
          <a:prstGeom prst="rect">
            <a:avLst/>
          </a:prstGeom>
          <a:noFill/>
          <a:ln w="9525">
            <a:noFill/>
            <a:miter lim="800000"/>
            <a:headEnd/>
            <a:tailEnd/>
          </a:ln>
          <a:effectLst/>
        </p:spPr>
      </p:pic>
    </p:spTree>
    <p:extLst>
      <p:ext uri="{BB962C8B-B14F-4D97-AF65-F5344CB8AC3E}">
        <p14:creationId xmlns:p14="http://schemas.microsoft.com/office/powerpoint/2010/main" val="2804581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ole tekstowe 46"/>
          <p:cNvSpPr txBox="1"/>
          <p:nvPr/>
        </p:nvSpPr>
        <p:spPr>
          <a:xfrm>
            <a:off x="4000530" y="285728"/>
            <a:ext cx="4857750" cy="369888"/>
          </a:xfrm>
          <a:prstGeom prst="rect">
            <a:avLst/>
          </a:prstGeom>
          <a:gradFill flip="none" rotWithShape="1">
            <a:gsLst>
              <a:gs pos="0">
                <a:srgbClr val="FF3300"/>
              </a:gs>
              <a:gs pos="50000">
                <a:schemeClr val="tx2">
                  <a:lumMod val="50000"/>
                </a:schemeClr>
              </a:gs>
              <a:gs pos="100000">
                <a:srgbClr val="FF3300"/>
              </a:gs>
            </a:gsLst>
            <a:lin ang="0" scaled="0"/>
            <a:tileRect/>
          </a:gradFill>
        </p:spPr>
        <p:txBody>
          <a:bodyPr>
            <a:spAutoFit/>
          </a:bodyPr>
          <a:lstStyle/>
          <a:p>
            <a:pPr algn="ctr">
              <a:defRPr/>
            </a:pPr>
            <a:r>
              <a:rPr lang="pl-PL" dirty="0" smtClean="0">
                <a:solidFill>
                  <a:srgbClr val="EEECE1"/>
                </a:solidFill>
                <a:effectLst>
                  <a:outerShdw blurRad="38100" dist="38100" dir="2700000" algn="tl">
                    <a:srgbClr val="000000">
                      <a:alpha val="43137"/>
                    </a:srgbClr>
                  </a:outerShdw>
                </a:effectLst>
                <a:latin typeface="Arial" charset="0"/>
                <a:cs typeface="Arial" charset="0"/>
              </a:rPr>
              <a:t>Louis </a:t>
            </a:r>
            <a:r>
              <a:rPr lang="pl-PL" dirty="0" err="1" smtClean="0">
                <a:solidFill>
                  <a:srgbClr val="EEECE1"/>
                </a:solidFill>
                <a:effectLst>
                  <a:outerShdw blurRad="38100" dist="38100" dir="2700000" algn="tl">
                    <a:srgbClr val="000000">
                      <a:alpha val="43137"/>
                    </a:srgbClr>
                  </a:outerShdw>
                </a:effectLst>
                <a:latin typeface="Arial" charset="0"/>
                <a:cs typeface="Arial" charset="0"/>
              </a:rPr>
              <a:t>Vain</a:t>
            </a:r>
            <a:r>
              <a:rPr lang="pl-PL" dirty="0" smtClean="0">
                <a:solidFill>
                  <a:srgbClr val="EEECE1"/>
                </a:solidFill>
                <a:effectLst>
                  <a:outerShdw blurRad="38100" dist="38100" dir="2700000" algn="tl">
                    <a:srgbClr val="000000">
                      <a:alpha val="43137"/>
                    </a:srgbClr>
                  </a:outerShdw>
                </a:effectLst>
                <a:latin typeface="Arial" charset="0"/>
                <a:cs typeface="Arial" charset="0"/>
              </a:rPr>
              <a:t> (1860-1907-1939)</a:t>
            </a:r>
            <a:endParaRPr lang="pl-PL" dirty="0">
              <a:solidFill>
                <a:srgbClr val="EEECE1"/>
              </a:solidFill>
              <a:effectLst>
                <a:outerShdw blurRad="38100" dist="38100" dir="2700000" algn="tl">
                  <a:srgbClr val="000000">
                    <a:alpha val="43137"/>
                  </a:srgbClr>
                </a:outerShdw>
              </a:effectLst>
              <a:latin typeface="Arial" charset="0"/>
              <a:cs typeface="Arial" charset="0"/>
            </a:endParaRPr>
          </a:p>
        </p:txBody>
      </p:sp>
      <p:pic>
        <p:nvPicPr>
          <p:cNvPr id="122885" name="Picture 5" descr="C:\Users\1\Pictures\01\1. ADA ada\2002.jpg"/>
          <p:cNvPicPr>
            <a:picLocks noChangeAspect="1" noChangeArrowheads="1"/>
          </p:cNvPicPr>
          <p:nvPr/>
        </p:nvPicPr>
        <p:blipFill>
          <a:blip r:embed="rId3" cstate="print"/>
          <a:srcRect/>
          <a:stretch>
            <a:fillRect/>
          </a:stretch>
        </p:blipFill>
        <p:spPr bwMode="auto">
          <a:xfrm>
            <a:off x="0" y="4500570"/>
            <a:ext cx="1916739" cy="2357430"/>
          </a:xfrm>
          <a:prstGeom prst="rect">
            <a:avLst/>
          </a:prstGeom>
          <a:noFill/>
        </p:spPr>
      </p:pic>
      <p:pic>
        <p:nvPicPr>
          <p:cNvPr id="122886" name="Picture 6" descr="C:\Users\1\Pictures\01\1. ADA ada\2002 - Kopia.jpg"/>
          <p:cNvPicPr>
            <a:picLocks noChangeAspect="1" noChangeArrowheads="1"/>
          </p:cNvPicPr>
          <p:nvPr/>
        </p:nvPicPr>
        <p:blipFill>
          <a:blip r:embed="rId4" cstate="print"/>
          <a:srcRect/>
          <a:stretch>
            <a:fillRect/>
          </a:stretch>
        </p:blipFill>
        <p:spPr bwMode="auto">
          <a:xfrm>
            <a:off x="1857356" y="4500570"/>
            <a:ext cx="1924539" cy="2357430"/>
          </a:xfrm>
          <a:prstGeom prst="rect">
            <a:avLst/>
          </a:prstGeom>
          <a:noFill/>
        </p:spPr>
      </p:pic>
      <p:pic>
        <p:nvPicPr>
          <p:cNvPr id="122887" name="Picture 7" descr="C:\Users\1\Pictures\01\1. ADA ada\2001 - Kopia (2).jpg"/>
          <p:cNvPicPr>
            <a:picLocks noChangeAspect="1" noChangeArrowheads="1"/>
          </p:cNvPicPr>
          <p:nvPr/>
        </p:nvPicPr>
        <p:blipFill>
          <a:blip r:embed="rId5" cstate="print"/>
          <a:srcRect/>
          <a:stretch>
            <a:fillRect/>
          </a:stretch>
        </p:blipFill>
        <p:spPr bwMode="auto">
          <a:xfrm>
            <a:off x="7302788" y="4500570"/>
            <a:ext cx="1841243" cy="2357430"/>
          </a:xfrm>
          <a:prstGeom prst="rect">
            <a:avLst/>
          </a:prstGeom>
          <a:noFill/>
        </p:spPr>
      </p:pic>
      <p:pic>
        <p:nvPicPr>
          <p:cNvPr id="122888" name="Picture 8" descr="C:\Users\1\Pictures\01\1. ADA ada\2001.jpg"/>
          <p:cNvPicPr>
            <a:picLocks noChangeAspect="1" noChangeArrowheads="1"/>
          </p:cNvPicPr>
          <p:nvPr/>
        </p:nvPicPr>
        <p:blipFill>
          <a:blip r:embed="rId6" cstate="print"/>
          <a:srcRect/>
          <a:stretch>
            <a:fillRect/>
          </a:stretch>
        </p:blipFill>
        <p:spPr bwMode="auto">
          <a:xfrm>
            <a:off x="5501180" y="4500570"/>
            <a:ext cx="1856902" cy="2357454"/>
          </a:xfrm>
          <a:prstGeom prst="rect">
            <a:avLst/>
          </a:prstGeom>
          <a:noFill/>
        </p:spPr>
      </p:pic>
      <p:pic>
        <p:nvPicPr>
          <p:cNvPr id="122889" name="Picture 9" descr="C:\Users\1\Pictures\01\1. ADA ada\2001 - Kopia.jpg"/>
          <p:cNvPicPr>
            <a:picLocks noChangeAspect="1" noChangeArrowheads="1"/>
          </p:cNvPicPr>
          <p:nvPr/>
        </p:nvPicPr>
        <p:blipFill>
          <a:blip r:embed="rId7" cstate="print"/>
          <a:srcRect/>
          <a:stretch>
            <a:fillRect/>
          </a:stretch>
        </p:blipFill>
        <p:spPr bwMode="auto">
          <a:xfrm>
            <a:off x="3726174" y="4500570"/>
            <a:ext cx="1845958" cy="2357454"/>
          </a:xfrm>
          <a:prstGeom prst="rect">
            <a:avLst/>
          </a:prstGeom>
          <a:noFill/>
        </p:spPr>
      </p:pic>
      <p:sp>
        <p:nvSpPr>
          <p:cNvPr id="34" name="pole tekstowe 33"/>
          <p:cNvSpPr txBox="1"/>
          <p:nvPr/>
        </p:nvSpPr>
        <p:spPr>
          <a:xfrm>
            <a:off x="285720" y="4000504"/>
            <a:ext cx="5143536" cy="369332"/>
          </a:xfrm>
          <a:prstGeom prst="rect">
            <a:avLst/>
          </a:prstGeom>
          <a:noFill/>
        </p:spPr>
        <p:txBody>
          <a:bodyPr wrap="square" rtlCol="0">
            <a:spAutoFit/>
          </a:bodyPr>
          <a:lstStyle/>
          <a:p>
            <a:pPr fontAlgn="auto">
              <a:spcBef>
                <a:spcPts val="0"/>
              </a:spcBef>
              <a:spcAft>
                <a:spcPts val="0"/>
              </a:spcAft>
            </a:pPr>
            <a:r>
              <a:rPr lang="pl-PL" dirty="0" smtClean="0">
                <a:solidFill>
                  <a:srgbClr val="FF0000"/>
                </a:solidFill>
                <a:latin typeface="Calisto MT" panose="02040603050505030304"/>
              </a:rPr>
              <a:t>…ostatnie 15 lat życia:</a:t>
            </a:r>
            <a:endParaRPr lang="pl-PL" dirty="0">
              <a:solidFill>
                <a:srgbClr val="FF0000"/>
              </a:solidFill>
              <a:latin typeface="Calisto MT" panose="02040603050505030304"/>
            </a:endParaRPr>
          </a:p>
        </p:txBody>
      </p:sp>
      <p:pic>
        <p:nvPicPr>
          <p:cNvPr id="122891" name="Picture 11" descr="http://upload.wikimedia.org/wikipedia/commons/thumb/a/ad/Louis_Wain_at_his_drawing_table_1890.png/250px-Louis_Wain_at_his_drawing_table_1890.png">
            <a:hlinkClick r:id="rId8" tooltip="Louis Wain at his drawing table in the 1890s"/>
          </p:cNvPr>
          <p:cNvPicPr>
            <a:picLocks noChangeAspect="1" noChangeArrowheads="1"/>
          </p:cNvPicPr>
          <p:nvPr/>
        </p:nvPicPr>
        <p:blipFill>
          <a:blip r:embed="rId9" cstate="print"/>
          <a:srcRect/>
          <a:stretch>
            <a:fillRect/>
          </a:stretch>
        </p:blipFill>
        <p:spPr bwMode="auto">
          <a:xfrm>
            <a:off x="214282" y="428604"/>
            <a:ext cx="2381250" cy="1695451"/>
          </a:xfrm>
          <a:prstGeom prst="rect">
            <a:avLst/>
          </a:prstGeom>
          <a:noFill/>
        </p:spPr>
      </p:pic>
      <p:pic>
        <p:nvPicPr>
          <p:cNvPr id="122882" name="Picture 2" descr="File:Wain Cat (realistic).jpg">
            <a:hlinkClick r:id="rId10"/>
          </p:cNvPr>
          <p:cNvPicPr>
            <a:picLocks noChangeAspect="1" noChangeArrowheads="1"/>
          </p:cNvPicPr>
          <p:nvPr/>
        </p:nvPicPr>
        <p:blipFill>
          <a:blip r:embed="rId11" cstate="print"/>
          <a:srcRect/>
          <a:stretch>
            <a:fillRect/>
          </a:stretch>
        </p:blipFill>
        <p:spPr bwMode="auto">
          <a:xfrm>
            <a:off x="2600513" y="857232"/>
            <a:ext cx="2042926" cy="1928825"/>
          </a:xfrm>
          <a:prstGeom prst="rect">
            <a:avLst/>
          </a:prstGeom>
          <a:noFill/>
        </p:spPr>
      </p:pic>
      <p:pic>
        <p:nvPicPr>
          <p:cNvPr id="237570" name="Picture 2" descr="http://upload.wikimedia.org/wikipedia/commons/thumb/8/89/Wain_cat_--_representative.jpg/180px-Wain_cat_--_representative.jpg">
            <a:hlinkClick r:id="rId12" tooltip="Wain is known for his anthropomorphic cats."/>
          </p:cNvPr>
          <p:cNvPicPr>
            <a:picLocks noChangeAspect="1" noChangeArrowheads="1"/>
          </p:cNvPicPr>
          <p:nvPr/>
        </p:nvPicPr>
        <p:blipFill>
          <a:blip r:embed="rId13" cstate="print"/>
          <a:srcRect/>
          <a:stretch>
            <a:fillRect/>
          </a:stretch>
        </p:blipFill>
        <p:spPr bwMode="auto">
          <a:xfrm>
            <a:off x="4572001" y="1285860"/>
            <a:ext cx="1857388" cy="2276475"/>
          </a:xfrm>
          <a:prstGeom prst="rect">
            <a:avLst/>
          </a:prstGeom>
          <a:noFill/>
        </p:spPr>
      </p:pic>
      <p:pic>
        <p:nvPicPr>
          <p:cNvPr id="149506" name="Picture 2" descr="http://image.guardian.co.uk/sys-images/Society/Pix/gallery/2006/07/17/gallery_LouisWain.jpg"/>
          <p:cNvPicPr>
            <a:picLocks noChangeAspect="1" noChangeArrowheads="1"/>
          </p:cNvPicPr>
          <p:nvPr/>
        </p:nvPicPr>
        <p:blipFill>
          <a:blip r:embed="rId14" cstate="print"/>
          <a:srcRect/>
          <a:stretch>
            <a:fillRect/>
          </a:stretch>
        </p:blipFill>
        <p:spPr bwMode="auto">
          <a:xfrm>
            <a:off x="6357951" y="1500174"/>
            <a:ext cx="2071701" cy="2471809"/>
          </a:xfrm>
          <a:prstGeom prst="rect">
            <a:avLst/>
          </a:prstGeom>
          <a:noFill/>
        </p:spPr>
      </p:pic>
    </p:spTree>
    <p:extLst>
      <p:ext uri="{BB962C8B-B14F-4D97-AF65-F5344CB8AC3E}">
        <p14:creationId xmlns:p14="http://schemas.microsoft.com/office/powerpoint/2010/main" val="2474407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0" fill="hold" nodeType="withEffect">
                                  <p:stCondLst>
                                    <p:cond delay="0"/>
                                  </p:stCondLst>
                                  <p:childTnLst>
                                    <p:set>
                                      <p:cBhvr>
                                        <p:cTn id="11" dur="1" fill="hold">
                                          <p:stCondLst>
                                            <p:cond delay="0"/>
                                          </p:stCondLst>
                                        </p:cTn>
                                        <p:tgtEl>
                                          <p:spTgt spid="122885"/>
                                        </p:tgtEl>
                                        <p:attrNameLst>
                                          <p:attrName>style.visibility</p:attrName>
                                        </p:attrNameLst>
                                      </p:cBhvr>
                                      <p:to>
                                        <p:strVal val="visible"/>
                                      </p:to>
                                    </p:set>
                                    <p:anim calcmode="lin" valueType="num">
                                      <p:cBhvr>
                                        <p:cTn id="12" dur="500" fill="hold"/>
                                        <p:tgtEl>
                                          <p:spTgt spid="122885"/>
                                        </p:tgtEl>
                                        <p:attrNameLst>
                                          <p:attrName>ppt_w</p:attrName>
                                        </p:attrNameLst>
                                      </p:cBhvr>
                                      <p:tavLst>
                                        <p:tav tm="0">
                                          <p:val>
                                            <p:fltVal val="0"/>
                                          </p:val>
                                        </p:tav>
                                        <p:tav tm="100000">
                                          <p:val>
                                            <p:strVal val="#ppt_w"/>
                                          </p:val>
                                        </p:tav>
                                      </p:tavLst>
                                    </p:anim>
                                    <p:anim calcmode="lin" valueType="num">
                                      <p:cBhvr>
                                        <p:cTn id="13" dur="500" fill="hold"/>
                                        <p:tgtEl>
                                          <p:spTgt spid="122885"/>
                                        </p:tgtEl>
                                        <p:attrNameLst>
                                          <p:attrName>ppt_h</p:attrName>
                                        </p:attrNameLst>
                                      </p:cBhvr>
                                      <p:tavLst>
                                        <p:tav tm="0">
                                          <p:val>
                                            <p:fltVal val="0"/>
                                          </p:val>
                                        </p:tav>
                                        <p:tav tm="100000">
                                          <p:val>
                                            <p:strVal val="#ppt_h"/>
                                          </p:val>
                                        </p:tav>
                                      </p:tavLst>
                                    </p:anim>
                                    <p:animEffect transition="in" filter="fade">
                                      <p:cBhvr>
                                        <p:cTn id="14" dur="500"/>
                                        <p:tgtEl>
                                          <p:spTgt spid="122885"/>
                                        </p:tgtEl>
                                      </p:cBhvr>
                                    </p:animEffect>
                                  </p:childTnLst>
                                </p:cTn>
                              </p:par>
                              <p:par>
                                <p:cTn id="15" presetID="53" presetClass="entr" presetSubtype="0" fill="hold" nodeType="withEffect">
                                  <p:stCondLst>
                                    <p:cond delay="0"/>
                                  </p:stCondLst>
                                  <p:childTnLst>
                                    <p:set>
                                      <p:cBhvr>
                                        <p:cTn id="16" dur="1" fill="hold">
                                          <p:stCondLst>
                                            <p:cond delay="0"/>
                                          </p:stCondLst>
                                        </p:cTn>
                                        <p:tgtEl>
                                          <p:spTgt spid="122886"/>
                                        </p:tgtEl>
                                        <p:attrNameLst>
                                          <p:attrName>style.visibility</p:attrName>
                                        </p:attrNameLst>
                                      </p:cBhvr>
                                      <p:to>
                                        <p:strVal val="visible"/>
                                      </p:to>
                                    </p:set>
                                    <p:anim calcmode="lin" valueType="num">
                                      <p:cBhvr>
                                        <p:cTn id="17" dur="500" fill="hold"/>
                                        <p:tgtEl>
                                          <p:spTgt spid="122886"/>
                                        </p:tgtEl>
                                        <p:attrNameLst>
                                          <p:attrName>ppt_w</p:attrName>
                                        </p:attrNameLst>
                                      </p:cBhvr>
                                      <p:tavLst>
                                        <p:tav tm="0">
                                          <p:val>
                                            <p:fltVal val="0"/>
                                          </p:val>
                                        </p:tav>
                                        <p:tav tm="100000">
                                          <p:val>
                                            <p:strVal val="#ppt_w"/>
                                          </p:val>
                                        </p:tav>
                                      </p:tavLst>
                                    </p:anim>
                                    <p:anim calcmode="lin" valueType="num">
                                      <p:cBhvr>
                                        <p:cTn id="18" dur="500" fill="hold"/>
                                        <p:tgtEl>
                                          <p:spTgt spid="122886"/>
                                        </p:tgtEl>
                                        <p:attrNameLst>
                                          <p:attrName>ppt_h</p:attrName>
                                        </p:attrNameLst>
                                      </p:cBhvr>
                                      <p:tavLst>
                                        <p:tav tm="0">
                                          <p:val>
                                            <p:fltVal val="0"/>
                                          </p:val>
                                        </p:tav>
                                        <p:tav tm="100000">
                                          <p:val>
                                            <p:strVal val="#ppt_h"/>
                                          </p:val>
                                        </p:tav>
                                      </p:tavLst>
                                    </p:anim>
                                    <p:animEffect transition="in" filter="fade">
                                      <p:cBhvr>
                                        <p:cTn id="19" dur="500"/>
                                        <p:tgtEl>
                                          <p:spTgt spid="122886"/>
                                        </p:tgtEl>
                                      </p:cBhvr>
                                    </p:animEffect>
                                  </p:childTnLst>
                                </p:cTn>
                              </p:par>
                              <p:par>
                                <p:cTn id="20" presetID="53" presetClass="entr" presetSubtype="0" fill="hold" nodeType="withEffect">
                                  <p:stCondLst>
                                    <p:cond delay="0"/>
                                  </p:stCondLst>
                                  <p:childTnLst>
                                    <p:set>
                                      <p:cBhvr>
                                        <p:cTn id="21" dur="1" fill="hold">
                                          <p:stCondLst>
                                            <p:cond delay="0"/>
                                          </p:stCondLst>
                                        </p:cTn>
                                        <p:tgtEl>
                                          <p:spTgt spid="122887"/>
                                        </p:tgtEl>
                                        <p:attrNameLst>
                                          <p:attrName>style.visibility</p:attrName>
                                        </p:attrNameLst>
                                      </p:cBhvr>
                                      <p:to>
                                        <p:strVal val="visible"/>
                                      </p:to>
                                    </p:set>
                                    <p:anim calcmode="lin" valueType="num">
                                      <p:cBhvr>
                                        <p:cTn id="22" dur="500" fill="hold"/>
                                        <p:tgtEl>
                                          <p:spTgt spid="122887"/>
                                        </p:tgtEl>
                                        <p:attrNameLst>
                                          <p:attrName>ppt_w</p:attrName>
                                        </p:attrNameLst>
                                      </p:cBhvr>
                                      <p:tavLst>
                                        <p:tav tm="0">
                                          <p:val>
                                            <p:fltVal val="0"/>
                                          </p:val>
                                        </p:tav>
                                        <p:tav tm="100000">
                                          <p:val>
                                            <p:strVal val="#ppt_w"/>
                                          </p:val>
                                        </p:tav>
                                      </p:tavLst>
                                    </p:anim>
                                    <p:anim calcmode="lin" valueType="num">
                                      <p:cBhvr>
                                        <p:cTn id="23" dur="500" fill="hold"/>
                                        <p:tgtEl>
                                          <p:spTgt spid="122887"/>
                                        </p:tgtEl>
                                        <p:attrNameLst>
                                          <p:attrName>ppt_h</p:attrName>
                                        </p:attrNameLst>
                                      </p:cBhvr>
                                      <p:tavLst>
                                        <p:tav tm="0">
                                          <p:val>
                                            <p:fltVal val="0"/>
                                          </p:val>
                                        </p:tav>
                                        <p:tav tm="100000">
                                          <p:val>
                                            <p:strVal val="#ppt_h"/>
                                          </p:val>
                                        </p:tav>
                                      </p:tavLst>
                                    </p:anim>
                                    <p:animEffect transition="in" filter="fade">
                                      <p:cBhvr>
                                        <p:cTn id="24" dur="500"/>
                                        <p:tgtEl>
                                          <p:spTgt spid="122887"/>
                                        </p:tgtEl>
                                      </p:cBhvr>
                                    </p:animEffect>
                                  </p:childTnLst>
                                </p:cTn>
                              </p:par>
                              <p:par>
                                <p:cTn id="25" presetID="53" presetClass="entr" presetSubtype="0" fill="hold" nodeType="withEffect">
                                  <p:stCondLst>
                                    <p:cond delay="0"/>
                                  </p:stCondLst>
                                  <p:childTnLst>
                                    <p:set>
                                      <p:cBhvr>
                                        <p:cTn id="26" dur="1" fill="hold">
                                          <p:stCondLst>
                                            <p:cond delay="0"/>
                                          </p:stCondLst>
                                        </p:cTn>
                                        <p:tgtEl>
                                          <p:spTgt spid="122888"/>
                                        </p:tgtEl>
                                        <p:attrNameLst>
                                          <p:attrName>style.visibility</p:attrName>
                                        </p:attrNameLst>
                                      </p:cBhvr>
                                      <p:to>
                                        <p:strVal val="visible"/>
                                      </p:to>
                                    </p:set>
                                    <p:anim calcmode="lin" valueType="num">
                                      <p:cBhvr>
                                        <p:cTn id="27" dur="500" fill="hold"/>
                                        <p:tgtEl>
                                          <p:spTgt spid="122888"/>
                                        </p:tgtEl>
                                        <p:attrNameLst>
                                          <p:attrName>ppt_w</p:attrName>
                                        </p:attrNameLst>
                                      </p:cBhvr>
                                      <p:tavLst>
                                        <p:tav tm="0">
                                          <p:val>
                                            <p:fltVal val="0"/>
                                          </p:val>
                                        </p:tav>
                                        <p:tav tm="100000">
                                          <p:val>
                                            <p:strVal val="#ppt_w"/>
                                          </p:val>
                                        </p:tav>
                                      </p:tavLst>
                                    </p:anim>
                                    <p:anim calcmode="lin" valueType="num">
                                      <p:cBhvr>
                                        <p:cTn id="28" dur="500" fill="hold"/>
                                        <p:tgtEl>
                                          <p:spTgt spid="122888"/>
                                        </p:tgtEl>
                                        <p:attrNameLst>
                                          <p:attrName>ppt_h</p:attrName>
                                        </p:attrNameLst>
                                      </p:cBhvr>
                                      <p:tavLst>
                                        <p:tav tm="0">
                                          <p:val>
                                            <p:fltVal val="0"/>
                                          </p:val>
                                        </p:tav>
                                        <p:tav tm="100000">
                                          <p:val>
                                            <p:strVal val="#ppt_h"/>
                                          </p:val>
                                        </p:tav>
                                      </p:tavLst>
                                    </p:anim>
                                    <p:animEffect transition="in" filter="fade">
                                      <p:cBhvr>
                                        <p:cTn id="29" dur="500"/>
                                        <p:tgtEl>
                                          <p:spTgt spid="122888"/>
                                        </p:tgtEl>
                                      </p:cBhvr>
                                    </p:animEffect>
                                  </p:childTnLst>
                                </p:cTn>
                              </p:par>
                              <p:par>
                                <p:cTn id="30" presetID="53" presetClass="entr" presetSubtype="0" fill="hold" nodeType="withEffect">
                                  <p:stCondLst>
                                    <p:cond delay="0"/>
                                  </p:stCondLst>
                                  <p:childTnLst>
                                    <p:set>
                                      <p:cBhvr>
                                        <p:cTn id="31" dur="1" fill="hold">
                                          <p:stCondLst>
                                            <p:cond delay="0"/>
                                          </p:stCondLst>
                                        </p:cTn>
                                        <p:tgtEl>
                                          <p:spTgt spid="122889"/>
                                        </p:tgtEl>
                                        <p:attrNameLst>
                                          <p:attrName>style.visibility</p:attrName>
                                        </p:attrNameLst>
                                      </p:cBhvr>
                                      <p:to>
                                        <p:strVal val="visible"/>
                                      </p:to>
                                    </p:set>
                                    <p:anim calcmode="lin" valueType="num">
                                      <p:cBhvr>
                                        <p:cTn id="32" dur="500" fill="hold"/>
                                        <p:tgtEl>
                                          <p:spTgt spid="122889"/>
                                        </p:tgtEl>
                                        <p:attrNameLst>
                                          <p:attrName>ppt_w</p:attrName>
                                        </p:attrNameLst>
                                      </p:cBhvr>
                                      <p:tavLst>
                                        <p:tav tm="0">
                                          <p:val>
                                            <p:fltVal val="0"/>
                                          </p:val>
                                        </p:tav>
                                        <p:tav tm="100000">
                                          <p:val>
                                            <p:strVal val="#ppt_w"/>
                                          </p:val>
                                        </p:tav>
                                      </p:tavLst>
                                    </p:anim>
                                    <p:anim calcmode="lin" valueType="num">
                                      <p:cBhvr>
                                        <p:cTn id="33" dur="500" fill="hold"/>
                                        <p:tgtEl>
                                          <p:spTgt spid="122889"/>
                                        </p:tgtEl>
                                        <p:attrNameLst>
                                          <p:attrName>ppt_h</p:attrName>
                                        </p:attrNameLst>
                                      </p:cBhvr>
                                      <p:tavLst>
                                        <p:tav tm="0">
                                          <p:val>
                                            <p:fltVal val="0"/>
                                          </p:val>
                                        </p:tav>
                                        <p:tav tm="100000">
                                          <p:val>
                                            <p:strVal val="#ppt_h"/>
                                          </p:val>
                                        </p:tav>
                                      </p:tavLst>
                                    </p:anim>
                                    <p:animEffect transition="in" filter="fade">
                                      <p:cBhvr>
                                        <p:cTn id="34" dur="500"/>
                                        <p:tgtEl>
                                          <p:spTgt spid="122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Edmund </a:t>
            </a:r>
            <a:r>
              <a:rPr lang="pl-PL" dirty="0" err="1" smtClean="0"/>
              <a:t>Monsiel</a:t>
            </a:r>
            <a:endParaRPr lang="pl-PL" dirty="0"/>
          </a:p>
        </p:txBody>
      </p:sp>
      <p:sp>
        <p:nvSpPr>
          <p:cNvPr id="4" name="Symbol zastępczy stopki 3"/>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Bez tytułu 1945</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28674" name="Picture 2"/>
          <p:cNvPicPr>
            <a:picLocks noChangeAspect="1" noChangeArrowheads="1"/>
          </p:cNvPicPr>
          <p:nvPr/>
        </p:nvPicPr>
        <p:blipFill>
          <a:blip r:embed="rId3" cstate="print"/>
          <a:srcRect/>
          <a:stretch>
            <a:fillRect/>
          </a:stretch>
        </p:blipFill>
        <p:spPr bwMode="auto">
          <a:xfrm>
            <a:off x="1712598" y="1428736"/>
            <a:ext cx="6078847" cy="4454540"/>
          </a:xfrm>
          <a:prstGeom prst="rect">
            <a:avLst/>
          </a:prstGeom>
          <a:noFill/>
          <a:ln w="9525">
            <a:noFill/>
            <a:miter lim="800000"/>
            <a:headEnd/>
            <a:tailEnd/>
          </a:ln>
          <a:effectLst/>
        </p:spPr>
      </p:pic>
    </p:spTree>
    <p:extLst>
      <p:ext uri="{BB962C8B-B14F-4D97-AF65-F5344CB8AC3E}">
        <p14:creationId xmlns:p14="http://schemas.microsoft.com/office/powerpoint/2010/main" val="4057295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p:txBody>
          <a:bodyPr>
            <a:noAutofit/>
          </a:bodyPr>
          <a:lstStyle/>
          <a:p>
            <a:r>
              <a:rPr lang="pl-PL" sz="2400" dirty="0"/>
              <a:t>Wykład II - </a:t>
            </a:r>
            <a:br>
              <a:rPr lang="pl-PL" sz="2400" dirty="0"/>
            </a:br>
            <a:r>
              <a:rPr lang="pl-PL" sz="2400" dirty="0"/>
              <a:t/>
            </a:r>
            <a:br>
              <a:rPr lang="pl-PL" sz="2400" dirty="0"/>
            </a:br>
            <a:r>
              <a:rPr lang="pl-PL" sz="2400" dirty="0"/>
              <a:t>Objawy </a:t>
            </a:r>
            <a:r>
              <a:rPr lang="pl-PL" sz="2400" dirty="0" smtClean="0"/>
              <a:t>psychopatologiczne</a:t>
            </a:r>
            <a:br>
              <a:rPr lang="pl-PL" sz="2400" dirty="0" smtClean="0"/>
            </a:br>
            <a:r>
              <a:rPr lang="pl-PL" sz="2400" dirty="0" smtClean="0"/>
              <a:t>Badanie psychiatryczne</a:t>
            </a:r>
            <a:br>
              <a:rPr lang="pl-PL" sz="2400" dirty="0" smtClean="0"/>
            </a:br>
            <a:r>
              <a:rPr lang="pl-PL" sz="2400" dirty="0" smtClean="0"/>
              <a:t>Malarstwo a psychiatria </a:t>
            </a:r>
            <a:endParaRPr lang="pl-PL" sz="2400" dirty="0"/>
          </a:p>
        </p:txBody>
      </p:sp>
      <p:sp>
        <p:nvSpPr>
          <p:cNvPr id="16387" name="Rectangle 3"/>
          <p:cNvSpPr>
            <a:spLocks noGrp="1" noChangeArrowheads="1"/>
          </p:cNvSpPr>
          <p:nvPr>
            <p:ph type="subTitle" idx="1"/>
          </p:nvPr>
        </p:nvSpPr>
        <p:spPr>
          <a:xfrm>
            <a:off x="1403350" y="4005263"/>
            <a:ext cx="6400800" cy="1752600"/>
          </a:xfrm>
        </p:spPr>
        <p:txBody>
          <a:bodyPr/>
          <a:lstStyle/>
          <a:p>
            <a:r>
              <a:rPr lang="pl-PL"/>
              <a:t>Andrzej </a:t>
            </a:r>
            <a:r>
              <a:rPr lang="pl-PL" dirty="0" err="1"/>
              <a:t>Czernikiewicz</a:t>
            </a:r>
            <a:endParaRPr lang="pl-PL" dirty="0"/>
          </a:p>
        </p:txBody>
      </p:sp>
    </p:spTree>
    <p:extLst>
      <p:ext uri="{BB962C8B-B14F-4D97-AF65-F5344CB8AC3E}">
        <p14:creationId xmlns:p14="http://schemas.microsoft.com/office/powerpoint/2010/main" val="854657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17500" y="544513"/>
            <a:ext cx="8637588" cy="762000"/>
          </a:xfrm>
        </p:spPr>
        <p:txBody>
          <a:bodyPr/>
          <a:lstStyle/>
          <a:p>
            <a:r>
              <a:rPr lang="pl-PL"/>
              <a:t>Urojenia prześladowcze</a:t>
            </a:r>
          </a:p>
        </p:txBody>
      </p:sp>
      <p:sp>
        <p:nvSpPr>
          <p:cNvPr id="11267" name="Rectangle 3"/>
          <p:cNvSpPr>
            <a:spLocks noGrp="1" noChangeArrowheads="1"/>
          </p:cNvSpPr>
          <p:nvPr>
            <p:ph idx="1"/>
          </p:nvPr>
        </p:nvSpPr>
        <p:spPr/>
        <p:txBody>
          <a:bodyPr/>
          <a:lstStyle/>
          <a:p>
            <a:pPr>
              <a:lnSpc>
                <a:spcPct val="90000"/>
              </a:lnSpc>
            </a:pPr>
            <a:r>
              <a:rPr lang="pl-PL" sz="2000" b="1">
                <a:cs typeface="Arial" pitchFamily="34" charset="0"/>
              </a:rPr>
              <a:t>#</a:t>
            </a:r>
            <a:r>
              <a:rPr lang="pl-PL" sz="2000" b="1"/>
              <a:t>23</a:t>
            </a:r>
            <a:r>
              <a:rPr lang="pl-PL" sz="2000" b="1">
                <a:cs typeface="Arial" pitchFamily="34" charset="0"/>
              </a:rPr>
              <a:t>: "moimi ruchami kieruje Wielka Moc, której jestem podporządkowany w całości" - </a:t>
            </a:r>
            <a:r>
              <a:rPr lang="pl-PL" sz="2000" b="1" u="sng">
                <a:cs typeface="Arial" pitchFamily="34" charset="0"/>
              </a:rPr>
              <a:t>urojenie kontroli</a:t>
            </a:r>
            <a:endParaRPr lang="en-US" sz="2000" b="1">
              <a:cs typeface="Arial" pitchFamily="34" charset="0"/>
            </a:endParaRPr>
          </a:p>
          <a:p>
            <a:pPr>
              <a:lnSpc>
                <a:spcPct val="90000"/>
              </a:lnSpc>
            </a:pPr>
            <a:r>
              <a:rPr lang="pl-PL" sz="2000" b="1">
                <a:cs typeface="Arial" pitchFamily="34" charset="0"/>
              </a:rPr>
              <a:t>#</a:t>
            </a:r>
            <a:r>
              <a:rPr lang="pl-PL" sz="2000" b="1"/>
              <a:t>24</a:t>
            </a:r>
            <a:r>
              <a:rPr lang="pl-PL" sz="2000" b="1">
                <a:cs typeface="Arial" pitchFamily="34" charset="0"/>
              </a:rPr>
              <a:t>: "ilekroć wychodzę na ulicę pojawiają się tam ludzie w płaszczach, szczególnie wtedy, gdy pada deszcz lub jest zimno" - </a:t>
            </a:r>
            <a:r>
              <a:rPr lang="pl-PL" sz="2000" b="1" u="sng">
                <a:cs typeface="Arial" pitchFamily="34" charset="0"/>
              </a:rPr>
              <a:t>urojenie senzytywne</a:t>
            </a:r>
            <a:endParaRPr lang="en-US" sz="2000" b="1">
              <a:cs typeface="Arial" pitchFamily="34" charset="0"/>
            </a:endParaRPr>
          </a:p>
          <a:p>
            <a:pPr>
              <a:lnSpc>
                <a:spcPct val="90000"/>
              </a:lnSpc>
            </a:pPr>
            <a:r>
              <a:rPr lang="pl-PL" sz="2000" b="1">
                <a:cs typeface="Arial" pitchFamily="34" charset="0"/>
              </a:rPr>
              <a:t>#</a:t>
            </a:r>
            <a:r>
              <a:rPr lang="pl-PL" sz="2000" b="1"/>
              <a:t>25</a:t>
            </a:r>
            <a:r>
              <a:rPr lang="pl-PL" sz="2000" b="1">
                <a:cs typeface="Arial" pitchFamily="34" charset="0"/>
              </a:rPr>
              <a:t>: "Janina C. zauważyła, że bezpośrednio po jej powrocie do domu unosił się tam dziwny zapach, po którym w nocy potwornie rozbolała ją głowa" - </a:t>
            </a:r>
            <a:r>
              <a:rPr lang="pl-PL" sz="2000" b="1" u="sng">
                <a:cs typeface="Arial" pitchFamily="34" charset="0"/>
              </a:rPr>
              <a:t>urojenie trucia</a:t>
            </a:r>
            <a:endParaRPr lang="en-US" sz="2000" b="1">
              <a:cs typeface="Arial" pitchFamily="34" charset="0"/>
            </a:endParaRPr>
          </a:p>
          <a:p>
            <a:pPr>
              <a:lnSpc>
                <a:spcPct val="90000"/>
              </a:lnSpc>
            </a:pPr>
            <a:r>
              <a:rPr lang="pl-PL" sz="2000" b="1">
                <a:cs typeface="Arial" pitchFamily="34" charset="0"/>
              </a:rPr>
              <a:t>#</a:t>
            </a:r>
            <a:r>
              <a:rPr lang="pl-PL" sz="2000" b="1"/>
              <a:t>26</a:t>
            </a:r>
            <a:r>
              <a:rPr lang="pl-PL" sz="2000" b="1">
                <a:cs typeface="Arial" pitchFamily="34" charset="0"/>
              </a:rPr>
              <a:t>: "Jan R. wiedział na czym polega podstęp jego żony. Mówiła, że jeździ do pracy trolejbusem (kierowanym przez kobietę), podczas gdy utrzymywała regularne stosunki seksualne ze wszystkimi kierowcami autobusu linii 7" - </a:t>
            </a:r>
            <a:r>
              <a:rPr lang="pl-PL" sz="2000" b="1" u="sng">
                <a:cs typeface="Arial" pitchFamily="34" charset="0"/>
              </a:rPr>
              <a:t>urojenie zazdrości</a:t>
            </a:r>
            <a:endParaRPr lang="en-US" sz="2000" b="1">
              <a:cs typeface="Arial" pitchFamily="34" charset="0"/>
            </a:endParaRPr>
          </a:p>
          <a:p>
            <a:pPr>
              <a:lnSpc>
                <a:spcPct val="90000"/>
              </a:lnSpc>
            </a:pPr>
            <a:endParaRPr lang="pl-PL" sz="2000" b="1"/>
          </a:p>
        </p:txBody>
      </p:sp>
      <p:sp>
        <p:nvSpPr>
          <p:cNvPr id="4" name="Symbol zastępczy numeru slajdu 5"/>
          <p:cNvSpPr>
            <a:spLocks noGrp="1"/>
          </p:cNvSpPr>
          <p:nvPr>
            <p:ph type="sldNum" sz="quarter" idx="12"/>
          </p:nvPr>
        </p:nvSpPr>
        <p:spPr/>
        <p:txBody>
          <a:bodyPr/>
          <a:lstStyle/>
          <a:p>
            <a:fld id="{6628BAAC-552E-4F55-8E52-7EEC63A7976B}" type="slidenum">
              <a:rPr lang="pl-PL"/>
              <a:pPr/>
              <a:t>11</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dissolve">
                                      <p:cBhvr>
                                        <p:cTn id="7" dur="500"/>
                                        <p:tgtEl>
                                          <p:spTgt spid="11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dissolve">
                                      <p:cBhvr>
                                        <p:cTn id="12" dur="500"/>
                                        <p:tgtEl>
                                          <p:spTgt spid="112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dissolve">
                                      <p:cBhvr>
                                        <p:cTn id="17" dur="500"/>
                                        <p:tgtEl>
                                          <p:spTgt spid="112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dissolve">
                                      <p:cBhvr>
                                        <p:cTn id="22" dur="500"/>
                                        <p:tgtEl>
                                          <p:spTgt spid="11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17500" y="544513"/>
            <a:ext cx="8637588" cy="762000"/>
          </a:xfrm>
        </p:spPr>
        <p:txBody>
          <a:bodyPr/>
          <a:lstStyle/>
          <a:p>
            <a:r>
              <a:rPr lang="pl-PL"/>
              <a:t>Urojenia wielkościowe</a:t>
            </a:r>
          </a:p>
        </p:txBody>
      </p:sp>
      <p:sp>
        <p:nvSpPr>
          <p:cNvPr id="12291" name="Rectangle 3"/>
          <p:cNvSpPr>
            <a:spLocks noGrp="1" noChangeArrowheads="1"/>
          </p:cNvSpPr>
          <p:nvPr>
            <p:ph idx="1"/>
          </p:nvPr>
        </p:nvSpPr>
        <p:spPr/>
        <p:txBody>
          <a:bodyPr>
            <a:normAutofit/>
          </a:bodyPr>
          <a:lstStyle/>
          <a:p>
            <a:pPr>
              <a:lnSpc>
                <a:spcPct val="90000"/>
              </a:lnSpc>
            </a:pPr>
            <a:r>
              <a:rPr lang="pl-PL" sz="2400" b="1">
                <a:cs typeface="Arial" pitchFamily="34" charset="0"/>
              </a:rPr>
              <a:t>#</a:t>
            </a:r>
            <a:r>
              <a:rPr lang="pl-PL" sz="2400" b="1"/>
              <a:t>27</a:t>
            </a:r>
            <a:r>
              <a:rPr lang="pl-PL" sz="2400" b="1">
                <a:cs typeface="Arial" pitchFamily="34" charset="0"/>
              </a:rPr>
              <a:t>: "A więc to prawda. Jej szef jest w niej zakochany do szaleństwa. Kiedy do niej mówił mrugnął okiem - co innego mogło to oznaczać" - </a:t>
            </a:r>
            <a:r>
              <a:rPr lang="pl-PL" sz="2400" b="1" u="sng">
                <a:cs typeface="Arial" pitchFamily="34" charset="0"/>
              </a:rPr>
              <a:t>erotomania vera</a:t>
            </a:r>
            <a:endParaRPr lang="en-US" sz="2400" b="1">
              <a:cs typeface="Arial" pitchFamily="34" charset="0"/>
            </a:endParaRPr>
          </a:p>
          <a:p>
            <a:pPr>
              <a:lnSpc>
                <a:spcPct val="90000"/>
              </a:lnSpc>
            </a:pPr>
            <a:r>
              <a:rPr lang="pl-PL" sz="2400" b="1">
                <a:cs typeface="Arial" pitchFamily="34" charset="0"/>
              </a:rPr>
              <a:t>#</a:t>
            </a:r>
            <a:r>
              <a:rPr lang="pl-PL" sz="2400" b="1"/>
              <a:t>28</a:t>
            </a:r>
            <a:r>
              <a:rPr lang="pl-PL" sz="2400" b="1">
                <a:cs typeface="Arial" pitchFamily="34" charset="0"/>
              </a:rPr>
              <a:t>: "Oto mój wynalazek - powiedział Jan K. wręczając swojemu lekarzowi pomiętą kartkę papieru. Na górze kartki widniał napis "Jedyna szczepionka przeciwko AIDS" - </a:t>
            </a:r>
            <a:r>
              <a:rPr lang="pl-PL" sz="2400" b="1" u="sng">
                <a:cs typeface="Arial" pitchFamily="34" charset="0"/>
              </a:rPr>
              <a:t>urojenie wynalazcze</a:t>
            </a:r>
            <a:endParaRPr lang="en-US" sz="2400" b="1">
              <a:cs typeface="Arial" pitchFamily="34" charset="0"/>
            </a:endParaRPr>
          </a:p>
          <a:p>
            <a:pPr>
              <a:lnSpc>
                <a:spcPct val="90000"/>
              </a:lnSpc>
            </a:pPr>
            <a:r>
              <a:rPr lang="pl-PL" sz="2400" b="1">
                <a:cs typeface="Arial" pitchFamily="34" charset="0"/>
              </a:rPr>
              <a:t>#</a:t>
            </a:r>
            <a:r>
              <a:rPr lang="pl-PL" sz="2400" b="1"/>
              <a:t>29</a:t>
            </a:r>
            <a:r>
              <a:rPr lang="pl-PL" sz="2400" b="1">
                <a:cs typeface="Arial" pitchFamily="34" charset="0"/>
              </a:rPr>
              <a:t>: "Jestem wybrany, to przeze mnie przemawia Budda, Zeus i Zaratustra , mam moc uzdrawiania i czynienia cudów" - </a:t>
            </a:r>
            <a:r>
              <a:rPr lang="pl-PL" sz="2400" b="1" u="sng">
                <a:cs typeface="Arial" pitchFamily="34" charset="0"/>
              </a:rPr>
              <a:t>urojenie charyzmatyczne</a:t>
            </a:r>
            <a:endParaRPr lang="en-US" sz="2400" b="1">
              <a:cs typeface="Arial" pitchFamily="34" charset="0"/>
            </a:endParaRPr>
          </a:p>
          <a:p>
            <a:pPr>
              <a:lnSpc>
                <a:spcPct val="90000"/>
              </a:lnSpc>
            </a:pPr>
            <a:endParaRPr lang="pl-PL" sz="2400" b="1"/>
          </a:p>
        </p:txBody>
      </p:sp>
      <p:sp>
        <p:nvSpPr>
          <p:cNvPr id="4" name="Symbol zastępczy numeru slajdu 5"/>
          <p:cNvSpPr>
            <a:spLocks noGrp="1"/>
          </p:cNvSpPr>
          <p:nvPr>
            <p:ph type="sldNum" sz="quarter" idx="12"/>
          </p:nvPr>
        </p:nvSpPr>
        <p:spPr/>
        <p:txBody>
          <a:bodyPr/>
          <a:lstStyle/>
          <a:p>
            <a:fld id="{347DCD3C-B170-4F91-9684-25A77CEB4D0E}" type="slidenum">
              <a:rPr lang="pl-PL"/>
              <a:pPr/>
              <a:t>12</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dissolve">
                                      <p:cBhvr>
                                        <p:cTn id="7" dur="500"/>
                                        <p:tgtEl>
                                          <p:spTgt spid="122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Effect transition="in" filter="dissolve">
                                      <p:cBhvr>
                                        <p:cTn id="12" dur="500"/>
                                        <p:tgtEl>
                                          <p:spTgt spid="122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Effect transition="in" filter="dissolve">
                                      <p:cBhvr>
                                        <p:cTn id="17" dur="500"/>
                                        <p:tgtEl>
                                          <p:spTgt spid="122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17500" y="544513"/>
            <a:ext cx="8637588" cy="762000"/>
          </a:xfrm>
        </p:spPr>
        <p:txBody>
          <a:bodyPr/>
          <a:lstStyle/>
          <a:p>
            <a:r>
              <a:rPr lang="pl-PL"/>
              <a:t>Urojenia depresyjne</a:t>
            </a:r>
          </a:p>
        </p:txBody>
      </p:sp>
      <p:sp>
        <p:nvSpPr>
          <p:cNvPr id="13315" name="Rectangle 3"/>
          <p:cNvSpPr>
            <a:spLocks noGrp="1" noChangeArrowheads="1"/>
          </p:cNvSpPr>
          <p:nvPr>
            <p:ph idx="1"/>
          </p:nvPr>
        </p:nvSpPr>
        <p:spPr/>
        <p:txBody>
          <a:bodyPr/>
          <a:lstStyle/>
          <a:p>
            <a:pPr>
              <a:lnSpc>
                <a:spcPct val="90000"/>
              </a:lnSpc>
            </a:pPr>
            <a:r>
              <a:rPr lang="pl-PL" sz="2000" b="1">
                <a:cs typeface="Arial" pitchFamily="34" charset="0"/>
              </a:rPr>
              <a:t>#</a:t>
            </a:r>
            <a:r>
              <a:rPr lang="pl-PL" sz="2000" b="1"/>
              <a:t>30</a:t>
            </a:r>
            <a:r>
              <a:rPr lang="pl-PL" sz="2000" b="1">
                <a:cs typeface="Arial" pitchFamily="34" charset="0"/>
              </a:rPr>
              <a:t>: "wszystko co zrobiłam w swoim życiu jest nic nie warte, zgłoszę na Policji, żeby mnie aresztowali, za to, że nie opiekowałam się swoimi dziećmi doprowadzając całą rodzinę do śmierci głodowej" - </a:t>
            </a:r>
            <a:r>
              <a:rPr lang="pl-PL" sz="2000" b="1" u="sng">
                <a:cs typeface="Arial" pitchFamily="34" charset="0"/>
              </a:rPr>
              <a:t>urojenie winy</a:t>
            </a:r>
            <a:endParaRPr lang="en-US" sz="2000" b="1">
              <a:cs typeface="Arial" pitchFamily="34" charset="0"/>
            </a:endParaRPr>
          </a:p>
          <a:p>
            <a:pPr>
              <a:lnSpc>
                <a:spcPct val="90000"/>
              </a:lnSpc>
            </a:pPr>
            <a:r>
              <a:rPr lang="pl-PL" sz="2000" b="1">
                <a:cs typeface="Arial" pitchFamily="34" charset="0"/>
              </a:rPr>
              <a:t>#</a:t>
            </a:r>
            <a:r>
              <a:rPr lang="pl-PL" sz="2000" b="1"/>
              <a:t>31</a:t>
            </a:r>
            <a:r>
              <a:rPr lang="pl-PL" sz="2000" b="1">
                <a:cs typeface="Arial" pitchFamily="34" charset="0"/>
              </a:rPr>
              <a:t>: "proszę zostawić mnie w spokoju, dalsze leczenie nie ma sensu...nie będę jadła bo i tak już nie mam żołądka, z dnia na dzień kurczę się...tak naprawdę jestem już trupem" - </a:t>
            </a:r>
            <a:r>
              <a:rPr lang="pl-PL" sz="2000" b="1" u="sng">
                <a:cs typeface="Arial" pitchFamily="34" charset="0"/>
              </a:rPr>
              <a:t>urojenie nihilistyczne</a:t>
            </a:r>
            <a:endParaRPr lang="en-US" sz="2000" b="1">
              <a:cs typeface="Arial" pitchFamily="34" charset="0"/>
            </a:endParaRPr>
          </a:p>
          <a:p>
            <a:pPr>
              <a:lnSpc>
                <a:spcPct val="90000"/>
              </a:lnSpc>
              <a:buFontTx/>
              <a:buNone/>
            </a:pPr>
            <a:endParaRPr lang="en-US" sz="2000" b="1">
              <a:cs typeface="Arial" pitchFamily="34" charset="0"/>
            </a:endParaRPr>
          </a:p>
          <a:p>
            <a:pPr>
              <a:lnSpc>
                <a:spcPct val="90000"/>
              </a:lnSpc>
            </a:pPr>
            <a:r>
              <a:rPr lang="pl-PL" sz="2000" b="1">
                <a:cs typeface="Arial" pitchFamily="34" charset="0"/>
              </a:rPr>
              <a:t>#</a:t>
            </a:r>
            <a:r>
              <a:rPr lang="pl-PL" sz="2000" b="1"/>
              <a:t>32</a:t>
            </a:r>
            <a:r>
              <a:rPr lang="pl-PL" sz="2000" b="1">
                <a:cs typeface="Arial" pitchFamily="34" charset="0"/>
              </a:rPr>
              <a:t>: "44-letni pacjent, od ok. pół roku domaga się ciągłych badań lekarskich twierdząc, że ma raka przewodu pokarmowego...po kilku kolejnych hospitalizacjach internistycznych ...pomimo dobrego stanu somatycznego zapowiada swoją rychłą śmierć" - </a:t>
            </a:r>
            <a:r>
              <a:rPr lang="pl-PL" sz="2000" b="1" u="sng">
                <a:cs typeface="Arial" pitchFamily="34" charset="0"/>
              </a:rPr>
              <a:t>urojenie hipochondryczne</a:t>
            </a:r>
            <a:endParaRPr lang="en-US" sz="2000" b="1">
              <a:cs typeface="Arial" pitchFamily="34" charset="0"/>
            </a:endParaRPr>
          </a:p>
          <a:p>
            <a:pPr>
              <a:lnSpc>
                <a:spcPct val="90000"/>
              </a:lnSpc>
            </a:pPr>
            <a:endParaRPr lang="pl-PL" sz="2000" b="1"/>
          </a:p>
        </p:txBody>
      </p:sp>
      <p:sp>
        <p:nvSpPr>
          <p:cNvPr id="4" name="Symbol zastępczy numeru slajdu 5"/>
          <p:cNvSpPr>
            <a:spLocks noGrp="1"/>
          </p:cNvSpPr>
          <p:nvPr>
            <p:ph type="sldNum" sz="quarter" idx="12"/>
          </p:nvPr>
        </p:nvSpPr>
        <p:spPr/>
        <p:txBody>
          <a:bodyPr/>
          <a:lstStyle/>
          <a:p>
            <a:fld id="{70983EA5-47B2-4DA6-BD9A-53AC2B74E4D3}" type="slidenum">
              <a:rPr lang="pl-PL"/>
              <a:pPr/>
              <a:t>13</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dissolve">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dissolve">
                                      <p:cBhvr>
                                        <p:cTn id="12" dur="500"/>
                                        <p:tgtEl>
                                          <p:spTgt spid="133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315">
                                            <p:txEl>
                                              <p:pRg st="3" end="3"/>
                                            </p:txEl>
                                          </p:spTgt>
                                        </p:tgtEl>
                                        <p:attrNameLst>
                                          <p:attrName>style.visibility</p:attrName>
                                        </p:attrNameLst>
                                      </p:cBhvr>
                                      <p:to>
                                        <p:strVal val="visible"/>
                                      </p:to>
                                    </p:set>
                                    <p:animEffect transition="in" filter="dissolve">
                                      <p:cBhvr>
                                        <p:cTn id="17" dur="500"/>
                                        <p:tgtEl>
                                          <p:spTgt spid="133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17500" y="544513"/>
            <a:ext cx="8637588" cy="762000"/>
          </a:xfrm>
        </p:spPr>
        <p:txBody>
          <a:bodyPr/>
          <a:lstStyle/>
          <a:p>
            <a:r>
              <a:rPr lang="pl-PL" b="1" u="sng">
                <a:latin typeface="Century Schoolbook CE" charset="-18"/>
                <a:cs typeface="Times New Roman" pitchFamily="18" charset="0"/>
              </a:rPr>
              <a:t>1. Ubóstwo mowy </a:t>
            </a:r>
            <a:r>
              <a:rPr lang="pl-PL" b="1">
                <a:latin typeface="Century Schoolbook CE" charset="-18"/>
                <a:cs typeface="Times New Roman" pitchFamily="18" charset="0"/>
              </a:rPr>
              <a:t>-</a:t>
            </a:r>
          </a:p>
        </p:txBody>
      </p:sp>
      <p:sp>
        <p:nvSpPr>
          <p:cNvPr id="35843" name="Rectangle 3"/>
          <p:cNvSpPr>
            <a:spLocks noGrp="1" noChangeArrowheads="1"/>
          </p:cNvSpPr>
          <p:nvPr>
            <p:ph idx="1"/>
          </p:nvPr>
        </p:nvSpPr>
        <p:spPr/>
        <p:txBody>
          <a:bodyPr/>
          <a:lstStyle/>
          <a:p>
            <a:r>
              <a:rPr lang="pl-PL" b="1">
                <a:latin typeface="Century Schoolbook CE" charset="-18"/>
                <a:cs typeface="Times New Roman" pitchFamily="18" charset="0"/>
              </a:rPr>
              <a:t>zmniejszenie ilości mowy spontanicznej, co powoduje, iż odpowiedzi na pytania są krótkie i pozbawione dodatkowych informacji.</a:t>
            </a:r>
            <a:endParaRPr lang="pl-PL">
              <a:cs typeface="Times New Roman" pitchFamily="18" charset="0"/>
            </a:endParaRPr>
          </a:p>
          <a:p>
            <a:pPr>
              <a:buFontTx/>
              <a:buNone/>
            </a:pPr>
            <a:endParaRPr lang="pl-PL"/>
          </a:p>
        </p:txBody>
      </p:sp>
      <p:sp>
        <p:nvSpPr>
          <p:cNvPr id="4" name="Symbol zastępczy numeru slajdu 5"/>
          <p:cNvSpPr>
            <a:spLocks noGrp="1"/>
          </p:cNvSpPr>
          <p:nvPr>
            <p:ph type="sldNum" sz="quarter" idx="12"/>
          </p:nvPr>
        </p:nvSpPr>
        <p:spPr/>
        <p:txBody>
          <a:bodyPr/>
          <a:lstStyle/>
          <a:p>
            <a:fld id="{9F90C441-F6BA-4417-BE52-1BE80EE1D3DD}" type="slidenum">
              <a:rPr lang="pl-PL"/>
              <a:pPr/>
              <a:t>14</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17500" y="544513"/>
            <a:ext cx="8637588" cy="762000"/>
          </a:xfrm>
        </p:spPr>
        <p:txBody>
          <a:bodyPr/>
          <a:lstStyle/>
          <a:p>
            <a:r>
              <a:rPr lang="pl-PL" b="1">
                <a:latin typeface="Century Schoolbook CE" charset="-18"/>
                <a:cs typeface="Times New Roman" pitchFamily="18" charset="0"/>
              </a:rPr>
              <a:t>2.</a:t>
            </a:r>
            <a:r>
              <a:rPr lang="pl-PL" b="1" u="sng">
                <a:latin typeface="Century Schoolbook CE" charset="-18"/>
                <a:cs typeface="Times New Roman" pitchFamily="18" charset="0"/>
              </a:rPr>
              <a:t>Ubóstwo treści </a:t>
            </a:r>
            <a:r>
              <a:rPr lang="pl-PL" b="1">
                <a:latin typeface="Century Schoolbook CE" charset="-18"/>
                <a:cs typeface="Times New Roman" pitchFamily="18" charset="0"/>
              </a:rPr>
              <a:t>-</a:t>
            </a:r>
          </a:p>
        </p:txBody>
      </p:sp>
      <p:sp>
        <p:nvSpPr>
          <p:cNvPr id="36867" name="Rectangle 3"/>
          <p:cNvSpPr>
            <a:spLocks noGrp="1" noChangeArrowheads="1"/>
          </p:cNvSpPr>
          <p:nvPr>
            <p:ph idx="1"/>
          </p:nvPr>
        </p:nvSpPr>
        <p:spPr/>
        <p:txBody>
          <a:bodyPr/>
          <a:lstStyle/>
          <a:p>
            <a:r>
              <a:rPr lang="pl-PL" b="1">
                <a:latin typeface="Century Schoolbook CE" charset="-18"/>
                <a:cs typeface="Times New Roman" pitchFamily="18" charset="0"/>
              </a:rPr>
              <a:t>wypowiedzi są adekwatne co do  długości, ale przenoszą małą ilość informacji; język staje się dziwny, nadmiernie abstrakcyjny, lub nadmiernie konkretny, występują repetycje i stereotypie.</a:t>
            </a:r>
            <a:endParaRPr lang="pl-PL">
              <a:cs typeface="Times New Roman" pitchFamily="18" charset="0"/>
            </a:endParaRPr>
          </a:p>
        </p:txBody>
      </p:sp>
      <p:sp>
        <p:nvSpPr>
          <p:cNvPr id="4" name="Symbol zastępczy numeru slajdu 5"/>
          <p:cNvSpPr>
            <a:spLocks noGrp="1"/>
          </p:cNvSpPr>
          <p:nvPr>
            <p:ph type="sldNum" sz="quarter" idx="12"/>
          </p:nvPr>
        </p:nvSpPr>
        <p:spPr/>
        <p:txBody>
          <a:bodyPr/>
          <a:lstStyle/>
          <a:p>
            <a:fld id="{023EB547-0366-46CE-9D05-9D664FD8ED69}" type="slidenum">
              <a:rPr lang="pl-PL"/>
              <a:pPr/>
              <a:t>15</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17500" y="544513"/>
            <a:ext cx="8637588" cy="762000"/>
          </a:xfrm>
        </p:spPr>
        <p:txBody>
          <a:bodyPr/>
          <a:lstStyle/>
          <a:p>
            <a:r>
              <a:rPr lang="pl-PL" b="1" u="sng">
                <a:latin typeface="Century Schoolbook CE" charset="-18"/>
                <a:cs typeface="Times New Roman" pitchFamily="18" charset="0"/>
              </a:rPr>
              <a:t>3. Natłok mowy </a:t>
            </a:r>
            <a:r>
              <a:rPr lang="pl-PL" b="1">
                <a:latin typeface="Century Schoolbook CE" charset="-18"/>
                <a:cs typeface="Times New Roman" pitchFamily="18" charset="0"/>
              </a:rPr>
              <a:t>-</a:t>
            </a:r>
          </a:p>
        </p:txBody>
      </p:sp>
      <p:sp>
        <p:nvSpPr>
          <p:cNvPr id="37891" name="Rectangle 3"/>
          <p:cNvSpPr>
            <a:spLocks noGrp="1" noChangeArrowheads="1"/>
          </p:cNvSpPr>
          <p:nvPr>
            <p:ph idx="1"/>
          </p:nvPr>
        </p:nvSpPr>
        <p:spPr/>
        <p:txBody>
          <a:bodyPr/>
          <a:lstStyle/>
          <a:p>
            <a:r>
              <a:rPr lang="pl-PL" b="1">
                <a:latin typeface="Century Schoolbook CE" charset="-18"/>
                <a:cs typeface="Times New Roman" pitchFamily="18" charset="0"/>
              </a:rPr>
              <a:t>wzrost ilości mowy spontanicznej w porównaniu z oczekiwaniami sytuacyjnymi, lub społecznymi; wypowiedzi głośne, emfatyczne , trudne do przerwania, przy tempie przekraczającym 150 słów na minutę.</a:t>
            </a:r>
            <a:endParaRPr lang="pl-PL">
              <a:cs typeface="Times New Roman" pitchFamily="18" charset="0"/>
            </a:endParaRPr>
          </a:p>
          <a:p>
            <a:pPr>
              <a:buFontTx/>
              <a:buNone/>
            </a:pPr>
            <a:endParaRPr lang="pl-PL"/>
          </a:p>
        </p:txBody>
      </p:sp>
      <p:sp>
        <p:nvSpPr>
          <p:cNvPr id="4" name="Symbol zastępczy numeru slajdu 5"/>
          <p:cNvSpPr>
            <a:spLocks noGrp="1"/>
          </p:cNvSpPr>
          <p:nvPr>
            <p:ph type="sldNum" sz="quarter" idx="12"/>
          </p:nvPr>
        </p:nvSpPr>
        <p:spPr/>
        <p:txBody>
          <a:bodyPr/>
          <a:lstStyle/>
          <a:p>
            <a:fld id="{AEF8DA7C-B0A4-4BE2-B3E0-3C7133886D8C}" type="slidenum">
              <a:rPr lang="pl-PL"/>
              <a:pPr/>
              <a:t>16</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17500" y="544513"/>
            <a:ext cx="8637588" cy="762000"/>
          </a:xfrm>
        </p:spPr>
        <p:txBody>
          <a:bodyPr/>
          <a:lstStyle/>
          <a:p>
            <a:r>
              <a:rPr lang="pl-PL" b="1" u="sng">
                <a:latin typeface="Century Schoolbook CE" charset="-18"/>
                <a:cs typeface="Times New Roman" pitchFamily="18" charset="0"/>
              </a:rPr>
              <a:t>5. Uskokowość </a:t>
            </a:r>
            <a:r>
              <a:rPr lang="pl-PL" b="1">
                <a:latin typeface="Century Schoolbook CE" charset="-18"/>
                <a:cs typeface="Times New Roman" pitchFamily="18" charset="0"/>
              </a:rPr>
              <a:t>-</a:t>
            </a:r>
          </a:p>
        </p:txBody>
      </p:sp>
      <p:sp>
        <p:nvSpPr>
          <p:cNvPr id="39939" name="Rectangle 3"/>
          <p:cNvSpPr>
            <a:spLocks noGrp="1" noChangeArrowheads="1"/>
          </p:cNvSpPr>
          <p:nvPr>
            <p:ph idx="1"/>
          </p:nvPr>
        </p:nvSpPr>
        <p:spPr/>
        <p:txBody>
          <a:bodyPr/>
          <a:lstStyle/>
          <a:p>
            <a:r>
              <a:rPr lang="pl-PL" b="1">
                <a:latin typeface="Century Schoolbook CE" charset="-18"/>
                <a:cs typeface="Times New Roman" pitchFamily="18" charset="0"/>
              </a:rPr>
              <a:t>odpowiedź na pytanie od jej początku jest  oboczna (uskokowa) lub w ogóle nie związana z tematem pytania.</a:t>
            </a:r>
            <a:endParaRPr lang="pl-PL">
              <a:cs typeface="Times New Roman" pitchFamily="18" charset="0"/>
            </a:endParaRPr>
          </a:p>
          <a:p>
            <a:endParaRPr lang="pl-PL"/>
          </a:p>
        </p:txBody>
      </p:sp>
      <p:sp>
        <p:nvSpPr>
          <p:cNvPr id="4" name="Symbol zastępczy numeru slajdu 5"/>
          <p:cNvSpPr>
            <a:spLocks noGrp="1"/>
          </p:cNvSpPr>
          <p:nvPr>
            <p:ph type="sldNum" sz="quarter" idx="12"/>
          </p:nvPr>
        </p:nvSpPr>
        <p:spPr/>
        <p:txBody>
          <a:bodyPr/>
          <a:lstStyle/>
          <a:p>
            <a:fld id="{79FD90AA-F531-4242-B623-D4044BD88931}" type="slidenum">
              <a:rPr lang="pl-PL"/>
              <a:pPr/>
              <a:t>17</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17500" y="544513"/>
            <a:ext cx="8637588" cy="762000"/>
          </a:xfrm>
        </p:spPr>
        <p:txBody>
          <a:bodyPr/>
          <a:lstStyle/>
          <a:p>
            <a:r>
              <a:rPr lang="pl-PL" b="1" u="sng">
                <a:latin typeface="Century Schoolbook CE" charset="-18"/>
                <a:cs typeface="Times New Roman" pitchFamily="18" charset="0"/>
              </a:rPr>
              <a:t>6. Zbaczanie wypowiedzi </a:t>
            </a:r>
            <a:r>
              <a:rPr lang="pl-PL" b="1">
                <a:latin typeface="Century Schoolbook CE" charset="-18"/>
                <a:cs typeface="Times New Roman" pitchFamily="18" charset="0"/>
              </a:rPr>
              <a:t>-</a:t>
            </a:r>
          </a:p>
        </p:txBody>
      </p:sp>
      <p:sp>
        <p:nvSpPr>
          <p:cNvPr id="40963" name="Rectangle 3"/>
          <p:cNvSpPr>
            <a:spLocks noGrp="1" noChangeArrowheads="1"/>
          </p:cNvSpPr>
          <p:nvPr>
            <p:ph idx="1"/>
          </p:nvPr>
        </p:nvSpPr>
        <p:spPr/>
        <p:txBody>
          <a:bodyPr/>
          <a:lstStyle/>
          <a:p>
            <a:r>
              <a:rPr lang="pl-PL" b="1">
                <a:latin typeface="Century Schoolbook CE" charset="-18"/>
                <a:cs typeface="Times New Roman" pitchFamily="18" charset="0"/>
              </a:rPr>
              <a:t>wzorce mowy spontanicznej, w której wypowiedzenia zbaczają z  głównego wątku; w jednej wypowiedzi obserwuje się kilka niepowiązanych ze sobą tekstów.</a:t>
            </a:r>
            <a:endParaRPr lang="pl-PL">
              <a:cs typeface="Times New Roman" pitchFamily="18" charset="0"/>
            </a:endParaRPr>
          </a:p>
          <a:p>
            <a:pPr>
              <a:buFontTx/>
              <a:buNone/>
            </a:pPr>
            <a:endParaRPr lang="pl-PL" sz="2000"/>
          </a:p>
        </p:txBody>
      </p:sp>
      <p:sp>
        <p:nvSpPr>
          <p:cNvPr id="4" name="Symbol zastępczy numeru slajdu 5"/>
          <p:cNvSpPr>
            <a:spLocks noGrp="1"/>
          </p:cNvSpPr>
          <p:nvPr>
            <p:ph type="sldNum" sz="quarter" idx="12"/>
          </p:nvPr>
        </p:nvSpPr>
        <p:spPr/>
        <p:txBody>
          <a:bodyPr/>
          <a:lstStyle/>
          <a:p>
            <a:fld id="{C2583E49-8E0B-4065-8557-986E58FDE134}" type="slidenum">
              <a:rPr lang="pl-PL"/>
              <a:pPr/>
              <a:t>18</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17500" y="544513"/>
            <a:ext cx="8637588" cy="762000"/>
          </a:xfrm>
        </p:spPr>
        <p:txBody>
          <a:bodyPr/>
          <a:lstStyle/>
          <a:p>
            <a:r>
              <a:rPr lang="pl-PL" b="1" u="sng">
                <a:latin typeface="Century Schoolbook CE" charset="-18"/>
                <a:cs typeface="Times New Roman" pitchFamily="18" charset="0"/>
              </a:rPr>
              <a:t>7. Rozkojarzenie </a:t>
            </a:r>
            <a:r>
              <a:rPr lang="pl-PL" b="1">
                <a:latin typeface="Century Schoolbook CE" charset="-18"/>
                <a:cs typeface="Times New Roman" pitchFamily="18" charset="0"/>
              </a:rPr>
              <a:t>-</a:t>
            </a:r>
          </a:p>
        </p:txBody>
      </p:sp>
      <p:sp>
        <p:nvSpPr>
          <p:cNvPr id="41987" name="Rectangle 3"/>
          <p:cNvSpPr>
            <a:spLocks noGrp="1" noChangeArrowheads="1"/>
          </p:cNvSpPr>
          <p:nvPr>
            <p:ph idx="1"/>
          </p:nvPr>
        </p:nvSpPr>
        <p:spPr/>
        <p:txBody>
          <a:bodyPr/>
          <a:lstStyle/>
          <a:p>
            <a:r>
              <a:rPr lang="pl-PL" b="1">
                <a:latin typeface="Century Schoolbook CE" charset="-18"/>
                <a:cs typeface="Times New Roman" pitchFamily="18" charset="0"/>
              </a:rPr>
              <a:t>wzorce mowy , w których tekst rozbity jest na poziomie zdań (wypowiedzeń), często z zaprzeczeniem regułom gramatyki.</a:t>
            </a:r>
            <a:endParaRPr lang="pl-PL">
              <a:cs typeface="Times New Roman" pitchFamily="18" charset="0"/>
            </a:endParaRPr>
          </a:p>
          <a:p>
            <a:pPr>
              <a:buFontTx/>
              <a:buNone/>
            </a:pPr>
            <a:endParaRPr lang="pl-PL"/>
          </a:p>
        </p:txBody>
      </p:sp>
      <p:sp>
        <p:nvSpPr>
          <p:cNvPr id="4" name="Symbol zastępczy numeru slajdu 5"/>
          <p:cNvSpPr>
            <a:spLocks noGrp="1"/>
          </p:cNvSpPr>
          <p:nvPr>
            <p:ph type="sldNum" sz="quarter" idx="12"/>
          </p:nvPr>
        </p:nvSpPr>
        <p:spPr/>
        <p:txBody>
          <a:bodyPr/>
          <a:lstStyle/>
          <a:p>
            <a:fld id="{043C57F8-4C64-4F8F-AA17-59B215C2B472}" type="slidenum">
              <a:rPr lang="pl-PL"/>
              <a:pPr/>
              <a:t>19</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pl-PL"/>
              <a:t>Zaburzenia uwagi i orientacji</a:t>
            </a:r>
          </a:p>
        </p:txBody>
      </p:sp>
      <p:sp>
        <p:nvSpPr>
          <p:cNvPr id="2051" name="Rectangle 3"/>
          <p:cNvSpPr>
            <a:spLocks noGrp="1" noChangeArrowheads="1"/>
          </p:cNvSpPr>
          <p:nvPr>
            <p:ph idx="1"/>
          </p:nvPr>
        </p:nvSpPr>
        <p:spPr/>
        <p:txBody>
          <a:bodyPr>
            <a:normAutofit lnSpcReduction="10000"/>
          </a:bodyPr>
          <a:lstStyle/>
          <a:p>
            <a:pPr>
              <a:lnSpc>
                <a:spcPct val="90000"/>
              </a:lnSpc>
            </a:pPr>
            <a:r>
              <a:rPr lang="pl-PL" sz="2800">
                <a:latin typeface="Symbol" pitchFamily="18" charset="2"/>
                <a:cs typeface="Arial" pitchFamily="34" charset="0"/>
              </a:rPr>
              <a:t>·</a:t>
            </a:r>
            <a:r>
              <a:rPr lang="pl-PL" sz="2800">
                <a:cs typeface="Times New Roman" pitchFamily="18" charset="0"/>
              </a:rPr>
              <a:t>     </a:t>
            </a:r>
            <a:r>
              <a:rPr lang="pl-PL" sz="2400">
                <a:cs typeface="Arial" pitchFamily="34" charset="0"/>
              </a:rPr>
              <a:t>deficyt uwagi: "znaczące problemy w utrzymaniu uwagi manifesujące się jej przerzutnością, roztargnieniem, unikaniem zadań wymagających porządku działań, dezorganizacją zachowania, gubieniem i zapominaniem"</a:t>
            </a:r>
            <a:endParaRPr lang="en-US" sz="2400">
              <a:cs typeface="Arial" pitchFamily="34" charset="0"/>
            </a:endParaRPr>
          </a:p>
          <a:p>
            <a:pPr>
              <a:lnSpc>
                <a:spcPct val="90000"/>
              </a:lnSpc>
            </a:pPr>
            <a:r>
              <a:rPr lang="pl-PL" sz="2400">
                <a:latin typeface="Symbol" pitchFamily="18" charset="2"/>
                <a:cs typeface="Arial" pitchFamily="34" charset="0"/>
              </a:rPr>
              <a:t>·</a:t>
            </a:r>
            <a:r>
              <a:rPr lang="pl-PL" sz="2400">
                <a:cs typeface="Times New Roman" pitchFamily="18" charset="0"/>
              </a:rPr>
              <a:t>     </a:t>
            </a:r>
            <a:r>
              <a:rPr lang="pl-PL" sz="2400">
                <a:cs typeface="Arial" pitchFamily="34" charset="0"/>
              </a:rPr>
              <a:t>drobiazgowość : "niezdolność do zmiany obiektu uwagi wyrażająca się w długich, dygresyjnych wypowiedziach lub działaniach, często niemożliwych do przerwania"</a:t>
            </a:r>
            <a:endParaRPr lang="en-US" sz="2400">
              <a:cs typeface="Arial" pitchFamily="34" charset="0"/>
            </a:endParaRPr>
          </a:p>
          <a:p>
            <a:pPr>
              <a:lnSpc>
                <a:spcPct val="90000"/>
              </a:lnSpc>
            </a:pPr>
            <a:r>
              <a:rPr lang="pl-PL" sz="2400">
                <a:latin typeface="Symbol" pitchFamily="18" charset="2"/>
                <a:cs typeface="Arial" pitchFamily="34" charset="0"/>
              </a:rPr>
              <a:t>·</a:t>
            </a:r>
            <a:r>
              <a:rPr lang="pl-PL" sz="2400">
                <a:cs typeface="Times New Roman" pitchFamily="18" charset="0"/>
              </a:rPr>
              <a:t>     </a:t>
            </a:r>
            <a:r>
              <a:rPr lang="pl-PL" sz="2400">
                <a:cs typeface="Arial" pitchFamily="34" charset="0"/>
              </a:rPr>
              <a:t>dezorientacja allopsychiczna : "niezdolność do określenia prawidłowo miejsca, czasu lub sytuacji"</a:t>
            </a:r>
            <a:endParaRPr lang="en-US" sz="2400">
              <a:cs typeface="Arial" pitchFamily="34" charset="0"/>
            </a:endParaRPr>
          </a:p>
          <a:p>
            <a:pPr>
              <a:lnSpc>
                <a:spcPct val="90000"/>
              </a:lnSpc>
            </a:pPr>
            <a:r>
              <a:rPr lang="pl-PL" sz="2400">
                <a:latin typeface="Symbol" pitchFamily="18" charset="2"/>
                <a:cs typeface="Arial" pitchFamily="34" charset="0"/>
              </a:rPr>
              <a:t>·</a:t>
            </a:r>
            <a:r>
              <a:rPr lang="pl-PL" sz="2400">
                <a:cs typeface="Times New Roman" pitchFamily="18" charset="0"/>
              </a:rPr>
              <a:t>     </a:t>
            </a:r>
            <a:r>
              <a:rPr lang="pl-PL" sz="2400">
                <a:cs typeface="Arial" pitchFamily="34" charset="0"/>
              </a:rPr>
              <a:t>dezorientacja autopsychiczna : "niezdolność do podania danych osobowych"</a:t>
            </a:r>
            <a:endParaRPr lang="en-US" sz="2400">
              <a:cs typeface="Arial" pitchFamily="34" charset="0"/>
            </a:endParaRPr>
          </a:p>
          <a:p>
            <a:pPr>
              <a:lnSpc>
                <a:spcPct val="90000"/>
              </a:lnSpc>
            </a:pPr>
            <a:endParaRPr lang="pl-PL" sz="2400"/>
          </a:p>
        </p:txBody>
      </p:sp>
      <p:sp>
        <p:nvSpPr>
          <p:cNvPr id="4" name="Symbol zastępczy numeru slajdu 5"/>
          <p:cNvSpPr>
            <a:spLocks noGrp="1"/>
          </p:cNvSpPr>
          <p:nvPr>
            <p:ph type="sldNum" sz="quarter" idx="12"/>
          </p:nvPr>
        </p:nvSpPr>
        <p:spPr/>
        <p:txBody>
          <a:bodyPr/>
          <a:lstStyle/>
          <a:p>
            <a:fld id="{6F1DF38B-BDCF-4A3A-BE73-6BDF0002E6F8}" type="slidenum">
              <a:rPr lang="pl-PL"/>
              <a:pPr/>
              <a:t>2</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dissolve">
                                      <p:cBhvr>
                                        <p:cTn id="7" dur="500"/>
                                        <p:tgtEl>
                                          <p:spTgt spid="2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51">
                                            <p:txEl>
                                              <p:pRg st="1" end="1"/>
                                            </p:txEl>
                                          </p:spTgt>
                                        </p:tgtEl>
                                        <p:attrNameLst>
                                          <p:attrName>style.visibility</p:attrName>
                                        </p:attrNameLst>
                                      </p:cBhvr>
                                      <p:to>
                                        <p:strVal val="visible"/>
                                      </p:to>
                                    </p:set>
                                    <p:animEffect transition="in" filter="dissolve">
                                      <p:cBhvr>
                                        <p:cTn id="12" dur="500"/>
                                        <p:tgtEl>
                                          <p:spTgt spid="20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51">
                                            <p:txEl>
                                              <p:pRg st="2" end="2"/>
                                            </p:txEl>
                                          </p:spTgt>
                                        </p:tgtEl>
                                        <p:attrNameLst>
                                          <p:attrName>style.visibility</p:attrName>
                                        </p:attrNameLst>
                                      </p:cBhvr>
                                      <p:to>
                                        <p:strVal val="visible"/>
                                      </p:to>
                                    </p:set>
                                    <p:animEffect transition="in" filter="dissolve">
                                      <p:cBhvr>
                                        <p:cTn id="17" dur="500"/>
                                        <p:tgtEl>
                                          <p:spTgt spid="20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051">
                                            <p:txEl>
                                              <p:pRg st="3" end="3"/>
                                            </p:txEl>
                                          </p:spTgt>
                                        </p:tgtEl>
                                        <p:attrNameLst>
                                          <p:attrName>style.visibility</p:attrName>
                                        </p:attrNameLst>
                                      </p:cBhvr>
                                      <p:to>
                                        <p:strVal val="visible"/>
                                      </p:to>
                                    </p:set>
                                    <p:animEffect transition="in" filter="dissolve">
                                      <p:cBhvr>
                                        <p:cTn id="22" dur="500"/>
                                        <p:tgtEl>
                                          <p:spTgt spid="20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17500" y="544513"/>
            <a:ext cx="8637588" cy="762000"/>
          </a:xfrm>
        </p:spPr>
        <p:txBody>
          <a:bodyPr/>
          <a:lstStyle/>
          <a:p>
            <a:r>
              <a:rPr lang="pl-PL" b="1" u="sng">
                <a:latin typeface="Century Schoolbook CE" charset="-18"/>
                <a:cs typeface="Times New Roman" pitchFamily="18" charset="0"/>
              </a:rPr>
              <a:t>9. Dźwięczenie</a:t>
            </a:r>
            <a:r>
              <a:rPr lang="pl-PL" b="1" i="1">
                <a:latin typeface="Century Schoolbook CE" charset="-18"/>
                <a:cs typeface="Times New Roman" pitchFamily="18" charset="0"/>
              </a:rPr>
              <a:t> </a:t>
            </a:r>
            <a:r>
              <a:rPr lang="pl-PL" b="1">
                <a:latin typeface="Century Schoolbook CE" charset="-18"/>
                <a:cs typeface="Times New Roman" pitchFamily="18" charset="0"/>
              </a:rPr>
              <a:t>-</a:t>
            </a:r>
          </a:p>
        </p:txBody>
      </p:sp>
      <p:sp>
        <p:nvSpPr>
          <p:cNvPr id="43011" name="Rectangle 3"/>
          <p:cNvSpPr>
            <a:spLocks noGrp="1" noChangeArrowheads="1"/>
          </p:cNvSpPr>
          <p:nvPr>
            <p:ph idx="1"/>
          </p:nvPr>
        </p:nvSpPr>
        <p:spPr/>
        <p:txBody>
          <a:bodyPr/>
          <a:lstStyle/>
          <a:p>
            <a:r>
              <a:rPr lang="pl-PL" b="1">
                <a:latin typeface="Century Schoolbook CE" charset="-18"/>
                <a:cs typeface="Times New Roman" pitchFamily="18" charset="0"/>
              </a:rPr>
              <a:t>wzorce mowy, w których dźwięki mają decydujące znaczenie przy doborze słów.</a:t>
            </a:r>
            <a:endParaRPr lang="pl-PL">
              <a:cs typeface="Times New Roman" pitchFamily="18" charset="0"/>
            </a:endParaRPr>
          </a:p>
          <a:p>
            <a:r>
              <a:rPr lang="pl-PL" b="1">
                <a:latin typeface="Century Schoolbook CE" charset="-18"/>
                <a:cs typeface="Times New Roman" pitchFamily="18" charset="0"/>
              </a:rPr>
              <a:t>Przykład </a:t>
            </a:r>
            <a:r>
              <a:rPr lang="pl-PL" b="1">
                <a:latin typeface="Century Schoolbook CE" charset="-18"/>
              </a:rPr>
              <a:t>2</a:t>
            </a:r>
            <a:r>
              <a:rPr lang="pl-PL" b="1">
                <a:latin typeface="Century Schoolbook CE" charset="-18"/>
                <a:cs typeface="Times New Roman" pitchFamily="18" charset="0"/>
              </a:rPr>
              <a:t>. : </a:t>
            </a:r>
            <a:r>
              <a:rPr lang="pl-PL" b="1" i="1">
                <a:latin typeface="Century Schoolbook CE" charset="-18"/>
                <a:cs typeface="Times New Roman" pitchFamily="18" charset="0"/>
              </a:rPr>
              <a:t>“Chrystusa zawsze poznam panie doktorze odkryłem reinkarnację Chrystus krystus chrzcić krcić chrzest krzest chriszna Kriszna Chrystus Krystus.”</a:t>
            </a:r>
            <a:endParaRPr lang="pl-PL">
              <a:cs typeface="Times New Roman" pitchFamily="18" charset="0"/>
            </a:endParaRPr>
          </a:p>
          <a:p>
            <a:endParaRPr lang="pl-PL"/>
          </a:p>
        </p:txBody>
      </p:sp>
      <p:sp>
        <p:nvSpPr>
          <p:cNvPr id="4" name="Symbol zastępczy numeru slajdu 5"/>
          <p:cNvSpPr>
            <a:spLocks noGrp="1"/>
          </p:cNvSpPr>
          <p:nvPr>
            <p:ph type="sldNum" sz="quarter" idx="12"/>
          </p:nvPr>
        </p:nvSpPr>
        <p:spPr/>
        <p:txBody>
          <a:bodyPr/>
          <a:lstStyle/>
          <a:p>
            <a:fld id="{703BE832-248B-4285-991D-1DE3563A1BC2}" type="slidenum">
              <a:rPr lang="pl-PL"/>
              <a:pPr/>
              <a:t>20</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17500" y="544513"/>
            <a:ext cx="8637588" cy="762000"/>
          </a:xfrm>
        </p:spPr>
        <p:txBody>
          <a:bodyPr/>
          <a:lstStyle/>
          <a:p>
            <a:r>
              <a:rPr lang="pl-PL" b="1" u="sng">
                <a:latin typeface="Century Schoolbook CE" charset="-18"/>
                <a:cs typeface="Times New Roman" pitchFamily="18" charset="0"/>
              </a:rPr>
              <a:t>10. Neologizmy </a:t>
            </a:r>
            <a:r>
              <a:rPr lang="pl-PL" b="1">
                <a:latin typeface="Century Schoolbook CE" charset="-18"/>
                <a:cs typeface="Times New Roman" pitchFamily="18" charset="0"/>
              </a:rPr>
              <a:t>-</a:t>
            </a:r>
          </a:p>
        </p:txBody>
      </p:sp>
      <p:sp>
        <p:nvSpPr>
          <p:cNvPr id="44035" name="Rectangle 3"/>
          <p:cNvSpPr>
            <a:spLocks noGrp="1" noChangeArrowheads="1"/>
          </p:cNvSpPr>
          <p:nvPr>
            <p:ph idx="1"/>
          </p:nvPr>
        </p:nvSpPr>
        <p:spPr/>
        <p:txBody>
          <a:bodyPr/>
          <a:lstStyle/>
          <a:p>
            <a:r>
              <a:rPr lang="pl-PL" b="1">
                <a:latin typeface="Century Schoolbook CE" charset="-18"/>
                <a:cs typeface="Times New Roman" pitchFamily="18" charset="0"/>
              </a:rPr>
              <a:t>nowe formacje słowne, których pochodzenie wydaje się być niezrozumiałe.</a:t>
            </a:r>
            <a:endParaRPr lang="pl-PL">
              <a:cs typeface="Times New Roman" pitchFamily="18" charset="0"/>
            </a:endParaRPr>
          </a:p>
          <a:p>
            <a:r>
              <a:rPr lang="pl-PL" b="1">
                <a:latin typeface="Century Schoolbook CE" charset="-18"/>
                <a:cs typeface="Times New Roman" pitchFamily="18" charset="0"/>
              </a:rPr>
              <a:t>Przykład </a:t>
            </a:r>
            <a:r>
              <a:rPr lang="pl-PL" b="1">
                <a:latin typeface="Century Schoolbook CE" charset="-18"/>
              </a:rPr>
              <a:t>3</a:t>
            </a:r>
            <a:r>
              <a:rPr lang="pl-PL" b="1">
                <a:latin typeface="Century Schoolbook CE" charset="-18"/>
                <a:cs typeface="Times New Roman" pitchFamily="18" charset="0"/>
              </a:rPr>
              <a:t>. : </a:t>
            </a:r>
            <a:r>
              <a:rPr lang="pl-PL" b="1" i="1">
                <a:latin typeface="Century Schoolbook CE" charset="-18"/>
                <a:cs typeface="Times New Roman" pitchFamily="18" charset="0"/>
              </a:rPr>
              <a:t>“predyscyplinowany, hipnoteza, chcę być ust, renegulacjo, niebyl”.</a:t>
            </a:r>
            <a:endParaRPr lang="pl-PL">
              <a:cs typeface="Times New Roman" pitchFamily="18" charset="0"/>
            </a:endParaRPr>
          </a:p>
          <a:p>
            <a:endParaRPr lang="pl-PL"/>
          </a:p>
        </p:txBody>
      </p:sp>
      <p:sp>
        <p:nvSpPr>
          <p:cNvPr id="4" name="Symbol zastępczy numeru slajdu 5"/>
          <p:cNvSpPr>
            <a:spLocks noGrp="1"/>
          </p:cNvSpPr>
          <p:nvPr>
            <p:ph type="sldNum" sz="quarter" idx="12"/>
          </p:nvPr>
        </p:nvSpPr>
        <p:spPr/>
        <p:txBody>
          <a:bodyPr/>
          <a:lstStyle/>
          <a:p>
            <a:fld id="{91C3A05C-19DC-4B06-818A-9F9210459237}" type="slidenum">
              <a:rPr lang="pl-PL"/>
              <a:pPr/>
              <a:t>21</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17500" y="544513"/>
            <a:ext cx="8637588" cy="762000"/>
          </a:xfrm>
        </p:spPr>
        <p:txBody>
          <a:bodyPr/>
          <a:lstStyle/>
          <a:p>
            <a:r>
              <a:rPr lang="pl-PL" b="1" u="sng">
                <a:latin typeface="Century Schoolbook CE" charset="-18"/>
                <a:cs typeface="Times New Roman" pitchFamily="18" charset="0"/>
              </a:rPr>
              <a:t>11. Przybliżenia słowne </a:t>
            </a:r>
            <a:r>
              <a:rPr lang="pl-PL" b="1" i="1" u="sng">
                <a:latin typeface="Century Schoolbook CE" charset="-18"/>
                <a:cs typeface="Times New Roman" pitchFamily="18" charset="0"/>
              </a:rPr>
              <a:t>-</a:t>
            </a:r>
          </a:p>
        </p:txBody>
      </p:sp>
      <p:sp>
        <p:nvSpPr>
          <p:cNvPr id="45059" name="Rectangle 3"/>
          <p:cNvSpPr>
            <a:spLocks noGrp="1" noChangeArrowheads="1"/>
          </p:cNvSpPr>
          <p:nvPr>
            <p:ph idx="1"/>
          </p:nvPr>
        </p:nvSpPr>
        <p:spPr/>
        <p:txBody>
          <a:bodyPr/>
          <a:lstStyle/>
          <a:p>
            <a:r>
              <a:rPr lang="pl-PL" sz="2800" b="1">
                <a:latin typeface="Century Schoolbook CE" charset="-18"/>
                <a:cs typeface="Times New Roman" pitchFamily="18" charset="0"/>
              </a:rPr>
              <a:t>używanie zwykłych słów w nowy, często prywatny sposób lub tworzenie nowych terminów ze słów ogólnie znanych.</a:t>
            </a:r>
            <a:endParaRPr lang="pl-PL" sz="2800">
              <a:cs typeface="Times New Roman" pitchFamily="18" charset="0"/>
            </a:endParaRPr>
          </a:p>
          <a:p>
            <a:r>
              <a:rPr lang="pl-PL" sz="2800" b="1">
                <a:latin typeface="Century Schoolbook CE" charset="-18"/>
                <a:cs typeface="Times New Roman" pitchFamily="18" charset="0"/>
              </a:rPr>
              <a:t>Przykład </a:t>
            </a:r>
            <a:r>
              <a:rPr lang="pl-PL" sz="2800" b="1">
                <a:latin typeface="Century Schoolbook CE" charset="-18"/>
              </a:rPr>
              <a:t>4</a:t>
            </a:r>
            <a:r>
              <a:rPr lang="pl-PL" sz="2800" b="1">
                <a:latin typeface="Century Schoolbook CE" charset="-18"/>
                <a:cs typeface="Times New Roman" pitchFamily="18" charset="0"/>
              </a:rPr>
              <a:t>. : </a:t>
            </a:r>
            <a:r>
              <a:rPr lang="pl-PL" sz="2800" b="1" i="1">
                <a:latin typeface="Century Schoolbook CE" charset="-18"/>
                <a:cs typeface="Times New Roman" pitchFamily="18" charset="0"/>
              </a:rPr>
              <a:t>“dusze skrzypcowe = dusze muzyków, pieścić = piastować urząd, pokrewni ludzie = rodzice, choroba powietrzna = schizofrenia, romantyzuje = rzeźbi, samolot bez silnika = szybowiec, słup co słyszy = telefon.”</a:t>
            </a:r>
            <a:r>
              <a:rPr lang="pl-PL" sz="2800"/>
              <a:t> </a:t>
            </a:r>
          </a:p>
        </p:txBody>
      </p:sp>
      <p:sp>
        <p:nvSpPr>
          <p:cNvPr id="4" name="Symbol zastępczy numeru slajdu 5"/>
          <p:cNvSpPr>
            <a:spLocks noGrp="1"/>
          </p:cNvSpPr>
          <p:nvPr>
            <p:ph type="sldNum" sz="quarter" idx="12"/>
          </p:nvPr>
        </p:nvSpPr>
        <p:spPr/>
        <p:txBody>
          <a:bodyPr/>
          <a:lstStyle/>
          <a:p>
            <a:fld id="{5C43F574-5C2F-4BC0-817E-F1EEB6697948}" type="slidenum">
              <a:rPr lang="pl-PL"/>
              <a:pPr/>
              <a:t>22</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17500" y="544513"/>
            <a:ext cx="8637588" cy="762000"/>
          </a:xfrm>
        </p:spPr>
        <p:txBody>
          <a:bodyPr/>
          <a:lstStyle/>
          <a:p>
            <a:r>
              <a:rPr lang="pl-PL" b="1" u="sng">
                <a:latin typeface="Century Schoolbook CE" charset="-18"/>
                <a:cs typeface="Times New Roman" pitchFamily="18" charset="0"/>
              </a:rPr>
              <a:t>14. Perseweracje </a:t>
            </a:r>
            <a:r>
              <a:rPr lang="pl-PL" b="1" u="sng">
                <a:latin typeface="Century Schoolbook CE" charset="-18"/>
              </a:rPr>
              <a:t>-</a:t>
            </a:r>
            <a:endParaRPr lang="pl-PL" b="1">
              <a:latin typeface="Century Schoolbook CE" charset="-18"/>
            </a:endParaRPr>
          </a:p>
        </p:txBody>
      </p:sp>
      <p:sp>
        <p:nvSpPr>
          <p:cNvPr id="46083" name="Rectangle 3"/>
          <p:cNvSpPr>
            <a:spLocks noGrp="1" noChangeArrowheads="1"/>
          </p:cNvSpPr>
          <p:nvPr>
            <p:ph idx="1"/>
          </p:nvPr>
        </p:nvSpPr>
        <p:spPr/>
        <p:txBody>
          <a:bodyPr/>
          <a:lstStyle/>
          <a:p>
            <a:r>
              <a:rPr lang="pl-PL" b="1">
                <a:latin typeface="Century Schoolbook CE" charset="-18"/>
                <a:cs typeface="Times New Roman" pitchFamily="18" charset="0"/>
              </a:rPr>
              <a:t>ciągłe używanie słów lub zdań na zasadzie repetycji (poza repetycjami uwarunkowanymi społecznie).</a:t>
            </a:r>
            <a:endParaRPr lang="pl-PL">
              <a:cs typeface="Times New Roman" pitchFamily="18" charset="0"/>
            </a:endParaRPr>
          </a:p>
          <a:p>
            <a:endParaRPr lang="pl-PL"/>
          </a:p>
        </p:txBody>
      </p:sp>
      <p:sp>
        <p:nvSpPr>
          <p:cNvPr id="4" name="Symbol zastępczy numeru slajdu 5"/>
          <p:cNvSpPr>
            <a:spLocks noGrp="1"/>
          </p:cNvSpPr>
          <p:nvPr>
            <p:ph type="sldNum" sz="quarter" idx="12"/>
          </p:nvPr>
        </p:nvSpPr>
        <p:spPr/>
        <p:txBody>
          <a:bodyPr/>
          <a:lstStyle/>
          <a:p>
            <a:fld id="{366A938A-E100-40D8-B223-87CE7114C6BC}" type="slidenum">
              <a:rPr lang="pl-PL"/>
              <a:pPr/>
              <a:t>23</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17500" y="544513"/>
            <a:ext cx="8637588" cy="762000"/>
          </a:xfrm>
        </p:spPr>
        <p:txBody>
          <a:bodyPr/>
          <a:lstStyle/>
          <a:p>
            <a:r>
              <a:rPr lang="pl-PL" b="1" u="sng">
                <a:latin typeface="Century Schoolbook CE" charset="-18"/>
                <a:cs typeface="Times New Roman" pitchFamily="18" charset="0"/>
              </a:rPr>
              <a:t>15. Echolalia </a:t>
            </a:r>
            <a:r>
              <a:rPr lang="pl-PL" b="1">
                <a:latin typeface="Century Schoolbook CE" charset="-18"/>
                <a:cs typeface="Times New Roman" pitchFamily="18" charset="0"/>
              </a:rPr>
              <a:t>-</a:t>
            </a:r>
          </a:p>
        </p:txBody>
      </p:sp>
      <p:sp>
        <p:nvSpPr>
          <p:cNvPr id="47107" name="Rectangle 3"/>
          <p:cNvSpPr>
            <a:spLocks noGrp="1" noChangeArrowheads="1"/>
          </p:cNvSpPr>
          <p:nvPr>
            <p:ph idx="1"/>
          </p:nvPr>
        </p:nvSpPr>
        <p:spPr/>
        <p:txBody>
          <a:bodyPr/>
          <a:lstStyle/>
          <a:p>
            <a:r>
              <a:rPr lang="pl-PL" b="1">
                <a:latin typeface="Century Schoolbook CE" charset="-18"/>
                <a:cs typeface="Times New Roman" pitchFamily="18" charset="0"/>
              </a:rPr>
              <a:t>wzorce mowy, w których odbiorca jak echo powtarza frazy pytającego, zwykle z jego intonacją.</a:t>
            </a:r>
            <a:r>
              <a:rPr lang="pl-PL"/>
              <a:t> </a:t>
            </a:r>
          </a:p>
        </p:txBody>
      </p:sp>
      <p:sp>
        <p:nvSpPr>
          <p:cNvPr id="4" name="Symbol zastępczy numeru slajdu 5"/>
          <p:cNvSpPr>
            <a:spLocks noGrp="1"/>
          </p:cNvSpPr>
          <p:nvPr>
            <p:ph type="sldNum" sz="quarter" idx="12"/>
          </p:nvPr>
        </p:nvSpPr>
        <p:spPr/>
        <p:txBody>
          <a:bodyPr/>
          <a:lstStyle/>
          <a:p>
            <a:fld id="{C014BAED-F2BD-4C0A-AD03-6AD6BAB8D8EA}" type="slidenum">
              <a:rPr lang="pl-PL"/>
              <a:pPr/>
              <a:t>24</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17500" y="544513"/>
            <a:ext cx="8637588" cy="762000"/>
          </a:xfrm>
        </p:spPr>
        <p:txBody>
          <a:bodyPr/>
          <a:lstStyle/>
          <a:p>
            <a:r>
              <a:rPr lang="pl-PL" b="1" u="sng">
                <a:latin typeface="Century Schoolbook CE" charset="-18"/>
                <a:cs typeface="Times New Roman" pitchFamily="18" charset="0"/>
              </a:rPr>
              <a:t>17. Mowa sztuczna </a:t>
            </a:r>
            <a:r>
              <a:rPr lang="pl-PL" b="1">
                <a:latin typeface="Century Schoolbook CE" charset="-18"/>
                <a:cs typeface="Times New Roman" pitchFamily="18" charset="0"/>
              </a:rPr>
              <a:t>-</a:t>
            </a:r>
          </a:p>
        </p:txBody>
      </p:sp>
      <p:sp>
        <p:nvSpPr>
          <p:cNvPr id="48131" name="Rectangle 3"/>
          <p:cNvSpPr>
            <a:spLocks noGrp="1" noChangeArrowheads="1"/>
          </p:cNvSpPr>
          <p:nvPr>
            <p:ph idx="1"/>
          </p:nvPr>
        </p:nvSpPr>
        <p:spPr/>
        <p:txBody>
          <a:bodyPr/>
          <a:lstStyle/>
          <a:p>
            <a:r>
              <a:rPr lang="pl-PL" b="1">
                <a:latin typeface="Century Schoolbook CE" charset="-18"/>
                <a:cs typeface="Times New Roman" pitchFamily="18" charset="0"/>
              </a:rPr>
              <a:t>wypowiedzi sztuczne, formalne, frazeologiczne, kaznodziejskie, z innym niż oczekiwano genrem mowy.</a:t>
            </a:r>
            <a:r>
              <a:rPr lang="pl-PL"/>
              <a:t> </a:t>
            </a:r>
          </a:p>
        </p:txBody>
      </p:sp>
      <p:sp>
        <p:nvSpPr>
          <p:cNvPr id="4" name="Symbol zastępczy numeru slajdu 5"/>
          <p:cNvSpPr>
            <a:spLocks noGrp="1"/>
          </p:cNvSpPr>
          <p:nvPr>
            <p:ph type="sldNum" sz="quarter" idx="12"/>
          </p:nvPr>
        </p:nvSpPr>
        <p:spPr/>
        <p:txBody>
          <a:bodyPr/>
          <a:lstStyle/>
          <a:p>
            <a:fld id="{144C067D-83C0-4338-A64D-C6996D029D76}" type="slidenum">
              <a:rPr lang="pl-PL"/>
              <a:pPr/>
              <a:t>25</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ChangeArrowheads="1"/>
          </p:cNvSpPr>
          <p:nvPr/>
        </p:nvSpPr>
        <p:spPr bwMode="auto">
          <a:xfrm>
            <a:off x="457200" y="274638"/>
            <a:ext cx="8229600" cy="1143000"/>
          </a:xfrm>
          <a:prstGeom prst="rect">
            <a:avLst/>
          </a:prstGeom>
          <a:noFill/>
          <a:ln w="9525">
            <a:noFill/>
            <a:miter lim="800000"/>
            <a:headEnd/>
            <a:tailEnd/>
          </a:ln>
          <a:effectLst/>
        </p:spPr>
        <p:txBody>
          <a:bodyPr anchor="ctr"/>
          <a:lstStyle/>
          <a:p>
            <a:pPr algn="ctr" fontAlgn="auto">
              <a:spcBef>
                <a:spcPts val="0"/>
              </a:spcBef>
              <a:spcAft>
                <a:spcPts val="0"/>
              </a:spcAft>
            </a:pPr>
            <a:r>
              <a:rPr lang="pl-PL" sz="4400" b="1">
                <a:solidFill>
                  <a:srgbClr val="4E3B30"/>
                </a:solidFill>
                <a:effectLst>
                  <a:outerShdw blurRad="38100" dist="38100" dir="2700000" algn="tl">
                    <a:srgbClr val="000000"/>
                  </a:outerShdw>
                </a:effectLst>
                <a:latin typeface="Franklin Gothic Book"/>
              </a:rPr>
              <a:t>Wdowa</a:t>
            </a:r>
          </a:p>
        </p:txBody>
      </p:sp>
      <p:sp>
        <p:nvSpPr>
          <p:cNvPr id="21509" name="Rectangle 5"/>
          <p:cNvSpPr>
            <a:spLocks noChangeArrowheads="1"/>
          </p:cNvSpPr>
          <p:nvPr/>
        </p:nvSpPr>
        <p:spPr bwMode="auto">
          <a:xfrm>
            <a:off x="457200" y="1600200"/>
            <a:ext cx="8229600" cy="4525963"/>
          </a:xfrm>
          <a:prstGeom prst="rect">
            <a:avLst/>
          </a:prstGeom>
          <a:noFill/>
          <a:ln w="9525">
            <a:noFill/>
            <a:miter lim="800000"/>
            <a:headEnd/>
            <a:tailEnd/>
          </a:ln>
          <a:effectLst/>
        </p:spPr>
        <p:txBody>
          <a:bodyPr/>
          <a:lstStyle/>
          <a:p>
            <a:pPr marL="342900" indent="-342900" fontAlgn="auto">
              <a:lnSpc>
                <a:spcPct val="80000"/>
              </a:lnSpc>
              <a:spcBef>
                <a:spcPct val="20000"/>
              </a:spcBef>
              <a:spcAft>
                <a:spcPts val="0"/>
              </a:spcAft>
              <a:buClr>
                <a:srgbClr val="AD1F1F"/>
              </a:buClr>
              <a:buSzPct val="70000"/>
              <a:buFont typeface="Wingdings" pitchFamily="2" charset="2"/>
              <a:buChar char="n"/>
            </a:pPr>
            <a:r>
              <a:rPr lang="pl-PL" sz="2000" dirty="0">
                <a:solidFill>
                  <a:prstClr val="black"/>
                </a:solidFill>
                <a:effectLst>
                  <a:outerShdw blurRad="38100" dist="38100" dir="2700000" algn="tl">
                    <a:srgbClr val="000000"/>
                  </a:outerShdw>
                </a:effectLst>
                <a:latin typeface="Franklin Gothic Book"/>
              </a:rPr>
              <a:t>Siedząca naprzeciwko nas 35-letnia wdowa udzieliła chętnie wszystkich informacji na swój temat, prezentując prawidłową orientację w czasie i miejscu. Nie patrzyła na swego rozmówcę, mówiła powoli, z pewną dozą afektacji. Zapytana o samopoczucie stwierdziła, że czuje się dobrze, ale zaraz po tym zaczęła opowiadać o swoich przeświadczeniach. Od kilku lat słyszała głosy, które zagrażały jej czci. Niektóre z nich zapowiadały, że będzie „rozebrana i zgwałcona”. Głosy te były tak wyraźnie, że była przeświadczona o tym, że musiały być przenoszone przez teleskop, albo jakąś inną maszynę w pobliżu jej domu. Myśli w jej głowie były jej dyktowane z zewnątrz i musiała wykonywać czynności narzucone jej przez te myśli. Odczuwała również różne dziwne sensacje z „części matczynych” jej ciała. Skarżyła się, że ludzie wysyłają jej ból pleców, wlewają lodowatą wodę do serca, zgniatają jej kark, czy rozcinają jej kręgosłup. Miała także omamy wzrokowe, pod postaci widocznych ciemnych sylwetek, ale te występowały rzadko. </a:t>
            </a:r>
          </a:p>
        </p:txBody>
      </p:sp>
    </p:spTree>
    <p:extLst>
      <p:ext uri="{BB962C8B-B14F-4D97-AF65-F5344CB8AC3E}">
        <p14:creationId xmlns:p14="http://schemas.microsoft.com/office/powerpoint/2010/main" val="223070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2" name="Rectangle 4"/>
          <p:cNvSpPr>
            <a:spLocks noGrp="1" noRot="1" noChangeArrowheads="1"/>
          </p:cNvSpPr>
          <p:nvPr>
            <p:ph type="title"/>
          </p:nvPr>
        </p:nvSpPr>
        <p:spPr/>
        <p:txBody>
          <a:bodyPr/>
          <a:lstStyle/>
          <a:p>
            <a:endParaRPr lang="pl-PL"/>
          </a:p>
        </p:txBody>
      </p:sp>
      <p:sp>
        <p:nvSpPr>
          <p:cNvPr id="22533" name="Rectangle 5"/>
          <p:cNvSpPr>
            <a:spLocks noGrp="1" noChangeArrowheads="1"/>
          </p:cNvSpPr>
          <p:nvPr>
            <p:ph idx="1"/>
          </p:nvPr>
        </p:nvSpPr>
        <p:spPr/>
        <p:txBody>
          <a:bodyPr>
            <a:normAutofit lnSpcReduction="10000"/>
          </a:bodyPr>
          <a:lstStyle/>
          <a:p>
            <a:pPr>
              <a:lnSpc>
                <a:spcPct val="80000"/>
              </a:lnSpc>
            </a:pPr>
            <a:r>
              <a:rPr lang="pl-PL" sz="2800" dirty="0"/>
              <a:t>Pacjentka wypowiadała te dziwaczne treści bez jakichkolwiek poruszeń emocjonalnych. Rzadko płakała, ale często w czasie opisywania swoich niezwykłych przeżyć mówiła o nich z satysfakcją lub nawet erotycznym podnieceniem. Często dopominała się wypisu, ale nie protestowała kiedy jej odmawiano. Nie wykazywała zainteresowani swoją przyszłością, twierdząc, że nie powinna jej przysporzyć problemów.  Uwagę zwracały jej dziwne wypowiedzi, </a:t>
            </a:r>
            <a:r>
              <a:rPr lang="pl-PL" sz="2800" dirty="0" err="1"/>
              <a:t>np</a:t>
            </a:r>
            <a:r>
              <a:rPr lang="pl-PL" sz="2800" dirty="0"/>
              <a:t>..”jestem zdefraudowaną mamusią i gospodynią w porządku”, „jestem </a:t>
            </a:r>
            <a:r>
              <a:rPr lang="pl-PL" sz="2800" dirty="0" smtClean="0"/>
              <a:t>wypowiedzeniowo </a:t>
            </a:r>
            <a:r>
              <a:rPr lang="pl-PL" sz="2800" dirty="0"/>
              <a:t>mądra”. Jednocześnie twierdziła, że jest śledzona przez tajnego robaka z urzędu dzielnicowego”</a:t>
            </a:r>
          </a:p>
        </p:txBody>
      </p:sp>
    </p:spTree>
    <p:extLst>
      <p:ext uri="{BB962C8B-B14F-4D97-AF65-F5344CB8AC3E}">
        <p14:creationId xmlns:p14="http://schemas.microsoft.com/office/powerpoint/2010/main" val="768500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 calcmode="lin" valueType="num">
                                      <p:cBhvr additive="base">
                                        <p:cTn id="7" dur="500" fill="hold"/>
                                        <p:tgtEl>
                                          <p:spTgt spid="2253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Rot="1" noChangeArrowheads="1"/>
          </p:cNvSpPr>
          <p:nvPr>
            <p:ph type="title"/>
          </p:nvPr>
        </p:nvSpPr>
        <p:spPr/>
        <p:txBody>
          <a:bodyPr/>
          <a:lstStyle/>
          <a:p>
            <a:endParaRPr lang="pl-PL"/>
          </a:p>
        </p:txBody>
      </p:sp>
      <p:sp>
        <p:nvSpPr>
          <p:cNvPr id="130051" name="Rectangle 3"/>
          <p:cNvSpPr>
            <a:spLocks noGrp="1" noChangeArrowheads="1"/>
          </p:cNvSpPr>
          <p:nvPr>
            <p:ph idx="1"/>
          </p:nvPr>
        </p:nvSpPr>
        <p:spPr/>
        <p:txBody>
          <a:bodyPr>
            <a:normAutofit/>
          </a:bodyPr>
          <a:lstStyle/>
          <a:p>
            <a:pPr>
              <a:lnSpc>
                <a:spcPct val="80000"/>
              </a:lnSpc>
            </a:pPr>
            <a:r>
              <a:rPr lang="pl-PL" sz="2400" dirty="0"/>
              <a:t>Choroba rozpoczęła się przed 10 laty, ok.. rok po śmierci męża z którym miała dwoje dzieci. Zaczęła wtedy źle sypiać, słyszano jak rozmawia ze sobą. Potem zaczęła twierdzić, że jest prześladowana przez człowieka z Frankfurtu w którym wcześniej mieszkała. Twierdziła, że to wszystko przez „</a:t>
            </a:r>
            <a:r>
              <a:rPr lang="pl-PL" sz="2400" dirty="0" smtClean="0"/>
              <a:t>frankfurtczyków</a:t>
            </a:r>
            <a:r>
              <a:rPr lang="pl-PL" sz="2400" dirty="0"/>
              <a:t>”, którzy dosypywali jej </a:t>
            </a:r>
            <a:r>
              <a:rPr lang="pl-PL" sz="2400" dirty="0" smtClean="0"/>
              <a:t>truciznę  </a:t>
            </a:r>
            <a:r>
              <a:rPr lang="pl-PL" sz="2400" dirty="0"/>
              <a:t>do jedzenia. Po poprzednim wypisie ze szpitala oskarżyła lekarzy, że ją  dręczyli i prześladowali zamiast chronić. Została przed dwoma miesiącami powtórnie przyjęta do szpitala. Ostatnio pisała bezsensowne listy, nie nawiązywała żadnych kontaktów z innymi pacjentami.</a:t>
            </a:r>
          </a:p>
          <a:p>
            <a:pPr>
              <a:lnSpc>
                <a:spcPct val="80000"/>
              </a:lnSpc>
            </a:pPr>
            <a:r>
              <a:rPr lang="pl-PL" sz="2400" dirty="0"/>
              <a:t>Diagnoza </a:t>
            </a:r>
            <a:r>
              <a:rPr lang="pl-PL" sz="2400" dirty="0" err="1"/>
              <a:t>Kraepelina</a:t>
            </a:r>
            <a:r>
              <a:rPr lang="pl-PL" sz="2400" dirty="0"/>
              <a:t>: </a:t>
            </a:r>
            <a:r>
              <a:rPr lang="pl-PL" sz="2400" dirty="0" err="1"/>
              <a:t>dementia</a:t>
            </a:r>
            <a:r>
              <a:rPr lang="pl-PL" sz="2400" dirty="0"/>
              <a:t> </a:t>
            </a:r>
            <a:r>
              <a:rPr lang="pl-PL" sz="2400" dirty="0" err="1" smtClean="0"/>
              <a:t>praecox</a:t>
            </a:r>
            <a:r>
              <a:rPr lang="pl-PL" sz="2400" dirty="0" smtClean="0"/>
              <a:t> </a:t>
            </a:r>
            <a:r>
              <a:rPr lang="pl-PL" sz="2400" dirty="0"/>
              <a:t>, postać paranoidalna</a:t>
            </a:r>
          </a:p>
          <a:p>
            <a:pPr>
              <a:buFont typeface="Wingdings" pitchFamily="2" charset="2"/>
              <a:buNone/>
            </a:pPr>
            <a:endParaRPr lang="pl-PL" sz="2400" dirty="0"/>
          </a:p>
        </p:txBody>
      </p:sp>
    </p:spTree>
    <p:extLst>
      <p:ext uri="{BB962C8B-B14F-4D97-AF65-F5344CB8AC3E}">
        <p14:creationId xmlns:p14="http://schemas.microsoft.com/office/powerpoint/2010/main" val="3440834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 calcmode="lin" valueType="num">
                                      <p:cBhvr additive="base">
                                        <p:cTn id="7" dur="500" fill="hold"/>
                                        <p:tgtEl>
                                          <p:spTgt spid="1300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005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0051">
                                            <p:txEl>
                                              <p:pRg st="1" end="1"/>
                                            </p:txEl>
                                          </p:spTgt>
                                        </p:tgtEl>
                                        <p:attrNameLst>
                                          <p:attrName>style.visibility</p:attrName>
                                        </p:attrNameLst>
                                      </p:cBhvr>
                                      <p:to>
                                        <p:strVal val="visible"/>
                                      </p:to>
                                    </p:set>
                                    <p:anim calcmode="lin" valueType="num">
                                      <p:cBhvr additive="base">
                                        <p:cTn id="13" dur="500" fill="hold"/>
                                        <p:tgtEl>
                                          <p:spTgt spid="1300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005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17500" y="544513"/>
            <a:ext cx="8637588" cy="762000"/>
          </a:xfrm>
        </p:spPr>
        <p:txBody>
          <a:bodyPr/>
          <a:lstStyle/>
          <a:p>
            <a:r>
              <a:rPr lang="pl-PL"/>
              <a:t>Zaburzenia nastroju</a:t>
            </a:r>
          </a:p>
        </p:txBody>
      </p:sp>
      <p:sp>
        <p:nvSpPr>
          <p:cNvPr id="49155" name="Rectangle 3"/>
          <p:cNvSpPr>
            <a:spLocks noGrp="1" noChangeArrowheads="1"/>
          </p:cNvSpPr>
          <p:nvPr>
            <p:ph idx="1"/>
          </p:nvPr>
        </p:nvSpPr>
        <p:spPr/>
        <p:txBody>
          <a:bodyPr/>
          <a:lstStyle/>
          <a:p>
            <a:r>
              <a:rPr lang="pl-PL" b="1" u="sng">
                <a:cs typeface="Arial" pitchFamily="34" charset="0"/>
              </a:rPr>
              <a:t>depresja</a:t>
            </a:r>
            <a:r>
              <a:rPr lang="pl-PL">
                <a:cs typeface="Arial" pitchFamily="34" charset="0"/>
              </a:rPr>
              <a:t>:(objaw) uczucie smutku, przygnębienia, zniechęcenia lub anhedonii</a:t>
            </a:r>
            <a:endParaRPr lang="en-US">
              <a:cs typeface="Arial" pitchFamily="34" charset="0"/>
            </a:endParaRPr>
          </a:p>
          <a:p>
            <a:r>
              <a:rPr lang="pl-PL" b="1" u="sng">
                <a:cs typeface="Arial" pitchFamily="34" charset="0"/>
              </a:rPr>
              <a:t>apatia</a:t>
            </a:r>
            <a:r>
              <a:rPr lang="pl-PL">
                <a:cs typeface="Arial" pitchFamily="34" charset="0"/>
              </a:rPr>
              <a:t>: niezdolność do wyrażania uczuć, emocji, spadek zainteresowań</a:t>
            </a:r>
            <a:endParaRPr lang="en-US">
              <a:cs typeface="Arial" pitchFamily="34" charset="0"/>
            </a:endParaRPr>
          </a:p>
          <a:p>
            <a:r>
              <a:rPr lang="pl-PL" b="1" u="sng">
                <a:cs typeface="Arial" pitchFamily="34" charset="0"/>
              </a:rPr>
              <a:t>anhedonia</a:t>
            </a:r>
            <a:r>
              <a:rPr lang="pl-PL">
                <a:cs typeface="Arial" pitchFamily="34" charset="0"/>
              </a:rPr>
              <a:t>: niezdolność do przeżywania uczuć przyjemnych</a:t>
            </a:r>
            <a:endParaRPr lang="en-US">
              <a:cs typeface="Arial" pitchFamily="34" charset="0"/>
            </a:endParaRPr>
          </a:p>
          <a:p>
            <a:endParaRPr lang="pl-PL"/>
          </a:p>
        </p:txBody>
      </p:sp>
      <p:sp>
        <p:nvSpPr>
          <p:cNvPr id="4" name="Symbol zastępczy numeru slajdu 5"/>
          <p:cNvSpPr>
            <a:spLocks noGrp="1"/>
          </p:cNvSpPr>
          <p:nvPr>
            <p:ph type="sldNum" sz="quarter" idx="12"/>
          </p:nvPr>
        </p:nvSpPr>
        <p:spPr/>
        <p:txBody>
          <a:bodyPr/>
          <a:lstStyle/>
          <a:p>
            <a:fld id="{F8385604-E61D-4A5F-91D4-8DFCC03806B6}" type="slidenum">
              <a:rPr lang="pl-PL"/>
              <a:pPr/>
              <a:t>29</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dissolve">
                                      <p:cBhvr>
                                        <p:cTn id="7" dur="500"/>
                                        <p:tgtEl>
                                          <p:spTgt spid="491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Effect transition="in" filter="dissolve">
                                      <p:cBhvr>
                                        <p:cTn id="12" dur="500"/>
                                        <p:tgtEl>
                                          <p:spTgt spid="491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9155">
                                            <p:txEl>
                                              <p:pRg st="2" end="2"/>
                                            </p:txEl>
                                          </p:spTgt>
                                        </p:tgtEl>
                                        <p:attrNameLst>
                                          <p:attrName>style.visibility</p:attrName>
                                        </p:attrNameLst>
                                      </p:cBhvr>
                                      <p:to>
                                        <p:strVal val="visible"/>
                                      </p:to>
                                    </p:set>
                                    <p:animEffect transition="in" filter="dissolve">
                                      <p:cBhvr>
                                        <p:cTn id="17" dur="500"/>
                                        <p:tgtEl>
                                          <p:spTgt spid="491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17500" y="544513"/>
            <a:ext cx="8637588" cy="762000"/>
          </a:xfrm>
        </p:spPr>
        <p:txBody>
          <a:bodyPr/>
          <a:lstStyle/>
          <a:p>
            <a:r>
              <a:rPr lang="pl-PL"/>
              <a:t>##1,2</a:t>
            </a:r>
          </a:p>
        </p:txBody>
      </p:sp>
      <p:sp>
        <p:nvSpPr>
          <p:cNvPr id="3075" name="Rectangle 3"/>
          <p:cNvSpPr>
            <a:spLocks noGrp="1" noChangeArrowheads="1"/>
          </p:cNvSpPr>
          <p:nvPr>
            <p:ph sz="half" idx="1"/>
          </p:nvPr>
        </p:nvSpPr>
        <p:spPr>
          <a:xfrm>
            <a:off x="457200" y="1600200"/>
            <a:ext cx="4035425" cy="4495800"/>
          </a:xfrm>
        </p:spPr>
        <p:txBody>
          <a:bodyPr>
            <a:normAutofit fontScale="92500"/>
          </a:bodyPr>
          <a:lstStyle/>
          <a:p>
            <a:r>
              <a:rPr lang="pl-PL" sz="2000">
                <a:cs typeface="Arial" pitchFamily="34" charset="0"/>
              </a:rPr>
              <a:t>#1: </a:t>
            </a:r>
            <a:r>
              <a:rPr lang="pl-PL" sz="2000" i="1">
                <a:cs typeface="Arial" pitchFamily="34" charset="0"/>
              </a:rPr>
              <a:t>7-letnie dziecko, do tej pory grzeczne, posłuszne, bez problemów wychowawczych i szkolnych od 2 miesięcy : słabo się uczy, nie jest w stanie usiedzieć w jednym miejscu, nie słucha rodziców, rozpoczyna na raz wiele czynności, nie jest w stanie bawić się z innymi dziećmi, dwukrotnie w tym okresie spadło z drzewa (przy drugim upadku łamiąc sobie nogę).</a:t>
            </a:r>
            <a:endParaRPr lang="en-US" sz="2000">
              <a:cs typeface="Arial" pitchFamily="34" charset="0"/>
            </a:endParaRPr>
          </a:p>
          <a:p>
            <a:endParaRPr lang="pl-PL" sz="2000"/>
          </a:p>
        </p:txBody>
      </p:sp>
      <p:sp>
        <p:nvSpPr>
          <p:cNvPr id="3076" name="Rectangle 4"/>
          <p:cNvSpPr>
            <a:spLocks noGrp="1" noChangeArrowheads="1"/>
          </p:cNvSpPr>
          <p:nvPr>
            <p:ph sz="half" idx="2"/>
          </p:nvPr>
        </p:nvSpPr>
        <p:spPr>
          <a:xfrm>
            <a:off x="4651375" y="1600200"/>
            <a:ext cx="4035425" cy="4495800"/>
          </a:xfrm>
        </p:spPr>
        <p:txBody>
          <a:bodyPr>
            <a:normAutofit fontScale="92500"/>
          </a:bodyPr>
          <a:lstStyle/>
          <a:p>
            <a:pPr>
              <a:lnSpc>
                <a:spcPct val="90000"/>
              </a:lnSpc>
            </a:pPr>
            <a:r>
              <a:rPr lang="pl-PL" sz="2400" i="1">
                <a:cs typeface="Arial" pitchFamily="34" charset="0"/>
              </a:rPr>
              <a:t>#2 : 44-letni mężczyzna, uzależniony od alkoholu, przyjęty do szpitala psychiatrycznego z objawami abstynencyjnymi nie jest w stanie podać godziny (mimo sprawnego zegara na ścianie), twierdzi, że jest lipiec (przyjęcie w sierpniu), od stojącego obok sanitariusza domaga się przyniesienia mu "setki i śledzika".</a:t>
            </a:r>
            <a:endParaRPr lang="en-US" sz="2400">
              <a:cs typeface="Arial" pitchFamily="34" charset="0"/>
            </a:endParaRPr>
          </a:p>
          <a:p>
            <a:pPr>
              <a:lnSpc>
                <a:spcPct val="90000"/>
              </a:lnSpc>
            </a:pPr>
            <a:endParaRPr lang="pl-PL" sz="2400"/>
          </a:p>
        </p:txBody>
      </p:sp>
      <p:sp>
        <p:nvSpPr>
          <p:cNvPr id="5" name="Symbol zastępczy numeru slajdu 6"/>
          <p:cNvSpPr>
            <a:spLocks noGrp="1"/>
          </p:cNvSpPr>
          <p:nvPr>
            <p:ph type="sldNum" sz="quarter" idx="12"/>
          </p:nvPr>
        </p:nvSpPr>
        <p:spPr/>
        <p:txBody>
          <a:bodyPr/>
          <a:lstStyle/>
          <a:p>
            <a:fld id="{45339BAE-90D5-4E6E-B14F-FF625961487C}" type="slidenum">
              <a:rPr lang="pl-PL"/>
              <a:pPr/>
              <a:t>3</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animEffect transition="in" filter="dissolve">
                                      <p:cBhvr>
                                        <p:cTn id="7" dur="500"/>
                                        <p:tgtEl>
                                          <p:spTgt spid="30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5">
                                            <p:txEl>
                                              <p:pRg st="0" end="0"/>
                                            </p:txEl>
                                          </p:spTgt>
                                        </p:tgtEl>
                                        <p:attrNameLst>
                                          <p:attrName>style.visibility</p:attrName>
                                        </p:attrNameLst>
                                      </p:cBhvr>
                                      <p:to>
                                        <p:strVal val="visible"/>
                                      </p:to>
                                    </p:set>
                                    <p:animEffect transition="in" filter="dissolve">
                                      <p:cBhvr>
                                        <p:cTn id="12" dur="500"/>
                                        <p:tgtEl>
                                          <p:spTgt spid="30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utoUpdateAnimBg="0"/>
      <p:bldP spid="3076"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17500" y="544513"/>
            <a:ext cx="8637588" cy="762000"/>
          </a:xfrm>
        </p:spPr>
        <p:txBody>
          <a:bodyPr/>
          <a:lstStyle/>
          <a:p>
            <a:r>
              <a:rPr lang="pl-PL"/>
              <a:t>Zaburzenia nastroju</a:t>
            </a:r>
          </a:p>
        </p:txBody>
      </p:sp>
      <p:sp>
        <p:nvSpPr>
          <p:cNvPr id="50179" name="Rectangle 3"/>
          <p:cNvSpPr>
            <a:spLocks noGrp="1" noChangeArrowheads="1"/>
          </p:cNvSpPr>
          <p:nvPr>
            <p:ph idx="1"/>
          </p:nvPr>
        </p:nvSpPr>
        <p:spPr/>
        <p:txBody>
          <a:bodyPr/>
          <a:lstStyle/>
          <a:p>
            <a:r>
              <a:rPr lang="pl-PL" sz="2800" b="1" u="sng">
                <a:cs typeface="Arial" pitchFamily="34" charset="0"/>
              </a:rPr>
              <a:t>mania</a:t>
            </a:r>
            <a:r>
              <a:rPr lang="pl-PL" sz="2800">
                <a:cs typeface="Arial" pitchFamily="34" charset="0"/>
              </a:rPr>
              <a:t>: (objaw) wzmożone samopoczucie, wielkościowa samoocena, nadaktywność, często połączone z natłokiem mowy</a:t>
            </a:r>
            <a:endParaRPr lang="en-US" sz="2800">
              <a:cs typeface="Arial" pitchFamily="34" charset="0"/>
            </a:endParaRPr>
          </a:p>
          <a:p>
            <a:r>
              <a:rPr lang="pl-PL" sz="2800" b="1" u="sng">
                <a:cs typeface="Arial" pitchFamily="34" charset="0"/>
              </a:rPr>
              <a:t>euforia</a:t>
            </a:r>
            <a:r>
              <a:rPr lang="pl-PL" sz="2800">
                <a:cs typeface="Arial" pitchFamily="34" charset="0"/>
              </a:rPr>
              <a:t>: optymizm, wesołkowatość, wzmożone samopoczucie, bez nadaktywności, w/w objawy są efektem uszkodzenia OUN, zwykle FL</a:t>
            </a:r>
            <a:endParaRPr lang="pl-PL" sz="2800"/>
          </a:p>
          <a:p>
            <a:r>
              <a:rPr lang="pl-PL" sz="2800" b="1" u="sng">
                <a:cs typeface="Arial" pitchFamily="34" charset="0"/>
              </a:rPr>
              <a:t>moria</a:t>
            </a:r>
            <a:r>
              <a:rPr lang="pl-PL" sz="2800">
                <a:cs typeface="Arial" pitchFamily="34" charset="0"/>
              </a:rPr>
              <a:t>: nagłe , zaskakujące wybuchy dobrego nastroju, związane zwykle z tendencją do błaznowania</a:t>
            </a:r>
            <a:endParaRPr lang="en-US" sz="2800">
              <a:cs typeface="Arial" pitchFamily="34" charset="0"/>
            </a:endParaRPr>
          </a:p>
          <a:p>
            <a:pPr>
              <a:buFontTx/>
              <a:buNone/>
            </a:pPr>
            <a:endParaRPr lang="en-US" sz="2800"/>
          </a:p>
        </p:txBody>
      </p:sp>
      <p:sp>
        <p:nvSpPr>
          <p:cNvPr id="4" name="Symbol zastępczy numeru slajdu 5"/>
          <p:cNvSpPr>
            <a:spLocks noGrp="1"/>
          </p:cNvSpPr>
          <p:nvPr>
            <p:ph type="sldNum" sz="quarter" idx="12"/>
          </p:nvPr>
        </p:nvSpPr>
        <p:spPr/>
        <p:txBody>
          <a:bodyPr/>
          <a:lstStyle/>
          <a:p>
            <a:fld id="{46A28F6D-7ABF-4510-9BA3-673CC1839D86}" type="slidenum">
              <a:rPr lang="pl-PL"/>
              <a:pPr/>
              <a:t>30</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dissolve">
                                      <p:cBhvr>
                                        <p:cTn id="7" dur="500"/>
                                        <p:tgtEl>
                                          <p:spTgt spid="50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dissolve">
                                      <p:cBhvr>
                                        <p:cTn id="12" dur="500"/>
                                        <p:tgtEl>
                                          <p:spTgt spid="501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dissolve">
                                      <p:cBhvr>
                                        <p:cTn id="17" dur="500"/>
                                        <p:tgtEl>
                                          <p:spTgt spid="501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Student muzyki </a:t>
            </a:r>
            <a:endParaRPr lang="pl-PL" dirty="0"/>
          </a:p>
        </p:txBody>
      </p:sp>
      <p:sp>
        <p:nvSpPr>
          <p:cNvPr id="3" name="Symbol zastępczy zawartości 2"/>
          <p:cNvSpPr>
            <a:spLocks noGrp="1"/>
          </p:cNvSpPr>
          <p:nvPr>
            <p:ph sz="half" idx="1"/>
          </p:nvPr>
        </p:nvSpPr>
        <p:spPr/>
        <p:txBody>
          <a:bodyPr>
            <a:noAutofit/>
          </a:bodyPr>
          <a:lstStyle/>
          <a:p>
            <a:r>
              <a:rPr kumimoji="1" lang="pl-PL" sz="1600" dirty="0">
                <a:latin typeface="Comic Sans MS" pitchFamily="66" charset="0"/>
              </a:rPr>
              <a:t>19 letni, bardzo uzdolniony student muzyki, w trakcie nauki z niewiadomych przyczyn zachorował, czuł się osamotniony i nieswojo. </a:t>
            </a:r>
          </a:p>
          <a:p>
            <a:r>
              <a:rPr kumimoji="1" lang="pl-PL" sz="1600" dirty="0">
                <a:latin typeface="Comic Sans MS" pitchFamily="66" charset="0"/>
              </a:rPr>
              <a:t>Ze wszystkich planów, które dotąd snuł rezygnował. </a:t>
            </a:r>
          </a:p>
          <a:p>
            <a:r>
              <a:rPr kumimoji="1" lang="pl-PL" sz="1600" dirty="0">
                <a:latin typeface="Comic Sans MS" pitchFamily="66" charset="0"/>
              </a:rPr>
              <a:t>Podczas pobytu w Monachium miał wrażenie, że ludzie na ulicy chcieli mu coś powiedzieć. Przy sąsiednim stole w pubie, słyszał natarczywe uwagi, na które odpowiadał agresywnie. </a:t>
            </a:r>
          </a:p>
          <a:p>
            <a:r>
              <a:rPr kumimoji="1" lang="pl-PL" sz="1600" dirty="0">
                <a:latin typeface="Comic Sans MS" pitchFamily="66" charset="0"/>
              </a:rPr>
              <a:t>Słyszał również wyraźne głosy studentów, którzy wołali go w drzwiach. </a:t>
            </a:r>
          </a:p>
        </p:txBody>
      </p:sp>
      <p:sp>
        <p:nvSpPr>
          <p:cNvPr id="4" name="Symbol zastępczy zawartości 3"/>
          <p:cNvSpPr>
            <a:spLocks noGrp="1"/>
          </p:cNvSpPr>
          <p:nvPr>
            <p:ph sz="half" idx="2"/>
          </p:nvPr>
        </p:nvSpPr>
        <p:spPr/>
        <p:txBody>
          <a:bodyPr>
            <a:normAutofit fontScale="62500" lnSpcReduction="20000"/>
          </a:bodyPr>
          <a:lstStyle/>
          <a:p>
            <a:r>
              <a:rPr kumimoji="1" lang="pl-PL" sz="2200" dirty="0">
                <a:latin typeface="Comic Sans MS" pitchFamily="66" charset="0"/>
              </a:rPr>
              <a:t>Pospiesznie opuścił Monachium zachowując dużą ostrożność, ponieważ obawiał się że mogą oni go śledzić. </a:t>
            </a:r>
          </a:p>
          <a:p>
            <a:r>
              <a:rPr kumimoji="1" lang="pl-PL" sz="2200" dirty="0">
                <a:latin typeface="Comic Sans MS" pitchFamily="66" charset="0"/>
              </a:rPr>
              <a:t>Od tego momentu słyszał ludzi na ulicy</a:t>
            </a:r>
            <a:r>
              <a:rPr kumimoji="1" lang="pl-PL" sz="2200" dirty="0" smtClean="0">
                <a:latin typeface="Comic Sans MS" pitchFamily="66" charset="0"/>
              </a:rPr>
              <a:t>, którzy </a:t>
            </a:r>
            <a:r>
              <a:rPr kumimoji="1" lang="pl-PL" sz="2200" dirty="0">
                <a:latin typeface="Comic Sans MS" pitchFamily="66" charset="0"/>
              </a:rPr>
              <a:t>grożą mu śmiercią, lub chcą podpalić jego dom. </a:t>
            </a:r>
            <a:endParaRPr kumimoji="1" lang="pl-PL" sz="2200" dirty="0" smtClean="0">
              <a:latin typeface="Comic Sans MS" pitchFamily="66" charset="0"/>
            </a:endParaRPr>
          </a:p>
          <a:p>
            <a:pPr>
              <a:spcBef>
                <a:spcPct val="50000"/>
              </a:spcBef>
            </a:pPr>
            <a:r>
              <a:rPr kumimoji="1" lang="pl-PL" sz="2200" dirty="0">
                <a:latin typeface="Comic Sans MS" pitchFamily="66" charset="0"/>
              </a:rPr>
              <a:t>Po około 6 miesiącach poczuł się lepiej był spokojny, energiczny, wesoły, zaczął dużo mówić, komponować i wszystko poddawać krytyce. </a:t>
            </a:r>
          </a:p>
          <a:p>
            <a:pPr>
              <a:spcBef>
                <a:spcPct val="50000"/>
              </a:spcBef>
            </a:pPr>
            <a:r>
              <a:rPr kumimoji="1" lang="pl-PL" sz="2200" dirty="0">
                <a:latin typeface="Comic Sans MS" pitchFamily="66" charset="0"/>
              </a:rPr>
              <a:t>Snuł wielkie plany nie podporządkowując się swojemu nauczycielowi. </a:t>
            </a:r>
          </a:p>
          <a:p>
            <a:pPr>
              <a:spcBef>
                <a:spcPct val="50000"/>
              </a:spcBef>
            </a:pPr>
            <a:r>
              <a:rPr kumimoji="1" lang="pl-PL" sz="2200" dirty="0">
                <a:latin typeface="Comic Sans MS" pitchFamily="66" charset="0"/>
              </a:rPr>
              <a:t>W tym czasie wciąż słyszał głosy i rozpoznawał w nich szepty wielkich mistrzów. </a:t>
            </a:r>
          </a:p>
          <a:p>
            <a:pPr marL="0" indent="0">
              <a:buNone/>
            </a:pPr>
            <a:endParaRPr kumimoji="1" lang="pl-PL" dirty="0">
              <a:latin typeface="Comic Sans MS" pitchFamily="66" charset="0"/>
            </a:endParaRPr>
          </a:p>
        </p:txBody>
      </p:sp>
    </p:spTree>
    <p:extLst>
      <p:ext uri="{BB962C8B-B14F-4D97-AF65-F5344CB8AC3E}">
        <p14:creationId xmlns:p14="http://schemas.microsoft.com/office/powerpoint/2010/main" val="152949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c.d. </a:t>
            </a:r>
            <a:endParaRPr lang="pl-PL" dirty="0"/>
          </a:p>
        </p:txBody>
      </p:sp>
      <p:sp>
        <p:nvSpPr>
          <p:cNvPr id="3" name="Symbol zastępczy zawartości 2"/>
          <p:cNvSpPr>
            <a:spLocks noGrp="1"/>
          </p:cNvSpPr>
          <p:nvPr>
            <p:ph sz="half" idx="1"/>
          </p:nvPr>
        </p:nvSpPr>
        <p:spPr/>
        <p:txBody>
          <a:bodyPr>
            <a:normAutofit/>
          </a:bodyPr>
          <a:lstStyle/>
          <a:p>
            <a:pPr>
              <a:spcBef>
                <a:spcPct val="50000"/>
              </a:spcBef>
            </a:pPr>
            <a:r>
              <a:rPr kumimoji="1" lang="pl-PL" sz="1400" dirty="0">
                <a:latin typeface="Comic Sans MS" pitchFamily="66" charset="0"/>
              </a:rPr>
              <a:t>Halucynacje wzrokowe znacznie się nasiliły. Widział postaci Beethovena, Goethego, którym złorzeczył. </a:t>
            </a:r>
          </a:p>
          <a:p>
            <a:pPr>
              <a:spcBef>
                <a:spcPct val="50000"/>
              </a:spcBef>
            </a:pPr>
            <a:r>
              <a:rPr kumimoji="1" lang="pl-PL" sz="1400" dirty="0">
                <a:latin typeface="Comic Sans MS" pitchFamily="66" charset="0"/>
              </a:rPr>
              <a:t>Widział także zamaskowanego mężczyznę i kobietę o idealnych kształtach, którzy unosili się w jego pokoju. </a:t>
            </a:r>
          </a:p>
          <a:p>
            <a:pPr>
              <a:spcBef>
                <a:spcPct val="50000"/>
              </a:spcBef>
            </a:pPr>
            <a:endParaRPr kumimoji="1" lang="pl-PL" sz="1600" dirty="0">
              <a:latin typeface="Comic Sans MS" pitchFamily="66" charset="0"/>
            </a:endParaRPr>
          </a:p>
        </p:txBody>
      </p:sp>
      <p:sp>
        <p:nvSpPr>
          <p:cNvPr id="4" name="Symbol zastępczy zawartości 3"/>
          <p:cNvSpPr>
            <a:spLocks noGrp="1"/>
          </p:cNvSpPr>
          <p:nvPr>
            <p:ph sz="half" idx="2"/>
          </p:nvPr>
        </p:nvSpPr>
        <p:spPr/>
        <p:txBody>
          <a:bodyPr>
            <a:normAutofit/>
          </a:bodyPr>
          <a:lstStyle/>
          <a:p>
            <a:pPr>
              <a:spcBef>
                <a:spcPct val="50000"/>
              </a:spcBef>
            </a:pPr>
            <a:r>
              <a:rPr kumimoji="1" lang="pl-PL" dirty="0" smtClean="0">
                <a:latin typeface="Comic Sans MS" pitchFamily="66" charset="0"/>
              </a:rPr>
              <a:t>Widywał </a:t>
            </a:r>
            <a:r>
              <a:rPr kumimoji="1" lang="pl-PL" dirty="0">
                <a:latin typeface="Comic Sans MS" pitchFamily="66" charset="0"/>
              </a:rPr>
              <a:t>blask kolorów, których część interpretował jako wypływające z jego geniuszu, a część jako pochwałę zmarłych. Rozpoznawał w sobie Mesjasza, który otwarcie potępiał prostytucję jednocześnie pragnąć być w idealnym związku z kobietą, studentką muzyki.</a:t>
            </a:r>
            <a:endParaRPr kumimoji="1" lang="pl-PL" dirty="0">
              <a:latin typeface="Arial Narrow" pitchFamily="34" charset="0"/>
            </a:endParaRPr>
          </a:p>
          <a:p>
            <a:pPr marL="0" indent="0">
              <a:buNone/>
            </a:pPr>
            <a:endParaRPr lang="pl-PL" dirty="0"/>
          </a:p>
        </p:txBody>
      </p:sp>
    </p:spTree>
    <p:extLst>
      <p:ext uri="{BB962C8B-B14F-4D97-AF65-F5344CB8AC3E}">
        <p14:creationId xmlns:p14="http://schemas.microsoft.com/office/powerpoint/2010/main" val="768036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r>
              <a:rPr lang="pl-PL" dirty="0" smtClean="0"/>
              <a:t>c.d. </a:t>
            </a:r>
            <a:endParaRPr lang="pl-PL" dirty="0"/>
          </a:p>
        </p:txBody>
      </p:sp>
      <p:sp>
        <p:nvSpPr>
          <p:cNvPr id="6" name="Symbol zastępczy zawartości 5"/>
          <p:cNvSpPr>
            <a:spLocks noGrp="1"/>
          </p:cNvSpPr>
          <p:nvPr>
            <p:ph idx="1"/>
          </p:nvPr>
        </p:nvSpPr>
        <p:spPr/>
        <p:txBody>
          <a:bodyPr>
            <a:normAutofit/>
          </a:bodyPr>
          <a:lstStyle/>
          <a:p>
            <a:pPr>
              <a:spcBef>
                <a:spcPct val="50000"/>
              </a:spcBef>
            </a:pPr>
            <a:r>
              <a:rPr kumimoji="1" lang="pl-PL" dirty="0">
                <a:latin typeface="Comic Sans MS" pitchFamily="66" charset="0"/>
              </a:rPr>
              <a:t>Twierdził że skomponował Wielką Pieśń Miłosną, z powodu której został umieszczony w szpitalu przez tych, którzy zazdrościli mu geniuszu. </a:t>
            </a:r>
          </a:p>
          <a:p>
            <a:pPr>
              <a:spcBef>
                <a:spcPct val="50000"/>
              </a:spcBef>
            </a:pPr>
            <a:r>
              <a:rPr kumimoji="1" lang="pl-PL" dirty="0">
                <a:latin typeface="Comic Sans MS" pitchFamily="66" charset="0"/>
              </a:rPr>
              <a:t>Pacjent był całkiem spokojny, podawał spójne informacje na swój temat. Był prawidłowo zorientowany co do czasu i miejsca, ale zdradzał się sądami o sobie. </a:t>
            </a:r>
          </a:p>
          <a:p>
            <a:pPr>
              <a:spcBef>
                <a:spcPct val="50000"/>
              </a:spcBef>
            </a:pPr>
            <a:r>
              <a:rPr kumimoji="1" lang="pl-PL" dirty="0">
                <a:latin typeface="Comic Sans MS" pitchFamily="66" charset="0"/>
              </a:rPr>
              <a:t>Personel szpitala brał za hipnotyzerów, którzy chcieli eksperymentować na nim. Nie uważał siebie za chorego, w najwyższym razie jako nieco nerwowego i niespokojnego. </a:t>
            </a:r>
          </a:p>
        </p:txBody>
      </p:sp>
    </p:spTree>
    <p:extLst>
      <p:ext uri="{BB962C8B-B14F-4D97-AF65-F5344CB8AC3E}">
        <p14:creationId xmlns:p14="http://schemas.microsoft.com/office/powerpoint/2010/main" val="4025327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p:txBody>
          <a:bodyPr/>
          <a:lstStyle/>
          <a:p>
            <a:r>
              <a:rPr lang="pl-PL" smtClean="0"/>
              <a:t>Część 1.</a:t>
            </a:r>
          </a:p>
        </p:txBody>
      </p:sp>
      <p:sp>
        <p:nvSpPr>
          <p:cNvPr id="18435" name="Rectangle 3"/>
          <p:cNvSpPr>
            <a:spLocks noGrp="1" noChangeArrowheads="1"/>
          </p:cNvSpPr>
          <p:nvPr>
            <p:ph sz="half" idx="1"/>
          </p:nvPr>
        </p:nvSpPr>
        <p:spPr>
          <a:xfrm>
            <a:off x="457200" y="1600200"/>
            <a:ext cx="4035425" cy="4525963"/>
          </a:xfrm>
        </p:spPr>
        <p:txBody>
          <a:bodyPr>
            <a:normAutofit lnSpcReduction="10000"/>
          </a:bodyPr>
          <a:lstStyle/>
          <a:p>
            <a:pPr>
              <a:lnSpc>
                <a:spcPct val="90000"/>
              </a:lnSpc>
            </a:pPr>
            <a:r>
              <a:rPr lang="pl-PL" sz="1800" smtClean="0"/>
              <a:t>Stał przede mną  farmer w wieku 59lat, który został przyjęty do szpitala przed rokiem.  O dziwo na pytania odpowiadał bardzo sensownie i jasno, prawidłowo podając czas i miejsce w którym się znajdował. Kiedy zaczynał mówić sam – zaczynał lamentować. Twierdził, że jest tak długo, dlatego, że nie powiedział całej prawdy o sobie w czasie przyjęcia do szpitala. Tym co zataił miało być to, że w młodości grzeszył i żył w „nieczystości”., Nie chciał powiedzieć o co mu chodzi – wykrzykiwał tylko „Boże, czemuś mnie opuścił”.   W końcu przyznał się, że uprawiał sodomię z krowami.</a:t>
            </a:r>
          </a:p>
        </p:txBody>
      </p:sp>
      <p:sp>
        <p:nvSpPr>
          <p:cNvPr id="18436" name="Rectangle 4"/>
          <p:cNvSpPr>
            <a:spLocks noGrp="1" noChangeArrowheads="1"/>
          </p:cNvSpPr>
          <p:nvPr>
            <p:ph sz="half" idx="2"/>
          </p:nvPr>
        </p:nvSpPr>
        <p:spPr>
          <a:xfrm>
            <a:off x="4651375" y="1600200"/>
            <a:ext cx="4035425" cy="4525963"/>
          </a:xfrm>
        </p:spPr>
        <p:txBody>
          <a:bodyPr>
            <a:normAutofit lnSpcReduction="10000"/>
          </a:bodyPr>
          <a:lstStyle/>
          <a:p>
            <a:pPr>
              <a:lnSpc>
                <a:spcPct val="90000"/>
              </a:lnSpc>
            </a:pPr>
            <a:r>
              <a:rPr lang="pl-PL" sz="1800" smtClean="0"/>
              <a:t>Choroba rozpoczęła się przed rokiem od bólu głowy i żołądka. Opuściły go wtedy siły i w ogóle nie mógł dalej pracować. Raz wydawało mu się, że wstąpił w niego diabeł, który miał go ukarać za to, że w dzieciństwie chodził do sąsiada kraść jabłka. Mówił „sumienie odezwało się we mnie po wielu latach, to wyrzuty sumienia sprowadziły na mnie chorobę”. Wydawało mu się, że opuścił go Bóg. Stopniowo tracił apetyt, w ogóle nie oddawał stolca, nie mógł spać. Twierdził, że trzy jego siostry i brat są też przez niego chorzy.</a:t>
            </a:r>
          </a:p>
        </p:txBody>
      </p:sp>
    </p:spTree>
    <p:extLst>
      <p:ext uri="{BB962C8B-B14F-4D97-AF65-F5344CB8AC3E}">
        <p14:creationId xmlns:p14="http://schemas.microsoft.com/office/powerpoint/2010/main" val="4167108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0-#ppt_w/2"/>
                                          </p:val>
                                        </p:tav>
                                        <p:tav tm="100000">
                                          <p:val>
                                            <p:strVal val="#ppt_x"/>
                                          </p:val>
                                        </p:tav>
                                      </p:tavLst>
                                    </p:anim>
                                    <p:anim calcmode="lin" valueType="num">
                                      <p:cBhvr additive="base">
                                        <p:cTn id="8" dur="500" fill="hold"/>
                                        <p:tgtEl>
                                          <p:spTgt spid="184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5">
                                            <p:txEl>
                                              <p:pRg st="0" end="0"/>
                                            </p:txEl>
                                          </p:spTgt>
                                        </p:tgtEl>
                                        <p:attrNameLst>
                                          <p:attrName>style.visibility</p:attrName>
                                        </p:attrNameLst>
                                      </p:cBhvr>
                                      <p:to>
                                        <p:strVal val="visible"/>
                                      </p:to>
                                    </p:set>
                                    <p:anim calcmode="lin" valueType="num">
                                      <p:cBhvr additive="base">
                                        <p:cTn id="13" dur="500" fill="hold"/>
                                        <p:tgtEl>
                                          <p:spTgt spid="1843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43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36">
                                            <p:txEl>
                                              <p:pRg st="0" end="0"/>
                                            </p:txEl>
                                          </p:spTgt>
                                        </p:tgtEl>
                                        <p:attrNameLst>
                                          <p:attrName>style.visibility</p:attrName>
                                        </p:attrNameLst>
                                      </p:cBhvr>
                                      <p:to>
                                        <p:strVal val="visible"/>
                                      </p:to>
                                    </p:set>
                                    <p:anim calcmode="lin" valueType="num">
                                      <p:cBhvr additive="base">
                                        <p:cTn id="19"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43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P spid="18435" grpId="0" build="p" autoUpdateAnimBg="0"/>
      <p:bldP spid="18436"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p:txBody>
          <a:bodyPr/>
          <a:lstStyle/>
          <a:p>
            <a:r>
              <a:rPr lang="pl-PL" smtClean="0"/>
              <a:t>Część 2.</a:t>
            </a:r>
          </a:p>
        </p:txBody>
      </p:sp>
      <p:sp>
        <p:nvSpPr>
          <p:cNvPr id="19459" name="Rectangle 3"/>
          <p:cNvSpPr>
            <a:spLocks noGrp="1" noChangeArrowheads="1"/>
          </p:cNvSpPr>
          <p:nvPr>
            <p:ph sz="half" idx="1"/>
          </p:nvPr>
        </p:nvSpPr>
        <p:spPr>
          <a:xfrm>
            <a:off x="457200" y="1600200"/>
            <a:ext cx="4035425" cy="4525963"/>
          </a:xfrm>
        </p:spPr>
        <p:txBody>
          <a:bodyPr>
            <a:normAutofit/>
          </a:bodyPr>
          <a:lstStyle/>
          <a:p>
            <a:pPr>
              <a:lnSpc>
                <a:spcPct val="90000"/>
              </a:lnSpc>
            </a:pPr>
            <a:r>
              <a:rPr lang="pl-PL" sz="2000" smtClean="0"/>
              <a:t>Cały czas nosił przy sobie kilka toreb, będąc ciągle gotowy do „przeniesienia do przytułku dla obłąkanych”. Skarżył się ciągle na ból w okolicy serca – ciągle trzymał tam rękę, badając jak bije serce. Jest żonaty, ma czworo dzieci – mieli siedmioro dzieci, ale trzy z nich zmarły w dzieciństwie. Choroba rozpoczęła się 7-8 miesięcy przed przyjęciem do szpitala od objawów dyspeptycznych. Przed początkiem choroby w jego życiu nie zdarzyło się nic szczególnego. </a:t>
            </a:r>
          </a:p>
        </p:txBody>
      </p:sp>
      <p:sp>
        <p:nvSpPr>
          <p:cNvPr id="19460" name="Rectangle 4"/>
          <p:cNvSpPr>
            <a:spLocks noGrp="1" noChangeArrowheads="1"/>
          </p:cNvSpPr>
          <p:nvPr>
            <p:ph sz="half" idx="2"/>
          </p:nvPr>
        </p:nvSpPr>
        <p:spPr>
          <a:xfrm>
            <a:off x="4651375" y="1600200"/>
            <a:ext cx="4035425" cy="4525963"/>
          </a:xfrm>
        </p:spPr>
        <p:txBody>
          <a:bodyPr>
            <a:normAutofit/>
          </a:bodyPr>
          <a:lstStyle/>
          <a:p>
            <a:r>
              <a:rPr lang="pl-PL" dirty="0" smtClean="0"/>
              <a:t>Diagnoza </a:t>
            </a:r>
            <a:r>
              <a:rPr lang="pl-PL" dirty="0" err="1" smtClean="0"/>
              <a:t>Kraepelina</a:t>
            </a:r>
            <a:r>
              <a:rPr lang="pl-PL" dirty="0" smtClean="0"/>
              <a:t>:</a:t>
            </a:r>
          </a:p>
          <a:p>
            <a:pPr lvl="1"/>
            <a:r>
              <a:rPr lang="pl-PL" dirty="0" smtClean="0"/>
              <a:t>Melancholia</a:t>
            </a:r>
          </a:p>
          <a:p>
            <a:pPr lvl="1"/>
            <a:endParaRPr lang="pl-PL" dirty="0" smtClean="0"/>
          </a:p>
          <a:p>
            <a:pPr lvl="1">
              <a:buNone/>
            </a:pPr>
            <a:r>
              <a:rPr lang="pl-PL" dirty="0" smtClean="0"/>
              <a:t>Diagnoza AC: epizod depresji ciężkiej z cechami psychotycznymi</a:t>
            </a:r>
          </a:p>
        </p:txBody>
      </p:sp>
    </p:spTree>
    <p:extLst>
      <p:ext uri="{BB962C8B-B14F-4D97-AF65-F5344CB8AC3E}">
        <p14:creationId xmlns:p14="http://schemas.microsoft.com/office/powerpoint/2010/main" val="657489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0-#ppt_w/2"/>
                                          </p:val>
                                        </p:tav>
                                        <p:tav tm="100000">
                                          <p:val>
                                            <p:strVal val="#ppt_x"/>
                                          </p:val>
                                        </p:tav>
                                      </p:tavLst>
                                    </p:anim>
                                    <p:anim calcmode="lin" valueType="num">
                                      <p:cBhvr additive="base">
                                        <p:cTn id="8" dur="500" fill="hold"/>
                                        <p:tgtEl>
                                          <p:spTgt spid="194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59">
                                            <p:txEl>
                                              <p:pRg st="0" end="0"/>
                                            </p:txEl>
                                          </p:spTgt>
                                        </p:tgtEl>
                                        <p:attrNameLst>
                                          <p:attrName>style.visibility</p:attrName>
                                        </p:attrNameLst>
                                      </p:cBhvr>
                                      <p:to>
                                        <p:strVal val="visible"/>
                                      </p:to>
                                    </p:set>
                                    <p:anim calcmode="lin" valueType="num">
                                      <p:cBhvr additive="base">
                                        <p:cTn id="13" dur="500" fill="hold"/>
                                        <p:tgtEl>
                                          <p:spTgt spid="1945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5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460">
                                            <p:txEl>
                                              <p:pRg st="0" end="0"/>
                                            </p:txEl>
                                          </p:spTgt>
                                        </p:tgtEl>
                                        <p:attrNameLst>
                                          <p:attrName>style.visibility</p:attrName>
                                        </p:attrNameLst>
                                      </p:cBhvr>
                                      <p:to>
                                        <p:strVal val="visible"/>
                                      </p:to>
                                    </p:set>
                                    <p:anim calcmode="lin" valueType="num">
                                      <p:cBhvr additive="base">
                                        <p:cTn id="19" dur="500" fill="hold"/>
                                        <p:tgtEl>
                                          <p:spTgt spid="19460">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46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par>
                                <p:cTn id="21" presetID="2" presetClass="entr" presetSubtype="8" fill="hold" grpId="0" nodeType="withEffect">
                                  <p:stCondLst>
                                    <p:cond delay="0"/>
                                  </p:stCondLst>
                                  <p:childTnLst>
                                    <p:set>
                                      <p:cBhvr>
                                        <p:cTn id="22" dur="1" fill="hold">
                                          <p:stCondLst>
                                            <p:cond delay="0"/>
                                          </p:stCondLst>
                                        </p:cTn>
                                        <p:tgtEl>
                                          <p:spTgt spid="19460">
                                            <p:txEl>
                                              <p:pRg st="1" end="1"/>
                                            </p:txEl>
                                          </p:spTgt>
                                        </p:tgtEl>
                                        <p:attrNameLst>
                                          <p:attrName>style.visibility</p:attrName>
                                        </p:attrNameLst>
                                      </p:cBhvr>
                                      <p:to>
                                        <p:strVal val="visible"/>
                                      </p:to>
                                    </p:set>
                                    <p:anim calcmode="lin" valueType="num">
                                      <p:cBhvr additive="base">
                                        <p:cTn id="23" dur="500" fill="hold"/>
                                        <p:tgtEl>
                                          <p:spTgt spid="19460">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9460">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par>
                                <p:cTn id="25" presetID="2" presetClass="entr" presetSubtype="8" fill="hold" grpId="0" nodeType="withEffect">
                                  <p:stCondLst>
                                    <p:cond delay="0"/>
                                  </p:stCondLst>
                                  <p:childTnLst>
                                    <p:set>
                                      <p:cBhvr>
                                        <p:cTn id="26" dur="1" fill="hold">
                                          <p:stCondLst>
                                            <p:cond delay="0"/>
                                          </p:stCondLst>
                                        </p:cTn>
                                        <p:tgtEl>
                                          <p:spTgt spid="19460">
                                            <p:txEl>
                                              <p:pRg st="3" end="3"/>
                                            </p:txEl>
                                          </p:spTgt>
                                        </p:tgtEl>
                                        <p:attrNameLst>
                                          <p:attrName>style.visibility</p:attrName>
                                        </p:attrNameLst>
                                      </p:cBhvr>
                                      <p:to>
                                        <p:strVal val="visible"/>
                                      </p:to>
                                    </p:set>
                                    <p:anim calcmode="lin" valueType="num">
                                      <p:cBhvr additive="base">
                                        <p:cTn id="27" dur="500" fill="hold"/>
                                        <p:tgtEl>
                                          <p:spTgt spid="19460">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460">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utoUpdateAnimBg="0"/>
      <p:bldP spid="19459" grpId="0" build="p" autoUpdateAnimBg="0"/>
      <p:bldP spid="19460"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smtClean="0"/>
              <a:t>Bezsenny i psychotyczny </a:t>
            </a:r>
            <a:endParaRPr lang="pl-PL" dirty="0"/>
          </a:p>
        </p:txBody>
      </p:sp>
      <p:sp>
        <p:nvSpPr>
          <p:cNvPr id="3" name="Podtytuł 2"/>
          <p:cNvSpPr>
            <a:spLocks noGrp="1"/>
          </p:cNvSpPr>
          <p:nvPr>
            <p:ph type="subTitle" idx="1"/>
          </p:nvPr>
        </p:nvSpPr>
        <p:spPr/>
        <p:txBody>
          <a:bodyPr/>
          <a:lstStyle/>
          <a:p>
            <a:endParaRPr lang="pl-PL"/>
          </a:p>
        </p:txBody>
      </p:sp>
    </p:spTree>
    <p:extLst>
      <p:ext uri="{BB962C8B-B14F-4D97-AF65-F5344CB8AC3E}">
        <p14:creationId xmlns:p14="http://schemas.microsoft.com/office/powerpoint/2010/main" val="1358194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fontScale="85000" lnSpcReduction="20000"/>
          </a:bodyPr>
          <a:lstStyle/>
          <a:p>
            <a:r>
              <a:rPr lang="pl-PL" dirty="0" smtClean="0"/>
              <a:t>Pan</a:t>
            </a:r>
            <a:r>
              <a:rPr lang="pl-PL" dirty="0" smtClean="0">
                <a:effectLst/>
              </a:rPr>
              <a:t> R, wiek 44 lata, prezentuje dezorientację, zaburzenia uwagi i koncentracji, urojenia a także halucynacje wzrokowe i słuchowe. W badaniu </a:t>
            </a:r>
            <a:r>
              <a:rPr lang="pl-PL" dirty="0" err="1" smtClean="0">
                <a:effectLst/>
              </a:rPr>
              <a:t>Folstein</a:t>
            </a:r>
            <a:r>
              <a:rPr lang="pl-PL" dirty="0" smtClean="0">
                <a:effectLst/>
              </a:rPr>
              <a:t> Mini-</a:t>
            </a:r>
            <a:r>
              <a:rPr lang="pl-PL" dirty="0" err="1" smtClean="0">
                <a:effectLst/>
              </a:rPr>
              <a:t>Mental</a:t>
            </a:r>
            <a:r>
              <a:rPr lang="pl-PL" dirty="0" smtClean="0">
                <a:effectLst/>
              </a:rPr>
              <a:t> </a:t>
            </a:r>
            <a:r>
              <a:rPr lang="pl-PL" dirty="0" err="1" smtClean="0">
                <a:effectLst/>
              </a:rPr>
              <a:t>State</a:t>
            </a:r>
            <a:r>
              <a:rPr lang="pl-PL" dirty="0" smtClean="0">
                <a:effectLst/>
              </a:rPr>
              <a:t> </a:t>
            </a:r>
            <a:r>
              <a:rPr lang="pl-PL" dirty="0" err="1" smtClean="0">
                <a:effectLst/>
              </a:rPr>
              <a:t>Examination</a:t>
            </a:r>
            <a:r>
              <a:rPr lang="pl-PL" dirty="0" smtClean="0">
                <a:effectLst/>
              </a:rPr>
              <a:t> (MMSE) uzyskał wynik 7 z 30, co wskazuje na ciężkie zaburzenia. Relacjonuje także nudności, sporadyczne wymioty i jadłowstręt. Bierze </a:t>
            </a:r>
            <a:r>
              <a:rPr lang="pl-PL" dirty="0" err="1" smtClean="0">
                <a:effectLst/>
              </a:rPr>
              <a:t>hydrokodeina</a:t>
            </a:r>
            <a:r>
              <a:rPr lang="pl-PL" dirty="0" smtClean="0">
                <a:effectLst/>
              </a:rPr>
              <a:t> / </a:t>
            </a:r>
            <a:r>
              <a:rPr lang="pl-PL" dirty="0" err="1" smtClean="0">
                <a:effectLst/>
              </a:rPr>
              <a:t>acetoaminofen</a:t>
            </a:r>
            <a:r>
              <a:rPr lang="pl-PL" dirty="0" smtClean="0">
                <a:effectLst/>
              </a:rPr>
              <a:t>, mg 30/500, 4 razy dziennie z powodu bólów pleców i stawów. Dodatkowo ma rozrusznik serca, który został wszczepiony z powodu bradykardii zatokowej przed 5 laty.</a:t>
            </a:r>
            <a:endParaRPr lang="pl-PL" dirty="0"/>
          </a:p>
        </p:txBody>
      </p:sp>
      <p:sp>
        <p:nvSpPr>
          <p:cNvPr id="2" name="Tytuł 1"/>
          <p:cNvSpPr>
            <a:spLocks noGrp="1"/>
          </p:cNvSpPr>
          <p:nvPr>
            <p:ph type="title"/>
          </p:nvPr>
        </p:nvSpPr>
        <p:spPr/>
        <p:txBody>
          <a:bodyPr/>
          <a:lstStyle/>
          <a:p>
            <a:endParaRPr lang="pl-PL"/>
          </a:p>
        </p:txBody>
      </p:sp>
    </p:spTree>
    <p:extLst>
      <p:ext uri="{BB962C8B-B14F-4D97-AF65-F5344CB8AC3E}">
        <p14:creationId xmlns:p14="http://schemas.microsoft.com/office/powerpoint/2010/main" val="1834940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fontScale="77500" lnSpcReduction="20000"/>
          </a:bodyPr>
          <a:lstStyle/>
          <a:p>
            <a:r>
              <a:rPr lang="pl-PL" dirty="0" smtClean="0">
                <a:effectLst/>
              </a:rPr>
              <a:t>Narzeczona pana R opisuje , że w ciągu ostatnich 6 miesięcy nie może on spać, ciągle mówi o oczekiwaniu na „wymarzony sen”. </a:t>
            </a:r>
          </a:p>
          <a:p>
            <a:r>
              <a:rPr lang="pl-PL" dirty="0" smtClean="0">
                <a:effectLst/>
              </a:rPr>
              <a:t> W ostatnim miesiącu Pan </a:t>
            </a:r>
            <a:r>
              <a:rPr lang="pl-PL" dirty="0" smtClean="0"/>
              <a:t>R śpi średnio </a:t>
            </a:r>
            <a:r>
              <a:rPr lang="pl-PL" dirty="0" smtClean="0">
                <a:effectLst/>
              </a:rPr>
              <a:t>od 3 do 4 godzin w nocy, bez </a:t>
            </a:r>
            <a:r>
              <a:rPr lang="pl-PL" dirty="0" err="1" smtClean="0">
                <a:effectLst/>
              </a:rPr>
              <a:t>podsypiania</a:t>
            </a:r>
            <a:r>
              <a:rPr lang="pl-PL" dirty="0" smtClean="0">
                <a:effectLst/>
              </a:rPr>
              <a:t> w ciągu dnia. Dziesięć dni temu, przestał spać całkowicie.  Stał się coraz bardziej paranoiczny, wierząc, że rządowi agenci zostali wysłani, aby go zabić. Kilka dni przed przyjęciem, pan R prezentował halucynacje wzrokowe i słuchowe. Twierdzi, że  że słyszy głosy, ostrzegające go przed  Armagedonem i widzi reinkarnację zmarłych krewnych. Opisuje swój  nastrój jako "w porządku" i upatruje istoty swojej choroby w bezsenności.</a:t>
            </a:r>
            <a:endParaRPr lang="pl-PL" dirty="0"/>
          </a:p>
        </p:txBody>
      </p:sp>
      <p:sp>
        <p:nvSpPr>
          <p:cNvPr id="2" name="Tytuł 1"/>
          <p:cNvSpPr>
            <a:spLocks noGrp="1"/>
          </p:cNvSpPr>
          <p:nvPr>
            <p:ph type="title"/>
          </p:nvPr>
        </p:nvSpPr>
        <p:spPr/>
        <p:txBody>
          <a:bodyPr/>
          <a:lstStyle/>
          <a:p>
            <a:endParaRPr lang="pl-PL"/>
          </a:p>
        </p:txBody>
      </p:sp>
    </p:spTree>
    <p:extLst>
      <p:ext uri="{BB962C8B-B14F-4D97-AF65-F5344CB8AC3E}">
        <p14:creationId xmlns:p14="http://schemas.microsoft.com/office/powerpoint/2010/main" val="2890740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fontScale="85000" lnSpcReduction="20000"/>
          </a:bodyPr>
          <a:lstStyle/>
          <a:p>
            <a:r>
              <a:rPr lang="pl-PL" dirty="0" smtClean="0"/>
              <a:t>W rodzinie pochodzenia pana R. występowały przypadki łagodnej depresji, a brat Pana R zmarł przed 3 laty z powodu guza mózgu.  Pan R używa kilka razy w miesiącu marihuany, ale nie jest wiadomo na temat innych SPA, których miałby używać.</a:t>
            </a:r>
          </a:p>
          <a:p>
            <a:endParaRPr lang="pl-PL" dirty="0" smtClean="0"/>
          </a:p>
          <a:p>
            <a:r>
              <a:rPr lang="pl-PL" dirty="0" smtClean="0"/>
              <a:t> Ma gorączkę 39,2 ° C. RR jest normalne, okresowo doświadcza częstoskurczu. Badanie neurologiczne ujawnia pobudzenie psychoruchowe i rozproszone miokloniczne drżenie.</a:t>
            </a:r>
            <a:endParaRPr lang="pl-PL" dirty="0"/>
          </a:p>
        </p:txBody>
      </p:sp>
      <p:sp>
        <p:nvSpPr>
          <p:cNvPr id="2" name="Tytuł 1"/>
          <p:cNvSpPr>
            <a:spLocks noGrp="1"/>
          </p:cNvSpPr>
          <p:nvPr>
            <p:ph type="title"/>
          </p:nvPr>
        </p:nvSpPr>
        <p:spPr/>
        <p:txBody>
          <a:bodyPr/>
          <a:lstStyle/>
          <a:p>
            <a:endParaRPr lang="pl-PL"/>
          </a:p>
        </p:txBody>
      </p:sp>
    </p:spTree>
    <p:extLst>
      <p:ext uri="{BB962C8B-B14F-4D97-AF65-F5344CB8AC3E}">
        <p14:creationId xmlns:p14="http://schemas.microsoft.com/office/powerpoint/2010/main" val="3184579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17500" y="544513"/>
            <a:ext cx="8637588" cy="762000"/>
          </a:xfrm>
        </p:spPr>
        <p:txBody>
          <a:bodyPr/>
          <a:lstStyle/>
          <a:p>
            <a:r>
              <a:rPr lang="pl-PL"/>
              <a:t>##3-7</a:t>
            </a:r>
          </a:p>
        </p:txBody>
      </p:sp>
      <p:sp>
        <p:nvSpPr>
          <p:cNvPr id="4099" name="Rectangle 3"/>
          <p:cNvSpPr>
            <a:spLocks noGrp="1" noChangeArrowheads="1"/>
          </p:cNvSpPr>
          <p:nvPr>
            <p:ph idx="1"/>
          </p:nvPr>
        </p:nvSpPr>
        <p:spPr/>
        <p:txBody>
          <a:bodyPr/>
          <a:lstStyle/>
          <a:p>
            <a:pPr>
              <a:lnSpc>
                <a:spcPct val="90000"/>
              </a:lnSpc>
            </a:pPr>
            <a:r>
              <a:rPr lang="pl-PL" sz="2000" i="1">
                <a:cs typeface="Arial" pitchFamily="34" charset="0"/>
              </a:rPr>
              <a:t>#3 : 34-letnia, cierpiąca na depresję kobieta, ma problemy z przypomnieniem sobie ostatnich kliku miesięcy swego życia - HIPOMNEZJA</a:t>
            </a:r>
            <a:endParaRPr lang="en-US" sz="2000">
              <a:cs typeface="Arial" pitchFamily="34" charset="0"/>
            </a:endParaRPr>
          </a:p>
          <a:p>
            <a:pPr>
              <a:lnSpc>
                <a:spcPct val="90000"/>
              </a:lnSpc>
            </a:pPr>
            <a:r>
              <a:rPr lang="pl-PL" sz="2000" i="1">
                <a:cs typeface="Arial" pitchFamily="34" charset="0"/>
              </a:rPr>
              <a:t>#4 : mężczyzna, który spowodował wypadek drogowy, w wyniku którego doznał wstrząsu mózgu, twierdzi, że był pasażerem samochodu. którym kierował - AMNEZJA WSTECZNA</a:t>
            </a:r>
            <a:endParaRPr lang="en-US" sz="2000">
              <a:cs typeface="Arial" pitchFamily="34" charset="0"/>
            </a:endParaRPr>
          </a:p>
          <a:p>
            <a:pPr>
              <a:lnSpc>
                <a:spcPct val="90000"/>
              </a:lnSpc>
            </a:pPr>
            <a:r>
              <a:rPr lang="pl-PL" sz="2000" i="1">
                <a:cs typeface="Arial" pitchFamily="34" charset="0"/>
              </a:rPr>
              <a:t>#5: po intoksykacji alkoholowej, 32-letni mężczyzna, nie chce uwierzyć, że rozebrał się do naga - AMNEZJA NASTĘPCZA</a:t>
            </a:r>
            <a:endParaRPr lang="en-US" sz="2000">
              <a:cs typeface="Arial" pitchFamily="34" charset="0"/>
            </a:endParaRPr>
          </a:p>
          <a:p>
            <a:pPr>
              <a:lnSpc>
                <a:spcPct val="90000"/>
              </a:lnSpc>
            </a:pPr>
            <a:r>
              <a:rPr lang="pl-PL" sz="2000" i="1">
                <a:cs typeface="Arial" pitchFamily="34" charset="0"/>
              </a:rPr>
              <a:t>#6: 67-letnia kobieta z otępieniem twierdzi, po pytaniu o wizyty jej rodziny, że rano odwiedziła ją babcia - KONFABULACJA</a:t>
            </a:r>
            <a:endParaRPr lang="en-US" sz="2000">
              <a:cs typeface="Arial" pitchFamily="34" charset="0"/>
            </a:endParaRPr>
          </a:p>
          <a:p>
            <a:pPr>
              <a:lnSpc>
                <a:spcPct val="90000"/>
              </a:lnSpc>
            </a:pPr>
            <a:r>
              <a:rPr lang="pl-PL" sz="2000" i="1">
                <a:cs typeface="Arial" pitchFamily="34" charset="0"/>
              </a:rPr>
              <a:t>#7: 88-letni nauczyciel j. polskiego dobrze pamięta swoją maturę, nie jest sobie w stanie przypomnieć czegokolwiek z wczoraj - EKMNEZJA</a:t>
            </a:r>
            <a:endParaRPr lang="en-US" sz="2000">
              <a:cs typeface="Arial" pitchFamily="34" charset="0"/>
            </a:endParaRPr>
          </a:p>
          <a:p>
            <a:pPr>
              <a:lnSpc>
                <a:spcPct val="90000"/>
              </a:lnSpc>
            </a:pPr>
            <a:endParaRPr lang="pl-PL" sz="2000"/>
          </a:p>
        </p:txBody>
      </p:sp>
      <p:sp>
        <p:nvSpPr>
          <p:cNvPr id="4" name="Symbol zastępczy numeru slajdu 5"/>
          <p:cNvSpPr>
            <a:spLocks noGrp="1"/>
          </p:cNvSpPr>
          <p:nvPr>
            <p:ph type="sldNum" sz="quarter" idx="12"/>
          </p:nvPr>
        </p:nvSpPr>
        <p:spPr/>
        <p:txBody>
          <a:bodyPr/>
          <a:lstStyle/>
          <a:p>
            <a:fld id="{D3F6CF12-ED99-4993-8FAD-C364B6FFC970}" type="slidenum">
              <a:rPr lang="pl-PL"/>
              <a:pPr/>
              <a:t>4</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dissolve">
                                      <p:cBhvr>
                                        <p:cTn id="7" dur="500"/>
                                        <p:tgtEl>
                                          <p:spTgt spid="4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dissolve">
                                      <p:cBhvr>
                                        <p:cTn id="12" dur="500"/>
                                        <p:tgtEl>
                                          <p:spTgt spid="40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Effect transition="in" filter="dissolve">
                                      <p:cBhvr>
                                        <p:cTn id="17" dur="500"/>
                                        <p:tgtEl>
                                          <p:spTgt spid="40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099">
                                            <p:txEl>
                                              <p:pRg st="3" end="3"/>
                                            </p:txEl>
                                          </p:spTgt>
                                        </p:tgtEl>
                                        <p:attrNameLst>
                                          <p:attrName>style.visibility</p:attrName>
                                        </p:attrNameLst>
                                      </p:cBhvr>
                                      <p:to>
                                        <p:strVal val="visible"/>
                                      </p:to>
                                    </p:set>
                                    <p:animEffect transition="in" filter="dissolve">
                                      <p:cBhvr>
                                        <p:cTn id="22" dur="500"/>
                                        <p:tgtEl>
                                          <p:spTgt spid="40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099">
                                            <p:txEl>
                                              <p:pRg st="4" end="4"/>
                                            </p:txEl>
                                          </p:spTgt>
                                        </p:tgtEl>
                                        <p:attrNameLst>
                                          <p:attrName>style.visibility</p:attrName>
                                        </p:attrNameLst>
                                      </p:cBhvr>
                                      <p:to>
                                        <p:strVal val="visible"/>
                                      </p:to>
                                    </p:set>
                                    <p:animEffect transition="in" filter="dissolve">
                                      <p:cBhvr>
                                        <p:cTn id="27" dur="500"/>
                                        <p:tgtEl>
                                          <p:spTgt spid="40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fontScale="77500" lnSpcReduction="20000"/>
          </a:bodyPr>
          <a:lstStyle/>
          <a:p>
            <a:r>
              <a:rPr lang="pl-PL" dirty="0" smtClean="0"/>
              <a:t>Rutynowe badania laboratoryjne ujawniają:  łagodną anemię i łagodną </a:t>
            </a:r>
            <a:r>
              <a:rPr lang="pl-PL" dirty="0" err="1" smtClean="0"/>
              <a:t>hypokaliemię</a:t>
            </a:r>
            <a:r>
              <a:rPr lang="pl-PL" dirty="0" smtClean="0"/>
              <a:t>.  Wyniki funkcji wątroby, nerek, kwasu foliowego i witaminy B12 w normie. Badanie ogólne moczu wykazuje na obecność ciał ketonowych. RTG klatki piersiowej i TK głowy, brzucha i miednicy bez odchyleń od normy. MRI jest przeciwwskazane z powodu wszczepionego rozrusznika serca. </a:t>
            </a:r>
            <a:r>
              <a:rPr lang="pl-PL" dirty="0" err="1" smtClean="0"/>
              <a:t>Pulsoksymetria</a:t>
            </a:r>
            <a:r>
              <a:rPr lang="pl-PL" dirty="0" smtClean="0"/>
              <a:t> nie wskazuje na  bezdech. Pan R i jego rodzina odmówili punkcji, co wyklucza badanie płynu mózgowo-rdzeniowego . Elektroencefalografia (EEG) w granicach normy. </a:t>
            </a:r>
            <a:endParaRPr lang="pl-PL" dirty="0"/>
          </a:p>
        </p:txBody>
      </p:sp>
      <p:sp>
        <p:nvSpPr>
          <p:cNvPr id="2" name="Tytuł 1"/>
          <p:cNvSpPr>
            <a:spLocks noGrp="1"/>
          </p:cNvSpPr>
          <p:nvPr>
            <p:ph type="title"/>
          </p:nvPr>
        </p:nvSpPr>
        <p:spPr/>
        <p:txBody>
          <a:bodyPr/>
          <a:lstStyle/>
          <a:p>
            <a:endParaRPr lang="pl-PL"/>
          </a:p>
        </p:txBody>
      </p:sp>
    </p:spTree>
    <p:extLst>
      <p:ext uri="{BB962C8B-B14F-4D97-AF65-F5344CB8AC3E}">
        <p14:creationId xmlns:p14="http://schemas.microsoft.com/office/powerpoint/2010/main" val="2867900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fontScale="85000" lnSpcReduction="20000"/>
          </a:bodyPr>
          <a:lstStyle/>
          <a:p>
            <a:r>
              <a:rPr lang="pl-PL" dirty="0" smtClean="0"/>
              <a:t>Pan R otrzymał iniekcje domięśniową z 5 mg </a:t>
            </a:r>
            <a:r>
              <a:rPr lang="pl-PL" dirty="0" err="1" smtClean="0"/>
              <a:t>haloperidolu</a:t>
            </a:r>
            <a:r>
              <a:rPr lang="pl-PL" dirty="0" smtClean="0"/>
              <a:t>, a następnie po 15 godzinach iniekcje domięśniową z 9,75 mg </a:t>
            </a:r>
            <a:r>
              <a:rPr lang="pl-PL" dirty="0" err="1" smtClean="0"/>
              <a:t>arypiprazolu</a:t>
            </a:r>
            <a:r>
              <a:rPr lang="pl-PL" dirty="0" smtClean="0"/>
              <a:t>. W ciągu kilku godzin od otrzymania </a:t>
            </a:r>
            <a:r>
              <a:rPr lang="pl-PL" dirty="0" err="1" smtClean="0"/>
              <a:t>arypiprazolu</a:t>
            </a:r>
            <a:r>
              <a:rPr lang="pl-PL" dirty="0" smtClean="0"/>
              <a:t>, pacjent rozwinął objawy dystoniczne z kręczem karku i liczne </a:t>
            </a:r>
            <a:r>
              <a:rPr lang="pl-PL" dirty="0" err="1" smtClean="0"/>
              <a:t>mioklonie</a:t>
            </a:r>
            <a:r>
              <a:rPr lang="pl-PL" dirty="0" smtClean="0"/>
              <a:t>. Dodatkowo, jego </a:t>
            </a:r>
            <a:r>
              <a:rPr lang="pl-PL" dirty="0" err="1" smtClean="0"/>
              <a:t>QTc</a:t>
            </a:r>
            <a:r>
              <a:rPr lang="pl-PL" dirty="0" smtClean="0"/>
              <a:t> zwiększyło się o 120 ms. Następnie wszystkie leki </a:t>
            </a:r>
            <a:r>
              <a:rPr lang="pl-PL" dirty="0" err="1" smtClean="0"/>
              <a:t>przeciwpsychotyczne</a:t>
            </a:r>
            <a:r>
              <a:rPr lang="pl-PL" dirty="0" smtClean="0"/>
              <a:t> zostały odstawione. Otrzymał kilka dawek </a:t>
            </a:r>
            <a:r>
              <a:rPr lang="pl-PL" dirty="0" err="1" smtClean="0"/>
              <a:t>lorazepamu</a:t>
            </a:r>
            <a:r>
              <a:rPr lang="pl-PL" dirty="0" smtClean="0"/>
              <a:t> po 1 mg </a:t>
            </a:r>
            <a:r>
              <a:rPr lang="pl-PL" dirty="0" err="1" smtClean="0"/>
              <a:t>i.m</a:t>
            </a:r>
            <a:r>
              <a:rPr lang="pl-PL" dirty="0" smtClean="0"/>
              <a:t>,, ale nie zmieniło to jego stanu – nadal był pobudzony i bezsenny pomimo nocy. </a:t>
            </a:r>
            <a:endParaRPr lang="pl-PL" dirty="0"/>
          </a:p>
        </p:txBody>
      </p:sp>
      <p:sp>
        <p:nvSpPr>
          <p:cNvPr id="2" name="Tytuł 1"/>
          <p:cNvSpPr>
            <a:spLocks noGrp="1"/>
          </p:cNvSpPr>
          <p:nvPr>
            <p:ph type="title"/>
          </p:nvPr>
        </p:nvSpPr>
        <p:spPr/>
        <p:txBody>
          <a:bodyPr/>
          <a:lstStyle/>
          <a:p>
            <a:endParaRPr lang="pl-PL"/>
          </a:p>
        </p:txBody>
      </p:sp>
    </p:spTree>
    <p:extLst>
      <p:ext uri="{BB962C8B-B14F-4D97-AF65-F5344CB8AC3E}">
        <p14:creationId xmlns:p14="http://schemas.microsoft.com/office/powerpoint/2010/main" val="4061092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fontScale="92500" lnSpcReduction="20000"/>
          </a:bodyPr>
          <a:lstStyle/>
          <a:p>
            <a:r>
              <a:rPr lang="pl-PL" dirty="0" smtClean="0"/>
              <a:t>W dwa dni później, w czasie kuracji </a:t>
            </a:r>
            <a:r>
              <a:rPr lang="pl-PL" dirty="0" err="1" smtClean="0"/>
              <a:t>lorazepamem</a:t>
            </a:r>
            <a:r>
              <a:rPr lang="pl-PL" dirty="0" smtClean="0"/>
              <a:t> stan psychiczny pana R poprawił się. Sen wydłużył się do 4 godzin, ustąpiły doznania halucynacyjne, uzyskał wynik 24 punkty w MMSE. . Orientacja, pamięć i koncentracja stopniowo poprawiać. Dochodzi do normalizacji akcji serca i temperatury. Po 6 dniach od przyjęcia został wypisany . Po 2 tygodniach i 4 miesiącach zgłosił się do lekarza pierwszego kontaktu w stanie  remisji.</a:t>
            </a:r>
            <a:endParaRPr lang="pl-PL" dirty="0"/>
          </a:p>
        </p:txBody>
      </p:sp>
      <p:sp>
        <p:nvSpPr>
          <p:cNvPr id="2" name="Tytuł 1"/>
          <p:cNvSpPr>
            <a:spLocks noGrp="1"/>
          </p:cNvSpPr>
          <p:nvPr>
            <p:ph type="title"/>
          </p:nvPr>
        </p:nvSpPr>
        <p:spPr/>
        <p:txBody>
          <a:bodyPr/>
          <a:lstStyle/>
          <a:p>
            <a:endParaRPr lang="pl-PL"/>
          </a:p>
        </p:txBody>
      </p:sp>
    </p:spTree>
    <p:extLst>
      <p:ext uri="{BB962C8B-B14F-4D97-AF65-F5344CB8AC3E}">
        <p14:creationId xmlns:p14="http://schemas.microsoft.com/office/powerpoint/2010/main" val="344822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17500" y="544513"/>
            <a:ext cx="8637588" cy="762000"/>
          </a:xfrm>
        </p:spPr>
        <p:txBody>
          <a:bodyPr/>
          <a:lstStyle/>
          <a:p>
            <a:r>
              <a:rPr lang="pl-PL"/>
              <a:t>Zaburzenia nastroju</a:t>
            </a:r>
          </a:p>
        </p:txBody>
      </p:sp>
      <p:sp>
        <p:nvSpPr>
          <p:cNvPr id="51203" name="Rectangle 3"/>
          <p:cNvSpPr>
            <a:spLocks noGrp="1" noChangeArrowheads="1"/>
          </p:cNvSpPr>
          <p:nvPr>
            <p:ph idx="1"/>
          </p:nvPr>
        </p:nvSpPr>
        <p:spPr/>
        <p:txBody>
          <a:bodyPr/>
          <a:lstStyle/>
          <a:p>
            <a:endParaRPr lang="en-US"/>
          </a:p>
          <a:p>
            <a:r>
              <a:rPr lang="pl-PL" b="1" u="sng">
                <a:cs typeface="Arial" pitchFamily="34" charset="0"/>
              </a:rPr>
              <a:t>dysforia</a:t>
            </a:r>
            <a:r>
              <a:rPr lang="pl-PL">
                <a:cs typeface="Arial" pitchFamily="34" charset="0"/>
              </a:rPr>
              <a:t>: uczucie gniewu, złości, bez przyczyny, często połączone z zachowaniami agresywnymi</a:t>
            </a:r>
            <a:endParaRPr lang="en-US">
              <a:cs typeface="Arial" pitchFamily="34" charset="0"/>
            </a:endParaRPr>
          </a:p>
          <a:p>
            <a:pPr>
              <a:buFontTx/>
              <a:buNone/>
            </a:pPr>
            <a:endParaRPr lang="pl-PL"/>
          </a:p>
        </p:txBody>
      </p:sp>
      <p:sp>
        <p:nvSpPr>
          <p:cNvPr id="4" name="Symbol zastępczy numeru slajdu 5"/>
          <p:cNvSpPr>
            <a:spLocks noGrp="1"/>
          </p:cNvSpPr>
          <p:nvPr>
            <p:ph type="sldNum" sz="quarter" idx="12"/>
          </p:nvPr>
        </p:nvSpPr>
        <p:spPr/>
        <p:txBody>
          <a:bodyPr/>
          <a:lstStyle/>
          <a:p>
            <a:fld id="{91330F32-C9B8-43FC-9AE0-2BE373B2692D}" type="slidenum">
              <a:rPr lang="pl-PL"/>
              <a:pPr/>
              <a:t>43</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03">
                                            <p:txEl>
                                              <p:pRg st="1" end="1"/>
                                            </p:txEl>
                                          </p:spTgt>
                                        </p:tgtEl>
                                        <p:attrNameLst>
                                          <p:attrName>style.visibility</p:attrName>
                                        </p:attrNameLst>
                                      </p:cBhvr>
                                      <p:to>
                                        <p:strVal val="visible"/>
                                      </p:to>
                                    </p:set>
                                    <p:animEffect transition="in" filter="dissolve">
                                      <p:cBhvr>
                                        <p:cTn id="7" dur="500"/>
                                        <p:tgtEl>
                                          <p:spTgt spid="512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17500" y="544513"/>
            <a:ext cx="8637588" cy="762000"/>
          </a:xfrm>
        </p:spPr>
        <p:txBody>
          <a:bodyPr/>
          <a:lstStyle/>
          <a:p>
            <a:r>
              <a:rPr lang="pl-PL"/>
              <a:t>Lęk i jego manifestacje</a:t>
            </a:r>
          </a:p>
        </p:txBody>
      </p:sp>
      <p:sp>
        <p:nvSpPr>
          <p:cNvPr id="52227" name="Rectangle 3"/>
          <p:cNvSpPr>
            <a:spLocks noGrp="1" noChangeArrowheads="1"/>
          </p:cNvSpPr>
          <p:nvPr>
            <p:ph idx="1"/>
          </p:nvPr>
        </p:nvSpPr>
        <p:spPr/>
        <p:txBody>
          <a:bodyPr/>
          <a:lstStyle/>
          <a:p>
            <a:pPr>
              <a:lnSpc>
                <a:spcPct val="90000"/>
              </a:lnSpc>
            </a:pPr>
            <a:r>
              <a:rPr lang="pl-PL" sz="2800" b="1" u="sng">
                <a:cs typeface="Arial" pitchFamily="34" charset="0"/>
              </a:rPr>
              <a:t>lęk</a:t>
            </a:r>
            <a:r>
              <a:rPr lang="pl-PL" sz="2800">
                <a:cs typeface="Arial" pitchFamily="34" charset="0"/>
              </a:rPr>
              <a:t>: uczucie napięcia, niepokoju, obawy, których to uczuć przyczyny nie są znane lub uzasadnione</a:t>
            </a:r>
            <a:endParaRPr lang="en-US" sz="2800">
              <a:cs typeface="Arial" pitchFamily="34" charset="0"/>
            </a:endParaRPr>
          </a:p>
          <a:p>
            <a:pPr>
              <a:lnSpc>
                <a:spcPct val="90000"/>
              </a:lnSpc>
            </a:pPr>
            <a:r>
              <a:rPr lang="pl-PL" sz="2800" b="1" u="sng">
                <a:cs typeface="Arial" pitchFamily="34" charset="0"/>
              </a:rPr>
              <a:t>napad paniki</a:t>
            </a:r>
            <a:r>
              <a:rPr lang="pl-PL" sz="2800">
                <a:cs typeface="Arial" pitchFamily="34" charset="0"/>
              </a:rPr>
              <a:t>: nagły lęk, trwający kilkadziesiąt minut, któremu towarzyszą dolegliwości somatyczne , oraz obawa przed śmiercią lub utratą zmysłów </a:t>
            </a:r>
            <a:endParaRPr lang="en-US" sz="2800">
              <a:cs typeface="Arial" pitchFamily="34" charset="0"/>
            </a:endParaRPr>
          </a:p>
          <a:p>
            <a:pPr>
              <a:lnSpc>
                <a:spcPct val="90000"/>
              </a:lnSpc>
            </a:pPr>
            <a:r>
              <a:rPr lang="pl-PL" sz="2800" b="1" u="sng">
                <a:cs typeface="Arial" pitchFamily="34" charset="0"/>
              </a:rPr>
              <a:t>somatyzacja:</a:t>
            </a:r>
            <a:r>
              <a:rPr lang="pl-PL" sz="2800">
                <a:cs typeface="Arial" pitchFamily="34" charset="0"/>
              </a:rPr>
              <a:t> dolegliwości somatyczne, najczęściej bólowe, lub ze strony układu krążenia lub pokarmowego, których przyczyną jest lęk</a:t>
            </a:r>
            <a:endParaRPr lang="en-US" sz="2800">
              <a:cs typeface="Arial" pitchFamily="34" charset="0"/>
            </a:endParaRPr>
          </a:p>
          <a:p>
            <a:pPr>
              <a:lnSpc>
                <a:spcPct val="90000"/>
              </a:lnSpc>
              <a:buFontTx/>
              <a:buNone/>
            </a:pPr>
            <a:endParaRPr lang="pl-PL" sz="2800"/>
          </a:p>
        </p:txBody>
      </p:sp>
      <p:sp>
        <p:nvSpPr>
          <p:cNvPr id="4" name="Symbol zastępczy numeru slajdu 5"/>
          <p:cNvSpPr>
            <a:spLocks noGrp="1"/>
          </p:cNvSpPr>
          <p:nvPr>
            <p:ph type="sldNum" sz="quarter" idx="12"/>
          </p:nvPr>
        </p:nvSpPr>
        <p:spPr/>
        <p:txBody>
          <a:bodyPr/>
          <a:lstStyle/>
          <a:p>
            <a:fld id="{4E88442F-3EBE-4E50-A6F4-8C57F4A6C1AA}" type="slidenum">
              <a:rPr lang="pl-PL"/>
              <a:pPr/>
              <a:t>44</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dissolve">
                                      <p:cBhvr>
                                        <p:cTn id="7" dur="500"/>
                                        <p:tgtEl>
                                          <p:spTgt spid="522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227">
                                            <p:txEl>
                                              <p:pRg st="1" end="1"/>
                                            </p:txEl>
                                          </p:spTgt>
                                        </p:tgtEl>
                                        <p:attrNameLst>
                                          <p:attrName>style.visibility</p:attrName>
                                        </p:attrNameLst>
                                      </p:cBhvr>
                                      <p:to>
                                        <p:strVal val="visible"/>
                                      </p:to>
                                    </p:set>
                                    <p:animEffect transition="in" filter="dissolve">
                                      <p:cBhvr>
                                        <p:cTn id="12" dur="500"/>
                                        <p:tgtEl>
                                          <p:spTgt spid="522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2227">
                                            <p:txEl>
                                              <p:pRg st="2" end="2"/>
                                            </p:txEl>
                                          </p:spTgt>
                                        </p:tgtEl>
                                        <p:attrNameLst>
                                          <p:attrName>style.visibility</p:attrName>
                                        </p:attrNameLst>
                                      </p:cBhvr>
                                      <p:to>
                                        <p:strVal val="visible"/>
                                      </p:to>
                                    </p:set>
                                    <p:animEffect transition="in" filter="dissolve">
                                      <p:cBhvr>
                                        <p:cTn id="17" dur="500"/>
                                        <p:tgtEl>
                                          <p:spTgt spid="522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17500" y="544513"/>
            <a:ext cx="8637588" cy="762000"/>
          </a:xfrm>
        </p:spPr>
        <p:txBody>
          <a:bodyPr/>
          <a:lstStyle/>
          <a:p>
            <a:r>
              <a:rPr lang="pl-PL"/>
              <a:t>Lęk i jego manifestacje</a:t>
            </a:r>
          </a:p>
        </p:txBody>
      </p:sp>
      <p:sp>
        <p:nvSpPr>
          <p:cNvPr id="53251" name="Rectangle 3"/>
          <p:cNvSpPr>
            <a:spLocks noGrp="1" noChangeArrowheads="1"/>
          </p:cNvSpPr>
          <p:nvPr>
            <p:ph idx="1"/>
          </p:nvPr>
        </p:nvSpPr>
        <p:spPr/>
        <p:txBody>
          <a:bodyPr/>
          <a:lstStyle/>
          <a:p>
            <a:pPr>
              <a:lnSpc>
                <a:spcPct val="90000"/>
              </a:lnSpc>
            </a:pPr>
            <a:endParaRPr lang="en-US" sz="2800">
              <a:cs typeface="Arial" pitchFamily="34" charset="0"/>
            </a:endParaRPr>
          </a:p>
          <a:p>
            <a:pPr>
              <a:lnSpc>
                <a:spcPct val="90000"/>
              </a:lnSpc>
            </a:pPr>
            <a:r>
              <a:rPr lang="pl-PL" sz="2800" b="1" u="sng">
                <a:cs typeface="Arial" pitchFamily="34" charset="0"/>
              </a:rPr>
              <a:t>natręctwa (obsesje i kompulsje):</a:t>
            </a:r>
            <a:r>
              <a:rPr lang="pl-PL" sz="2800">
                <a:cs typeface="Arial" pitchFamily="34" charset="0"/>
              </a:rPr>
              <a:t> powracające, absurdalne, przymusowe myśli, impulsy lub wyobrażenia (</a:t>
            </a:r>
            <a:r>
              <a:rPr lang="pl-PL" sz="2800" b="1">
                <a:cs typeface="Arial" pitchFamily="34" charset="0"/>
              </a:rPr>
              <a:t>obsesje</a:t>
            </a:r>
            <a:r>
              <a:rPr lang="pl-PL" sz="2800">
                <a:cs typeface="Arial" pitchFamily="34" charset="0"/>
              </a:rPr>
              <a:t>) oraz rytualne zachowania i czynności (</a:t>
            </a:r>
            <a:r>
              <a:rPr lang="pl-PL" sz="2800" b="1">
                <a:cs typeface="Arial" pitchFamily="34" charset="0"/>
              </a:rPr>
              <a:t>kompulsje</a:t>
            </a:r>
            <a:r>
              <a:rPr lang="pl-PL" sz="2800">
                <a:cs typeface="Arial" pitchFamily="34" charset="0"/>
              </a:rPr>
              <a:t>) </a:t>
            </a:r>
            <a:endParaRPr lang="en-US" sz="2800">
              <a:cs typeface="Arial" pitchFamily="34" charset="0"/>
            </a:endParaRPr>
          </a:p>
          <a:p>
            <a:pPr>
              <a:lnSpc>
                <a:spcPct val="90000"/>
              </a:lnSpc>
            </a:pPr>
            <a:r>
              <a:rPr lang="pl-PL" sz="2800">
                <a:cs typeface="Arial" pitchFamily="34" charset="0"/>
              </a:rPr>
              <a:t>fobia: strach spowodowany obecnością lub antycypacją specyficznego obiektu (fobia prosta) lub sytuacji (fobia socjalna), wyrażająca się napadem paniki w obecności bodźca lub zachowaniem unikowym przy jego antycypacji</a:t>
            </a:r>
            <a:endParaRPr lang="en-US" sz="2800">
              <a:cs typeface="Arial" pitchFamily="34" charset="0"/>
            </a:endParaRPr>
          </a:p>
          <a:p>
            <a:pPr>
              <a:lnSpc>
                <a:spcPct val="90000"/>
              </a:lnSpc>
            </a:pPr>
            <a:endParaRPr lang="pl-PL" sz="2800"/>
          </a:p>
        </p:txBody>
      </p:sp>
      <p:sp>
        <p:nvSpPr>
          <p:cNvPr id="4" name="Symbol zastępczy numeru slajdu 5"/>
          <p:cNvSpPr>
            <a:spLocks noGrp="1"/>
          </p:cNvSpPr>
          <p:nvPr>
            <p:ph type="sldNum" sz="quarter" idx="12"/>
          </p:nvPr>
        </p:nvSpPr>
        <p:spPr/>
        <p:txBody>
          <a:bodyPr/>
          <a:lstStyle/>
          <a:p>
            <a:fld id="{8932BC42-E9E0-40E2-BFA4-736FC6290125}" type="slidenum">
              <a:rPr lang="pl-PL"/>
              <a:pPr/>
              <a:t>45</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251">
                                            <p:txEl>
                                              <p:pRg st="1" end="1"/>
                                            </p:txEl>
                                          </p:spTgt>
                                        </p:tgtEl>
                                        <p:attrNameLst>
                                          <p:attrName>style.visibility</p:attrName>
                                        </p:attrNameLst>
                                      </p:cBhvr>
                                      <p:to>
                                        <p:strVal val="visible"/>
                                      </p:to>
                                    </p:set>
                                    <p:animEffect transition="in" filter="dissolve">
                                      <p:cBhvr>
                                        <p:cTn id="7" dur="500"/>
                                        <p:tgtEl>
                                          <p:spTgt spid="532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251">
                                            <p:txEl>
                                              <p:pRg st="2" end="2"/>
                                            </p:txEl>
                                          </p:spTgt>
                                        </p:tgtEl>
                                        <p:attrNameLst>
                                          <p:attrName>style.visibility</p:attrName>
                                        </p:attrNameLst>
                                      </p:cBhvr>
                                      <p:to>
                                        <p:strVal val="visible"/>
                                      </p:to>
                                    </p:set>
                                    <p:animEffect transition="in" filter="dissolve">
                                      <p:cBhvr>
                                        <p:cTn id="12" dur="500"/>
                                        <p:tgtEl>
                                          <p:spTgt spid="532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ymbol zastępczy numeru slajdu 3"/>
          <p:cNvSpPr>
            <a:spLocks noGrp="1"/>
          </p:cNvSpPr>
          <p:nvPr>
            <p:ph type="sldNum" sz="quarter" idx="12"/>
          </p:nvPr>
        </p:nvSpPr>
        <p:spPr/>
        <p:txBody>
          <a:bodyPr/>
          <a:lstStyle/>
          <a:p>
            <a:fld id="{11861EB5-EB12-4439-ACD0-F46C59A9ED19}" type="slidenum">
              <a:rPr lang="pl-PL"/>
              <a:pPr/>
              <a:t>46</a:t>
            </a:fld>
            <a:endParaRPr lang="pl-PL"/>
          </a:p>
        </p:txBody>
      </p:sp>
      <p:sp>
        <p:nvSpPr>
          <p:cNvPr id="54274" name="Rectangle 2"/>
          <p:cNvSpPr>
            <a:spLocks noChangeArrowheads="1"/>
          </p:cNvSpPr>
          <p:nvPr/>
        </p:nvSpPr>
        <p:spPr bwMode="auto">
          <a:xfrm>
            <a:off x="0" y="414338"/>
            <a:ext cx="14179550" cy="701675"/>
          </a:xfrm>
          <a:prstGeom prst="rect">
            <a:avLst/>
          </a:prstGeom>
          <a:noFill/>
          <a:ln w="9525">
            <a:noFill/>
            <a:miter lim="800000"/>
            <a:headEnd/>
            <a:tailEnd/>
          </a:ln>
          <a:effectLst/>
        </p:spPr>
        <p:txBody>
          <a:bodyPr>
            <a:spAutoFit/>
          </a:bodyPr>
          <a:lstStyle/>
          <a:p>
            <a:r>
              <a:rPr lang="pl-PL" sz="2000" b="1" i="1">
                <a:solidFill>
                  <a:schemeClr val="bg1"/>
                </a:solidFill>
                <a:cs typeface="Arial" pitchFamily="34" charset="0"/>
              </a:rPr>
              <a:t>częstsze fobie neurotyczne:</a:t>
            </a:r>
            <a:endParaRPr lang="en-US" sz="2000" b="1" i="1">
              <a:solidFill>
                <a:schemeClr val="bg1"/>
              </a:solidFill>
              <a:cs typeface="Arial" pitchFamily="34" charset="0"/>
            </a:endParaRPr>
          </a:p>
          <a:p>
            <a:pPr eaLnBrk="0" hangingPunct="0"/>
            <a:endParaRPr lang="en-US" sz="2000" b="1" i="1">
              <a:solidFill>
                <a:schemeClr val="bg1"/>
              </a:solidFill>
              <a:latin typeface="Times New Roman" pitchFamily="18" charset="0"/>
            </a:endParaRPr>
          </a:p>
        </p:txBody>
      </p:sp>
      <p:grpSp>
        <p:nvGrpSpPr>
          <p:cNvPr id="54275" name="Group 3"/>
          <p:cNvGrpSpPr>
            <a:grpSpLocks/>
          </p:cNvGrpSpPr>
          <p:nvPr/>
        </p:nvGrpSpPr>
        <p:grpSpPr bwMode="auto">
          <a:xfrm>
            <a:off x="68263" y="1084263"/>
            <a:ext cx="8389937" cy="5359400"/>
            <a:chOff x="43" y="422"/>
            <a:chExt cx="3408" cy="3376"/>
          </a:xfrm>
        </p:grpSpPr>
        <p:sp>
          <p:nvSpPr>
            <p:cNvPr id="54276" name="Rectangle 4"/>
            <p:cNvSpPr>
              <a:spLocks noChangeArrowheads="1"/>
            </p:cNvSpPr>
            <p:nvPr/>
          </p:nvSpPr>
          <p:spPr bwMode="auto">
            <a:xfrm>
              <a:off x="43" y="422"/>
              <a:ext cx="1704" cy="422"/>
            </a:xfrm>
            <a:prstGeom prst="rect">
              <a:avLst/>
            </a:prstGeom>
            <a:noFill/>
            <a:ln w="9525">
              <a:noFill/>
              <a:miter lim="800000"/>
              <a:headEnd/>
              <a:tailEnd/>
            </a:ln>
            <a:effectLst/>
          </p:spPr>
          <p:txBody>
            <a:bodyPr/>
            <a:lstStyle/>
            <a:p>
              <a:r>
                <a:rPr lang="pl-PL" sz="2000" b="1" i="1">
                  <a:solidFill>
                    <a:schemeClr val="bg1"/>
                  </a:solidFill>
                  <a:cs typeface="Arial" pitchFamily="34" charset="0"/>
                </a:rPr>
                <a:t>achluofobia</a:t>
              </a:r>
              <a:endParaRPr lang="en-US" sz="2000" b="1" i="1">
                <a:solidFill>
                  <a:schemeClr val="bg1"/>
                </a:solidFill>
                <a:cs typeface="Arial" pitchFamily="34" charset="0"/>
              </a:endParaRPr>
            </a:p>
            <a:p>
              <a:pPr eaLnBrk="0" hangingPunct="0"/>
              <a:endParaRPr lang="en-US" sz="2000" b="1" i="1">
                <a:solidFill>
                  <a:schemeClr val="bg1"/>
                </a:solidFill>
                <a:latin typeface="Times New Roman" pitchFamily="18" charset="0"/>
              </a:endParaRPr>
            </a:p>
          </p:txBody>
        </p:sp>
        <p:sp>
          <p:nvSpPr>
            <p:cNvPr id="54277" name="Rectangle 5"/>
            <p:cNvSpPr>
              <a:spLocks noChangeArrowheads="1"/>
            </p:cNvSpPr>
            <p:nvPr/>
          </p:nvSpPr>
          <p:spPr bwMode="auto">
            <a:xfrm>
              <a:off x="1747" y="422"/>
              <a:ext cx="1704" cy="422"/>
            </a:xfrm>
            <a:prstGeom prst="rect">
              <a:avLst/>
            </a:prstGeom>
            <a:noFill/>
            <a:ln w="9525">
              <a:noFill/>
              <a:miter lim="800000"/>
              <a:headEnd/>
              <a:tailEnd/>
            </a:ln>
            <a:effectLst/>
          </p:spPr>
          <p:txBody>
            <a:bodyPr/>
            <a:lstStyle/>
            <a:p>
              <a:r>
                <a:rPr lang="pl-PL" sz="2000" b="1" i="1">
                  <a:solidFill>
                    <a:schemeClr val="bg1"/>
                  </a:solidFill>
                  <a:cs typeface="Arial" pitchFamily="34" charset="0"/>
                </a:rPr>
                <a:t>fobia ciemności</a:t>
              </a:r>
              <a:endParaRPr lang="en-US" sz="2000" b="1" i="1">
                <a:solidFill>
                  <a:schemeClr val="bg1"/>
                </a:solidFill>
                <a:cs typeface="Arial" pitchFamily="34" charset="0"/>
              </a:endParaRPr>
            </a:p>
            <a:p>
              <a:pPr eaLnBrk="0" hangingPunct="0"/>
              <a:endParaRPr lang="en-US" sz="2000" b="1" i="1">
                <a:solidFill>
                  <a:schemeClr val="bg1"/>
                </a:solidFill>
                <a:latin typeface="Times New Roman" pitchFamily="18" charset="0"/>
              </a:endParaRPr>
            </a:p>
          </p:txBody>
        </p:sp>
        <p:sp>
          <p:nvSpPr>
            <p:cNvPr id="54278" name="Rectangle 6"/>
            <p:cNvSpPr>
              <a:spLocks noChangeArrowheads="1"/>
            </p:cNvSpPr>
            <p:nvPr/>
          </p:nvSpPr>
          <p:spPr bwMode="auto">
            <a:xfrm>
              <a:off x="43" y="844"/>
              <a:ext cx="1704" cy="422"/>
            </a:xfrm>
            <a:prstGeom prst="rect">
              <a:avLst/>
            </a:prstGeom>
            <a:noFill/>
            <a:ln w="9525">
              <a:noFill/>
              <a:miter lim="800000"/>
              <a:headEnd/>
              <a:tailEnd/>
            </a:ln>
            <a:effectLst/>
          </p:spPr>
          <p:txBody>
            <a:bodyPr/>
            <a:lstStyle/>
            <a:p>
              <a:r>
                <a:rPr lang="pl-PL" sz="2000" b="1" i="1">
                  <a:solidFill>
                    <a:schemeClr val="bg1"/>
                  </a:solidFill>
                  <a:cs typeface="Arial" pitchFamily="34" charset="0"/>
                </a:rPr>
                <a:t>akrofobia</a:t>
              </a:r>
              <a:endParaRPr lang="en-US" sz="2000" b="1" i="1">
                <a:solidFill>
                  <a:schemeClr val="bg1"/>
                </a:solidFill>
                <a:cs typeface="Arial" pitchFamily="34" charset="0"/>
              </a:endParaRPr>
            </a:p>
            <a:p>
              <a:pPr eaLnBrk="0" hangingPunct="0"/>
              <a:endParaRPr lang="en-US" sz="2000" b="1" i="1">
                <a:solidFill>
                  <a:schemeClr val="bg1"/>
                </a:solidFill>
                <a:latin typeface="Times New Roman" pitchFamily="18" charset="0"/>
              </a:endParaRPr>
            </a:p>
          </p:txBody>
        </p:sp>
        <p:sp>
          <p:nvSpPr>
            <p:cNvPr id="54279" name="Rectangle 7"/>
            <p:cNvSpPr>
              <a:spLocks noChangeArrowheads="1"/>
            </p:cNvSpPr>
            <p:nvPr/>
          </p:nvSpPr>
          <p:spPr bwMode="auto">
            <a:xfrm>
              <a:off x="1747" y="844"/>
              <a:ext cx="1704" cy="422"/>
            </a:xfrm>
            <a:prstGeom prst="rect">
              <a:avLst/>
            </a:prstGeom>
            <a:noFill/>
            <a:ln w="9525">
              <a:noFill/>
              <a:miter lim="800000"/>
              <a:headEnd/>
              <a:tailEnd/>
            </a:ln>
            <a:effectLst/>
          </p:spPr>
          <p:txBody>
            <a:bodyPr/>
            <a:lstStyle/>
            <a:p>
              <a:r>
                <a:rPr lang="pl-PL" sz="2000" b="1" i="1">
                  <a:solidFill>
                    <a:schemeClr val="bg1"/>
                  </a:solidFill>
                  <a:cs typeface="Arial" pitchFamily="34" charset="0"/>
                </a:rPr>
                <a:t>f. wysokości</a:t>
              </a:r>
              <a:endParaRPr lang="en-US" sz="2000" b="1" i="1">
                <a:solidFill>
                  <a:schemeClr val="bg1"/>
                </a:solidFill>
                <a:cs typeface="Arial" pitchFamily="34" charset="0"/>
              </a:endParaRPr>
            </a:p>
            <a:p>
              <a:pPr eaLnBrk="0" hangingPunct="0"/>
              <a:endParaRPr lang="en-US" sz="2000" b="1" i="1">
                <a:solidFill>
                  <a:schemeClr val="bg1"/>
                </a:solidFill>
                <a:latin typeface="Times New Roman" pitchFamily="18" charset="0"/>
              </a:endParaRPr>
            </a:p>
          </p:txBody>
        </p:sp>
        <p:sp>
          <p:nvSpPr>
            <p:cNvPr id="54280" name="Rectangle 8"/>
            <p:cNvSpPr>
              <a:spLocks noChangeArrowheads="1"/>
            </p:cNvSpPr>
            <p:nvPr/>
          </p:nvSpPr>
          <p:spPr bwMode="auto">
            <a:xfrm>
              <a:off x="43" y="1266"/>
              <a:ext cx="1704" cy="422"/>
            </a:xfrm>
            <a:prstGeom prst="rect">
              <a:avLst/>
            </a:prstGeom>
            <a:noFill/>
            <a:ln w="9525">
              <a:noFill/>
              <a:miter lim="800000"/>
              <a:headEnd/>
              <a:tailEnd/>
            </a:ln>
            <a:effectLst/>
          </p:spPr>
          <p:txBody>
            <a:bodyPr/>
            <a:lstStyle/>
            <a:p>
              <a:r>
                <a:rPr lang="pl-PL" sz="2000" b="1" i="1">
                  <a:solidFill>
                    <a:schemeClr val="bg1"/>
                  </a:solidFill>
                  <a:cs typeface="Arial" pitchFamily="34" charset="0"/>
                </a:rPr>
                <a:t>agorafobia !!!</a:t>
              </a:r>
              <a:endParaRPr lang="en-US" sz="2000" b="1" i="1">
                <a:solidFill>
                  <a:schemeClr val="bg1"/>
                </a:solidFill>
                <a:cs typeface="Arial" pitchFamily="34" charset="0"/>
              </a:endParaRPr>
            </a:p>
            <a:p>
              <a:pPr eaLnBrk="0" hangingPunct="0"/>
              <a:endParaRPr lang="en-US" sz="2000" b="1" i="1">
                <a:solidFill>
                  <a:schemeClr val="bg1"/>
                </a:solidFill>
                <a:latin typeface="Times New Roman" pitchFamily="18" charset="0"/>
              </a:endParaRPr>
            </a:p>
          </p:txBody>
        </p:sp>
        <p:sp>
          <p:nvSpPr>
            <p:cNvPr id="54281" name="Rectangle 9"/>
            <p:cNvSpPr>
              <a:spLocks noChangeArrowheads="1"/>
            </p:cNvSpPr>
            <p:nvPr/>
          </p:nvSpPr>
          <p:spPr bwMode="auto">
            <a:xfrm>
              <a:off x="1747" y="1266"/>
              <a:ext cx="1704" cy="422"/>
            </a:xfrm>
            <a:prstGeom prst="rect">
              <a:avLst/>
            </a:prstGeom>
            <a:noFill/>
            <a:ln w="9525">
              <a:noFill/>
              <a:miter lim="800000"/>
              <a:headEnd/>
              <a:tailEnd/>
            </a:ln>
            <a:effectLst/>
          </p:spPr>
          <p:txBody>
            <a:bodyPr/>
            <a:lstStyle/>
            <a:p>
              <a:r>
                <a:rPr lang="pl-PL" sz="2000" b="1" i="1">
                  <a:solidFill>
                    <a:schemeClr val="bg1"/>
                  </a:solidFill>
                  <a:cs typeface="Arial" pitchFamily="34" charset="0"/>
                </a:rPr>
                <a:t>f.otwartej przestrzeni</a:t>
              </a:r>
              <a:endParaRPr lang="en-US" sz="2000" b="1" i="1">
                <a:solidFill>
                  <a:schemeClr val="bg1"/>
                </a:solidFill>
                <a:cs typeface="Arial" pitchFamily="34" charset="0"/>
              </a:endParaRPr>
            </a:p>
            <a:p>
              <a:pPr eaLnBrk="0" hangingPunct="0"/>
              <a:endParaRPr lang="en-US" sz="2000" b="1" i="1">
                <a:solidFill>
                  <a:schemeClr val="bg1"/>
                </a:solidFill>
                <a:latin typeface="Times New Roman" pitchFamily="18" charset="0"/>
              </a:endParaRPr>
            </a:p>
          </p:txBody>
        </p:sp>
        <p:sp>
          <p:nvSpPr>
            <p:cNvPr id="54282" name="Rectangle 10"/>
            <p:cNvSpPr>
              <a:spLocks noChangeArrowheads="1"/>
            </p:cNvSpPr>
            <p:nvPr/>
          </p:nvSpPr>
          <p:spPr bwMode="auto">
            <a:xfrm>
              <a:off x="43" y="1688"/>
              <a:ext cx="1704" cy="422"/>
            </a:xfrm>
            <a:prstGeom prst="rect">
              <a:avLst/>
            </a:prstGeom>
            <a:noFill/>
            <a:ln w="9525">
              <a:noFill/>
              <a:miter lim="800000"/>
              <a:headEnd/>
              <a:tailEnd/>
            </a:ln>
            <a:effectLst/>
          </p:spPr>
          <p:txBody>
            <a:bodyPr/>
            <a:lstStyle/>
            <a:p>
              <a:r>
                <a:rPr lang="pl-PL" sz="2000" b="1" i="1">
                  <a:solidFill>
                    <a:schemeClr val="bg1"/>
                  </a:solidFill>
                  <a:cs typeface="Arial" pitchFamily="34" charset="0"/>
                </a:rPr>
                <a:t>autofobia</a:t>
              </a:r>
              <a:endParaRPr lang="en-US" sz="2000" b="1" i="1">
                <a:solidFill>
                  <a:schemeClr val="bg1"/>
                </a:solidFill>
                <a:cs typeface="Arial" pitchFamily="34" charset="0"/>
              </a:endParaRPr>
            </a:p>
            <a:p>
              <a:pPr eaLnBrk="0" hangingPunct="0"/>
              <a:endParaRPr lang="en-US" sz="2000" b="1" i="1">
                <a:solidFill>
                  <a:schemeClr val="bg1"/>
                </a:solidFill>
                <a:latin typeface="Times New Roman" pitchFamily="18" charset="0"/>
              </a:endParaRPr>
            </a:p>
          </p:txBody>
        </p:sp>
        <p:sp>
          <p:nvSpPr>
            <p:cNvPr id="54283" name="Rectangle 11"/>
            <p:cNvSpPr>
              <a:spLocks noChangeArrowheads="1"/>
            </p:cNvSpPr>
            <p:nvPr/>
          </p:nvSpPr>
          <p:spPr bwMode="auto">
            <a:xfrm>
              <a:off x="1747" y="1688"/>
              <a:ext cx="1704" cy="422"/>
            </a:xfrm>
            <a:prstGeom prst="rect">
              <a:avLst/>
            </a:prstGeom>
            <a:noFill/>
            <a:ln w="9525">
              <a:noFill/>
              <a:miter lim="800000"/>
              <a:headEnd/>
              <a:tailEnd/>
            </a:ln>
            <a:effectLst/>
          </p:spPr>
          <p:txBody>
            <a:bodyPr/>
            <a:lstStyle/>
            <a:p>
              <a:r>
                <a:rPr lang="pl-PL" sz="2000" b="1" i="1">
                  <a:solidFill>
                    <a:schemeClr val="bg1"/>
                  </a:solidFill>
                  <a:cs typeface="Arial" pitchFamily="34" charset="0"/>
                </a:rPr>
                <a:t>f. samotności</a:t>
              </a:r>
              <a:endParaRPr lang="en-US" sz="2000" b="1" i="1">
                <a:solidFill>
                  <a:schemeClr val="bg1"/>
                </a:solidFill>
                <a:cs typeface="Arial" pitchFamily="34" charset="0"/>
              </a:endParaRPr>
            </a:p>
            <a:p>
              <a:pPr eaLnBrk="0" hangingPunct="0"/>
              <a:endParaRPr lang="en-US" sz="2000" b="1" i="1">
                <a:solidFill>
                  <a:schemeClr val="bg1"/>
                </a:solidFill>
                <a:latin typeface="Times New Roman" pitchFamily="18" charset="0"/>
              </a:endParaRPr>
            </a:p>
          </p:txBody>
        </p:sp>
        <p:sp>
          <p:nvSpPr>
            <p:cNvPr id="54284" name="Rectangle 12"/>
            <p:cNvSpPr>
              <a:spLocks noChangeArrowheads="1"/>
            </p:cNvSpPr>
            <p:nvPr/>
          </p:nvSpPr>
          <p:spPr bwMode="auto">
            <a:xfrm>
              <a:off x="43" y="2110"/>
              <a:ext cx="1704" cy="422"/>
            </a:xfrm>
            <a:prstGeom prst="rect">
              <a:avLst/>
            </a:prstGeom>
            <a:noFill/>
            <a:ln w="9525">
              <a:noFill/>
              <a:miter lim="800000"/>
              <a:headEnd/>
              <a:tailEnd/>
            </a:ln>
            <a:effectLst/>
          </p:spPr>
          <p:txBody>
            <a:bodyPr/>
            <a:lstStyle/>
            <a:p>
              <a:r>
                <a:rPr lang="pl-PL" sz="2000" b="1" i="1">
                  <a:solidFill>
                    <a:schemeClr val="bg1"/>
                  </a:solidFill>
                  <a:cs typeface="Arial" pitchFamily="34" charset="0"/>
                </a:rPr>
                <a:t>klaustrofobia !!</a:t>
              </a:r>
              <a:endParaRPr lang="en-US" sz="2000" b="1" i="1">
                <a:solidFill>
                  <a:schemeClr val="bg1"/>
                </a:solidFill>
                <a:cs typeface="Arial" pitchFamily="34" charset="0"/>
              </a:endParaRPr>
            </a:p>
            <a:p>
              <a:pPr eaLnBrk="0" hangingPunct="0"/>
              <a:endParaRPr lang="en-US" sz="2000" b="1" i="1">
                <a:solidFill>
                  <a:schemeClr val="bg1"/>
                </a:solidFill>
                <a:latin typeface="Times New Roman" pitchFamily="18" charset="0"/>
              </a:endParaRPr>
            </a:p>
          </p:txBody>
        </p:sp>
        <p:sp>
          <p:nvSpPr>
            <p:cNvPr id="54285" name="Rectangle 13"/>
            <p:cNvSpPr>
              <a:spLocks noChangeArrowheads="1"/>
            </p:cNvSpPr>
            <p:nvPr/>
          </p:nvSpPr>
          <p:spPr bwMode="auto">
            <a:xfrm>
              <a:off x="1747" y="2110"/>
              <a:ext cx="1704" cy="422"/>
            </a:xfrm>
            <a:prstGeom prst="rect">
              <a:avLst/>
            </a:prstGeom>
            <a:noFill/>
            <a:ln w="9525">
              <a:noFill/>
              <a:miter lim="800000"/>
              <a:headEnd/>
              <a:tailEnd/>
            </a:ln>
            <a:effectLst/>
          </p:spPr>
          <p:txBody>
            <a:bodyPr/>
            <a:lstStyle/>
            <a:p>
              <a:r>
                <a:rPr lang="pl-PL" sz="2000" b="1" i="1">
                  <a:solidFill>
                    <a:schemeClr val="bg1"/>
                  </a:solidFill>
                  <a:cs typeface="Arial" pitchFamily="34" charset="0"/>
                </a:rPr>
                <a:t>f. zamkniętej przestrzeni</a:t>
              </a:r>
              <a:endParaRPr lang="en-US" sz="2000" b="1" i="1">
                <a:solidFill>
                  <a:schemeClr val="bg1"/>
                </a:solidFill>
                <a:cs typeface="Arial" pitchFamily="34" charset="0"/>
              </a:endParaRPr>
            </a:p>
            <a:p>
              <a:pPr eaLnBrk="0" hangingPunct="0"/>
              <a:endParaRPr lang="en-US" sz="2000" b="1" i="1">
                <a:solidFill>
                  <a:schemeClr val="bg1"/>
                </a:solidFill>
                <a:latin typeface="Times New Roman" pitchFamily="18" charset="0"/>
              </a:endParaRPr>
            </a:p>
          </p:txBody>
        </p:sp>
        <p:sp>
          <p:nvSpPr>
            <p:cNvPr id="54286" name="Rectangle 14"/>
            <p:cNvSpPr>
              <a:spLocks noChangeArrowheads="1"/>
            </p:cNvSpPr>
            <p:nvPr/>
          </p:nvSpPr>
          <p:spPr bwMode="auto">
            <a:xfrm>
              <a:off x="43" y="2532"/>
              <a:ext cx="1704" cy="422"/>
            </a:xfrm>
            <a:prstGeom prst="rect">
              <a:avLst/>
            </a:prstGeom>
            <a:noFill/>
            <a:ln w="9525">
              <a:noFill/>
              <a:miter lim="800000"/>
              <a:headEnd/>
              <a:tailEnd/>
            </a:ln>
            <a:effectLst/>
          </p:spPr>
          <p:txBody>
            <a:bodyPr/>
            <a:lstStyle/>
            <a:p>
              <a:r>
                <a:rPr lang="pl-PL" sz="2000" b="1" i="1">
                  <a:solidFill>
                    <a:schemeClr val="bg1"/>
                  </a:solidFill>
                  <a:cs typeface="Arial" pitchFamily="34" charset="0"/>
                </a:rPr>
                <a:t>demofobia</a:t>
              </a:r>
              <a:endParaRPr lang="en-US" sz="2000" b="1" i="1">
                <a:solidFill>
                  <a:schemeClr val="bg1"/>
                </a:solidFill>
                <a:cs typeface="Arial" pitchFamily="34" charset="0"/>
              </a:endParaRPr>
            </a:p>
            <a:p>
              <a:pPr eaLnBrk="0" hangingPunct="0"/>
              <a:endParaRPr lang="en-US" sz="2000" b="1" i="1">
                <a:solidFill>
                  <a:schemeClr val="bg1"/>
                </a:solidFill>
                <a:latin typeface="Times New Roman" pitchFamily="18" charset="0"/>
              </a:endParaRPr>
            </a:p>
          </p:txBody>
        </p:sp>
        <p:sp>
          <p:nvSpPr>
            <p:cNvPr id="54287" name="Rectangle 15"/>
            <p:cNvSpPr>
              <a:spLocks noChangeArrowheads="1"/>
            </p:cNvSpPr>
            <p:nvPr/>
          </p:nvSpPr>
          <p:spPr bwMode="auto">
            <a:xfrm>
              <a:off x="1747" y="2532"/>
              <a:ext cx="1704" cy="422"/>
            </a:xfrm>
            <a:prstGeom prst="rect">
              <a:avLst/>
            </a:prstGeom>
            <a:noFill/>
            <a:ln w="9525">
              <a:noFill/>
              <a:miter lim="800000"/>
              <a:headEnd/>
              <a:tailEnd/>
            </a:ln>
            <a:effectLst/>
          </p:spPr>
          <p:txBody>
            <a:bodyPr/>
            <a:lstStyle/>
            <a:p>
              <a:r>
                <a:rPr lang="pl-PL" sz="2000" b="1" i="1">
                  <a:solidFill>
                    <a:schemeClr val="bg1"/>
                  </a:solidFill>
                  <a:cs typeface="Arial" pitchFamily="34" charset="0"/>
                </a:rPr>
                <a:t>f. tłumu</a:t>
              </a:r>
              <a:endParaRPr lang="en-US" sz="2000" b="1" i="1">
                <a:solidFill>
                  <a:schemeClr val="bg1"/>
                </a:solidFill>
                <a:cs typeface="Arial" pitchFamily="34" charset="0"/>
              </a:endParaRPr>
            </a:p>
            <a:p>
              <a:pPr eaLnBrk="0" hangingPunct="0"/>
              <a:endParaRPr lang="en-US" sz="2000" b="1" i="1">
                <a:solidFill>
                  <a:schemeClr val="bg1"/>
                </a:solidFill>
                <a:latin typeface="Times New Roman" pitchFamily="18" charset="0"/>
              </a:endParaRPr>
            </a:p>
          </p:txBody>
        </p:sp>
        <p:sp>
          <p:nvSpPr>
            <p:cNvPr id="54288" name="Rectangle 16"/>
            <p:cNvSpPr>
              <a:spLocks noChangeArrowheads="1"/>
            </p:cNvSpPr>
            <p:nvPr/>
          </p:nvSpPr>
          <p:spPr bwMode="auto">
            <a:xfrm>
              <a:off x="43" y="2954"/>
              <a:ext cx="1704" cy="422"/>
            </a:xfrm>
            <a:prstGeom prst="rect">
              <a:avLst/>
            </a:prstGeom>
            <a:noFill/>
            <a:ln w="9525">
              <a:noFill/>
              <a:miter lim="800000"/>
              <a:headEnd/>
              <a:tailEnd/>
            </a:ln>
            <a:effectLst/>
          </p:spPr>
          <p:txBody>
            <a:bodyPr/>
            <a:lstStyle/>
            <a:p>
              <a:r>
                <a:rPr lang="pl-PL" sz="2000" b="1" i="1">
                  <a:solidFill>
                    <a:schemeClr val="bg1"/>
                  </a:solidFill>
                  <a:cs typeface="Arial" pitchFamily="34" charset="0"/>
                </a:rPr>
                <a:t>erytrofobia !</a:t>
              </a:r>
              <a:endParaRPr lang="en-US" sz="2000" b="1" i="1">
                <a:solidFill>
                  <a:schemeClr val="bg1"/>
                </a:solidFill>
                <a:cs typeface="Arial" pitchFamily="34" charset="0"/>
              </a:endParaRPr>
            </a:p>
            <a:p>
              <a:pPr eaLnBrk="0" hangingPunct="0"/>
              <a:endParaRPr lang="en-US" sz="2000" b="1" i="1">
                <a:solidFill>
                  <a:schemeClr val="bg1"/>
                </a:solidFill>
                <a:latin typeface="Times New Roman" pitchFamily="18" charset="0"/>
              </a:endParaRPr>
            </a:p>
          </p:txBody>
        </p:sp>
        <p:sp>
          <p:nvSpPr>
            <p:cNvPr id="54289" name="Rectangle 17"/>
            <p:cNvSpPr>
              <a:spLocks noChangeArrowheads="1"/>
            </p:cNvSpPr>
            <p:nvPr/>
          </p:nvSpPr>
          <p:spPr bwMode="auto">
            <a:xfrm>
              <a:off x="1747" y="2954"/>
              <a:ext cx="1704" cy="422"/>
            </a:xfrm>
            <a:prstGeom prst="rect">
              <a:avLst/>
            </a:prstGeom>
            <a:noFill/>
            <a:ln w="9525">
              <a:noFill/>
              <a:miter lim="800000"/>
              <a:headEnd/>
              <a:tailEnd/>
            </a:ln>
            <a:effectLst/>
          </p:spPr>
          <p:txBody>
            <a:bodyPr/>
            <a:lstStyle/>
            <a:p>
              <a:r>
                <a:rPr lang="pl-PL" sz="2000" b="1" i="1">
                  <a:solidFill>
                    <a:schemeClr val="bg1"/>
                  </a:solidFill>
                  <a:cs typeface="Arial" pitchFamily="34" charset="0"/>
                </a:rPr>
                <a:t>f. zaczerwienienia się</a:t>
              </a:r>
              <a:endParaRPr lang="en-US" sz="2000" b="1" i="1">
                <a:solidFill>
                  <a:schemeClr val="bg1"/>
                </a:solidFill>
                <a:cs typeface="Arial" pitchFamily="34" charset="0"/>
              </a:endParaRPr>
            </a:p>
            <a:p>
              <a:pPr eaLnBrk="0" hangingPunct="0"/>
              <a:endParaRPr lang="en-US" sz="2000" b="1" i="1">
                <a:solidFill>
                  <a:schemeClr val="bg1"/>
                </a:solidFill>
                <a:latin typeface="Times New Roman" pitchFamily="18" charset="0"/>
              </a:endParaRPr>
            </a:p>
          </p:txBody>
        </p:sp>
        <p:sp>
          <p:nvSpPr>
            <p:cNvPr id="54290" name="Rectangle 18"/>
            <p:cNvSpPr>
              <a:spLocks noChangeArrowheads="1"/>
            </p:cNvSpPr>
            <p:nvPr/>
          </p:nvSpPr>
          <p:spPr bwMode="auto">
            <a:xfrm>
              <a:off x="43" y="3376"/>
              <a:ext cx="1704" cy="422"/>
            </a:xfrm>
            <a:prstGeom prst="rect">
              <a:avLst/>
            </a:prstGeom>
            <a:noFill/>
            <a:ln w="9525">
              <a:noFill/>
              <a:miter lim="800000"/>
              <a:headEnd/>
              <a:tailEnd/>
            </a:ln>
            <a:effectLst/>
          </p:spPr>
          <p:txBody>
            <a:bodyPr/>
            <a:lstStyle/>
            <a:p>
              <a:r>
                <a:rPr lang="pl-PL" sz="2000" b="1" i="1">
                  <a:solidFill>
                    <a:schemeClr val="bg1"/>
                  </a:solidFill>
                  <a:cs typeface="Arial" pitchFamily="34" charset="0"/>
                </a:rPr>
                <a:t>mysofobia</a:t>
              </a:r>
              <a:endParaRPr lang="en-US" sz="2000" b="1" i="1">
                <a:solidFill>
                  <a:schemeClr val="bg1"/>
                </a:solidFill>
                <a:cs typeface="Arial" pitchFamily="34" charset="0"/>
              </a:endParaRPr>
            </a:p>
            <a:p>
              <a:pPr eaLnBrk="0" hangingPunct="0"/>
              <a:endParaRPr lang="en-US" sz="2000" b="1" i="1">
                <a:solidFill>
                  <a:schemeClr val="bg1"/>
                </a:solidFill>
                <a:latin typeface="Times New Roman" pitchFamily="18" charset="0"/>
              </a:endParaRPr>
            </a:p>
          </p:txBody>
        </p:sp>
        <p:sp>
          <p:nvSpPr>
            <p:cNvPr id="54291" name="Rectangle 19"/>
            <p:cNvSpPr>
              <a:spLocks noChangeArrowheads="1"/>
            </p:cNvSpPr>
            <p:nvPr/>
          </p:nvSpPr>
          <p:spPr bwMode="auto">
            <a:xfrm>
              <a:off x="1747" y="3376"/>
              <a:ext cx="1704" cy="422"/>
            </a:xfrm>
            <a:prstGeom prst="rect">
              <a:avLst/>
            </a:prstGeom>
            <a:noFill/>
            <a:ln w="9525">
              <a:noFill/>
              <a:miter lim="800000"/>
              <a:headEnd/>
              <a:tailEnd/>
            </a:ln>
            <a:effectLst/>
          </p:spPr>
          <p:txBody>
            <a:bodyPr/>
            <a:lstStyle/>
            <a:p>
              <a:r>
                <a:rPr lang="pl-PL" sz="2000" b="1" i="1">
                  <a:solidFill>
                    <a:schemeClr val="bg1"/>
                  </a:solidFill>
                  <a:cs typeface="Arial" pitchFamily="34" charset="0"/>
                </a:rPr>
                <a:t>f. zarazków i brudu</a:t>
              </a:r>
              <a:endParaRPr lang="en-US" sz="2000" b="1" i="1">
                <a:solidFill>
                  <a:schemeClr val="bg1"/>
                </a:solidFill>
                <a:cs typeface="Arial" pitchFamily="34" charset="0"/>
              </a:endParaRPr>
            </a:p>
            <a:p>
              <a:pPr eaLnBrk="0" hangingPunct="0"/>
              <a:endParaRPr lang="en-US" sz="2000" b="1" i="1">
                <a:solidFill>
                  <a:schemeClr val="bg1"/>
                </a:solidFill>
                <a:latin typeface="Times New Roman"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04800" y="304800"/>
            <a:ext cx="9144000" cy="1138773"/>
          </a:xfrm>
          <a:prstGeom prst="rect">
            <a:avLst/>
          </a:prstGeom>
          <a:noFill/>
          <a:ln w="9525">
            <a:noFill/>
            <a:miter lim="800000"/>
            <a:headEnd/>
            <a:tailEnd/>
          </a:ln>
          <a:effectLst/>
        </p:spPr>
        <p:txBody>
          <a:bodyPr>
            <a:spAutoFit/>
          </a:bodyPr>
          <a:lstStyle/>
          <a:p>
            <a:r>
              <a:rPr lang="pl-PL" sz="2400" b="1">
                <a:solidFill>
                  <a:srgbClr val="646B86"/>
                </a:solidFill>
                <a:latin typeface="Century Schoolbook" pitchFamily="18" charset="0"/>
                <a:cs typeface="Times New Roman" charset="0"/>
              </a:rPr>
              <a:t>F. Fobia socjalna. </a:t>
            </a:r>
            <a:r>
              <a:rPr lang="en-US" sz="2400" b="1">
                <a:solidFill>
                  <a:srgbClr val="646B86"/>
                </a:solidFill>
                <a:latin typeface="Century Schoolbook" pitchFamily="18" charset="0"/>
                <a:cs typeface="Times New Roman" charset="0"/>
              </a:rPr>
              <a:t>F.40.1</a:t>
            </a:r>
            <a:endParaRPr lang="pl-PL" sz="1600">
              <a:solidFill>
                <a:srgbClr val="646B86"/>
              </a:solidFill>
              <a:latin typeface="Times New Roman" charset="0"/>
              <a:cs typeface="Times New Roman" charset="0"/>
            </a:endParaRPr>
          </a:p>
          <a:p>
            <a:pPr eaLnBrk="0" hangingPunct="0"/>
            <a:endParaRPr lang="pl-PL" sz="4400">
              <a:solidFill>
                <a:prstClr val="black"/>
              </a:solidFill>
              <a:latin typeface="Times New Roman" charset="0"/>
            </a:endParaRPr>
          </a:p>
        </p:txBody>
      </p:sp>
      <p:grpSp>
        <p:nvGrpSpPr>
          <p:cNvPr id="11291" name="Group 27"/>
          <p:cNvGrpSpPr>
            <a:grpSpLocks/>
          </p:cNvGrpSpPr>
          <p:nvPr/>
        </p:nvGrpSpPr>
        <p:grpSpPr bwMode="auto">
          <a:xfrm>
            <a:off x="477838" y="838200"/>
            <a:ext cx="8666162" cy="4873625"/>
            <a:chOff x="28" y="413"/>
            <a:chExt cx="2531" cy="2636"/>
          </a:xfrm>
        </p:grpSpPr>
        <p:sp>
          <p:nvSpPr>
            <p:cNvPr id="11267" name="Rectangle 3"/>
            <p:cNvSpPr>
              <a:spLocks noChangeArrowheads="1"/>
            </p:cNvSpPr>
            <p:nvPr/>
          </p:nvSpPr>
          <p:spPr bwMode="auto">
            <a:xfrm>
              <a:off x="28" y="413"/>
              <a:ext cx="150" cy="712"/>
            </a:xfrm>
            <a:prstGeom prst="rect">
              <a:avLst/>
            </a:prstGeom>
            <a:noFill/>
            <a:ln w="9525">
              <a:noFill/>
              <a:miter lim="800000"/>
              <a:headEnd/>
              <a:tailEnd/>
            </a:ln>
            <a:effectLst/>
          </p:spPr>
          <p:txBody>
            <a:bodyPr/>
            <a:lstStyle/>
            <a:p>
              <a:r>
                <a:rPr lang="en-US" sz="2000">
                  <a:solidFill>
                    <a:prstClr val="black"/>
                  </a:solidFill>
                  <a:latin typeface="Century Schoolbook" pitchFamily="18" charset="0"/>
                  <a:cs typeface="Times New Roman" charset="0"/>
                </a:rPr>
                <a:t>F</a:t>
              </a:r>
              <a:endParaRPr lang="pl-PL" sz="1600">
                <a:solidFill>
                  <a:prstClr val="black"/>
                </a:solidFill>
                <a:latin typeface="Times New Roman" charset="0"/>
                <a:cs typeface="Times New Roman" charset="0"/>
              </a:endParaRPr>
            </a:p>
            <a:p>
              <a:pPr eaLnBrk="0" hangingPunct="0"/>
              <a:endParaRPr lang="pl-PL" sz="4400">
                <a:solidFill>
                  <a:prstClr val="black"/>
                </a:solidFill>
                <a:latin typeface="Times New Roman" charset="0"/>
              </a:endParaRPr>
            </a:p>
          </p:txBody>
        </p:sp>
        <p:sp>
          <p:nvSpPr>
            <p:cNvPr id="11268" name="Rectangle 4"/>
            <p:cNvSpPr>
              <a:spLocks noChangeArrowheads="1"/>
            </p:cNvSpPr>
            <p:nvPr/>
          </p:nvSpPr>
          <p:spPr bwMode="auto">
            <a:xfrm>
              <a:off x="178" y="413"/>
              <a:ext cx="170" cy="712"/>
            </a:xfrm>
            <a:prstGeom prst="rect">
              <a:avLst/>
            </a:prstGeom>
            <a:noFill/>
            <a:ln w="9525">
              <a:noFill/>
              <a:miter lim="800000"/>
              <a:headEnd/>
              <a:tailEnd/>
            </a:ln>
            <a:effectLst/>
          </p:spPr>
          <p:txBody>
            <a:bodyPr/>
            <a:lstStyle/>
            <a:p>
              <a:r>
                <a:rPr lang="en-US" sz="2000">
                  <a:solidFill>
                    <a:prstClr val="black"/>
                  </a:solidFill>
                  <a:latin typeface="Century Schoolbook" pitchFamily="18" charset="0"/>
                  <a:cs typeface="Times New Roman" charset="0"/>
                </a:rPr>
                <a:t>1</a:t>
              </a:r>
              <a:endParaRPr lang="pl-PL" sz="1600">
                <a:solidFill>
                  <a:prstClr val="black"/>
                </a:solidFill>
                <a:latin typeface="Times New Roman" charset="0"/>
                <a:cs typeface="Times New Roman" charset="0"/>
              </a:endParaRPr>
            </a:p>
            <a:p>
              <a:pPr eaLnBrk="0" hangingPunct="0"/>
              <a:endParaRPr lang="pl-PL" sz="4400">
                <a:solidFill>
                  <a:prstClr val="black"/>
                </a:solidFill>
                <a:latin typeface="Times New Roman" charset="0"/>
              </a:endParaRPr>
            </a:p>
          </p:txBody>
        </p:sp>
        <p:sp>
          <p:nvSpPr>
            <p:cNvPr id="11269" name="Rectangle 5"/>
            <p:cNvSpPr>
              <a:spLocks noChangeArrowheads="1"/>
            </p:cNvSpPr>
            <p:nvPr/>
          </p:nvSpPr>
          <p:spPr bwMode="auto">
            <a:xfrm>
              <a:off x="348" y="413"/>
              <a:ext cx="170" cy="712"/>
            </a:xfrm>
            <a:prstGeom prst="rect">
              <a:avLst/>
            </a:prstGeom>
            <a:noFill/>
            <a:ln w="9525">
              <a:noFill/>
              <a:miter lim="800000"/>
              <a:headEnd/>
              <a:tailEnd/>
            </a:ln>
            <a:effectLst/>
          </p:spPr>
          <p:txBody>
            <a:bodyPr/>
            <a:lstStyle/>
            <a:p>
              <a:r>
                <a:rPr lang="en-US" sz="2000">
                  <a:solidFill>
                    <a:prstClr val="black"/>
                  </a:solidFill>
                  <a:latin typeface="Century Schoolbook" pitchFamily="18" charset="0"/>
                  <a:cs typeface="Times New Roman" charset="0"/>
                </a:rPr>
                <a:t>a</a:t>
              </a:r>
              <a:endParaRPr lang="pl-PL" sz="1600">
                <a:solidFill>
                  <a:prstClr val="black"/>
                </a:solidFill>
                <a:latin typeface="Times New Roman" charset="0"/>
                <a:cs typeface="Times New Roman" charset="0"/>
              </a:endParaRPr>
            </a:p>
            <a:p>
              <a:pPr eaLnBrk="0" hangingPunct="0"/>
              <a:endParaRPr lang="pl-PL" sz="4400">
                <a:solidFill>
                  <a:prstClr val="black"/>
                </a:solidFill>
                <a:latin typeface="Times New Roman" charset="0"/>
              </a:endParaRPr>
            </a:p>
          </p:txBody>
        </p:sp>
        <p:sp>
          <p:nvSpPr>
            <p:cNvPr id="11270" name="Rectangle 6"/>
            <p:cNvSpPr>
              <a:spLocks noChangeArrowheads="1"/>
            </p:cNvSpPr>
            <p:nvPr/>
          </p:nvSpPr>
          <p:spPr bwMode="auto">
            <a:xfrm>
              <a:off x="518" y="413"/>
              <a:ext cx="1474" cy="712"/>
            </a:xfrm>
            <a:prstGeom prst="rect">
              <a:avLst/>
            </a:prstGeom>
            <a:noFill/>
            <a:ln w="9525">
              <a:noFill/>
              <a:miter lim="800000"/>
              <a:headEnd/>
              <a:tailEnd/>
            </a:ln>
            <a:effectLst/>
          </p:spPr>
          <p:txBody>
            <a:bodyPr/>
            <a:lstStyle/>
            <a:p>
              <a:r>
                <a:rPr lang="pl-PL" sz="2000">
                  <a:solidFill>
                    <a:prstClr val="black"/>
                  </a:solidFill>
                  <a:latin typeface="Century Schoolbook" pitchFamily="18" charset="0"/>
                  <a:cs typeface="Times New Roman" charset="0"/>
                </a:rPr>
                <a:t>W ciągu ostatniego miesiąca pacjent obawiał się znalezienia w ośrodku uwagi lub kompromitacji w sytuacjach społecznych ...</a:t>
              </a:r>
              <a:endParaRPr lang="pl-PL" sz="1600">
                <a:solidFill>
                  <a:prstClr val="black"/>
                </a:solidFill>
                <a:latin typeface="Times New Roman" charset="0"/>
                <a:cs typeface="Times New Roman" charset="0"/>
              </a:endParaRPr>
            </a:p>
            <a:p>
              <a:pPr eaLnBrk="0" hangingPunct="0"/>
              <a:endParaRPr lang="pl-PL" sz="4400">
                <a:solidFill>
                  <a:prstClr val="black"/>
                </a:solidFill>
                <a:latin typeface="Times New Roman" charset="0"/>
              </a:endParaRPr>
            </a:p>
          </p:txBody>
        </p:sp>
        <p:sp>
          <p:nvSpPr>
            <p:cNvPr id="11271" name="Rectangle 7"/>
            <p:cNvSpPr>
              <a:spLocks noChangeArrowheads="1"/>
            </p:cNvSpPr>
            <p:nvPr/>
          </p:nvSpPr>
          <p:spPr bwMode="auto">
            <a:xfrm>
              <a:off x="1992" y="413"/>
              <a:ext cx="284" cy="712"/>
            </a:xfrm>
            <a:prstGeom prst="rect">
              <a:avLst/>
            </a:prstGeom>
            <a:noFill/>
            <a:ln w="9525">
              <a:noFill/>
              <a:miter lim="800000"/>
              <a:headEnd/>
              <a:tailEnd/>
            </a:ln>
            <a:effectLst/>
          </p:spPr>
          <p:txBody>
            <a:bodyPr/>
            <a:lstStyle/>
            <a:p>
              <a:r>
                <a:rPr lang="pl-PL" sz="2000">
                  <a:solidFill>
                    <a:prstClr val="black"/>
                  </a:solidFill>
                  <a:latin typeface="Century Schoolbook" pitchFamily="18" charset="0"/>
                  <a:cs typeface="Times New Roman" charset="0"/>
                </a:rPr>
                <a:t>nie</a:t>
              </a:r>
              <a:endParaRPr lang="pl-PL" sz="1600">
                <a:solidFill>
                  <a:prstClr val="black"/>
                </a:solidFill>
                <a:latin typeface="Times New Roman" charset="0"/>
                <a:cs typeface="Times New Roman" charset="0"/>
              </a:endParaRPr>
            </a:p>
            <a:p>
              <a:pPr eaLnBrk="0" hangingPunct="0"/>
              <a:endParaRPr lang="pl-PL" sz="4400">
                <a:solidFill>
                  <a:prstClr val="black"/>
                </a:solidFill>
                <a:latin typeface="Times New Roman" charset="0"/>
              </a:endParaRPr>
            </a:p>
          </p:txBody>
        </p:sp>
        <p:sp>
          <p:nvSpPr>
            <p:cNvPr id="11272" name="Rectangle 8"/>
            <p:cNvSpPr>
              <a:spLocks noChangeArrowheads="1"/>
            </p:cNvSpPr>
            <p:nvPr/>
          </p:nvSpPr>
          <p:spPr bwMode="auto">
            <a:xfrm>
              <a:off x="2276" y="413"/>
              <a:ext cx="283" cy="712"/>
            </a:xfrm>
            <a:prstGeom prst="rect">
              <a:avLst/>
            </a:prstGeom>
            <a:noFill/>
            <a:ln w="9525">
              <a:noFill/>
              <a:miter lim="800000"/>
              <a:headEnd/>
              <a:tailEnd/>
            </a:ln>
            <a:effectLst/>
          </p:spPr>
          <p:txBody>
            <a:bodyPr/>
            <a:lstStyle/>
            <a:p>
              <a:r>
                <a:rPr lang="pl-PL" sz="2000" b="1">
                  <a:solidFill>
                    <a:prstClr val="black"/>
                  </a:solidFill>
                  <a:latin typeface="Century Schoolbook" pitchFamily="18" charset="0"/>
                  <a:cs typeface="Times New Roman" charset="0"/>
                </a:rPr>
                <a:t>tak</a:t>
              </a:r>
              <a:endParaRPr lang="pl-PL" sz="1600">
                <a:solidFill>
                  <a:prstClr val="black"/>
                </a:solidFill>
                <a:latin typeface="Times New Roman" charset="0"/>
                <a:cs typeface="Times New Roman" charset="0"/>
              </a:endParaRPr>
            </a:p>
            <a:p>
              <a:pPr eaLnBrk="0" hangingPunct="0"/>
              <a:endParaRPr lang="pl-PL" sz="4400">
                <a:solidFill>
                  <a:prstClr val="black"/>
                </a:solidFill>
                <a:latin typeface="Times New Roman" charset="0"/>
              </a:endParaRPr>
            </a:p>
          </p:txBody>
        </p:sp>
        <p:sp>
          <p:nvSpPr>
            <p:cNvPr id="11273" name="Rectangle 9"/>
            <p:cNvSpPr>
              <a:spLocks noChangeArrowheads="1"/>
            </p:cNvSpPr>
            <p:nvPr/>
          </p:nvSpPr>
          <p:spPr bwMode="auto">
            <a:xfrm>
              <a:off x="28" y="1125"/>
              <a:ext cx="150" cy="500"/>
            </a:xfrm>
            <a:prstGeom prst="rect">
              <a:avLst/>
            </a:prstGeom>
            <a:noFill/>
            <a:ln w="9525">
              <a:noFill/>
              <a:miter lim="800000"/>
              <a:headEnd/>
              <a:tailEnd/>
            </a:ln>
            <a:effectLst/>
          </p:spPr>
          <p:txBody>
            <a:bodyPr/>
            <a:lstStyle/>
            <a:p>
              <a:r>
                <a:rPr lang="pl-PL" sz="1600">
                  <a:solidFill>
                    <a:prstClr val="black"/>
                  </a:solidFill>
                  <a:latin typeface="Times New Roman" charset="0"/>
                  <a:cs typeface="Times New Roman" charset="0"/>
                </a:rPr>
                <a:t> </a:t>
              </a:r>
            </a:p>
            <a:p>
              <a:pPr eaLnBrk="0" hangingPunct="0"/>
              <a:endParaRPr lang="pl-PL" sz="4400">
                <a:solidFill>
                  <a:prstClr val="black"/>
                </a:solidFill>
                <a:latin typeface="Times New Roman" charset="0"/>
              </a:endParaRPr>
            </a:p>
          </p:txBody>
        </p:sp>
        <p:sp>
          <p:nvSpPr>
            <p:cNvPr id="11274" name="Rectangle 10"/>
            <p:cNvSpPr>
              <a:spLocks noChangeArrowheads="1"/>
            </p:cNvSpPr>
            <p:nvPr/>
          </p:nvSpPr>
          <p:spPr bwMode="auto">
            <a:xfrm>
              <a:off x="178" y="1125"/>
              <a:ext cx="170" cy="500"/>
            </a:xfrm>
            <a:prstGeom prst="rect">
              <a:avLst/>
            </a:prstGeom>
            <a:noFill/>
            <a:ln w="9525">
              <a:noFill/>
              <a:miter lim="800000"/>
              <a:headEnd/>
              <a:tailEnd/>
            </a:ln>
            <a:effectLst/>
          </p:spPr>
          <p:txBody>
            <a:bodyPr/>
            <a:lstStyle/>
            <a:p>
              <a:r>
                <a:rPr lang="pl-PL" sz="1600">
                  <a:solidFill>
                    <a:prstClr val="black"/>
                  </a:solidFill>
                  <a:latin typeface="Times New Roman" charset="0"/>
                  <a:cs typeface="Times New Roman" charset="0"/>
                </a:rPr>
                <a:t> </a:t>
              </a:r>
            </a:p>
            <a:p>
              <a:pPr eaLnBrk="0" hangingPunct="0"/>
              <a:endParaRPr lang="pl-PL" sz="4400">
                <a:solidFill>
                  <a:prstClr val="black"/>
                </a:solidFill>
                <a:latin typeface="Times New Roman" charset="0"/>
              </a:endParaRPr>
            </a:p>
          </p:txBody>
        </p:sp>
        <p:sp>
          <p:nvSpPr>
            <p:cNvPr id="11275" name="Rectangle 11"/>
            <p:cNvSpPr>
              <a:spLocks noChangeArrowheads="1"/>
            </p:cNvSpPr>
            <p:nvPr/>
          </p:nvSpPr>
          <p:spPr bwMode="auto">
            <a:xfrm>
              <a:off x="348" y="1125"/>
              <a:ext cx="170" cy="500"/>
            </a:xfrm>
            <a:prstGeom prst="rect">
              <a:avLst/>
            </a:prstGeom>
            <a:noFill/>
            <a:ln w="9525">
              <a:noFill/>
              <a:miter lim="800000"/>
              <a:headEnd/>
              <a:tailEnd/>
            </a:ln>
            <a:effectLst/>
          </p:spPr>
          <p:txBody>
            <a:bodyPr/>
            <a:lstStyle/>
            <a:p>
              <a:r>
                <a:rPr lang="pl-PL" sz="2000">
                  <a:solidFill>
                    <a:prstClr val="black"/>
                  </a:solidFill>
                  <a:latin typeface="Century Schoolbook" pitchFamily="18" charset="0"/>
                  <a:cs typeface="Times New Roman" charset="0"/>
                </a:rPr>
                <a:t>b</a:t>
              </a:r>
              <a:endParaRPr lang="pl-PL" sz="1600">
                <a:solidFill>
                  <a:prstClr val="black"/>
                </a:solidFill>
                <a:latin typeface="Times New Roman" charset="0"/>
                <a:cs typeface="Times New Roman" charset="0"/>
              </a:endParaRPr>
            </a:p>
            <a:p>
              <a:pPr eaLnBrk="0" hangingPunct="0"/>
              <a:endParaRPr lang="pl-PL" sz="4400">
                <a:solidFill>
                  <a:prstClr val="black"/>
                </a:solidFill>
                <a:latin typeface="Times New Roman" charset="0"/>
              </a:endParaRPr>
            </a:p>
          </p:txBody>
        </p:sp>
        <p:sp>
          <p:nvSpPr>
            <p:cNvPr id="11276" name="Rectangle 12"/>
            <p:cNvSpPr>
              <a:spLocks noChangeArrowheads="1"/>
            </p:cNvSpPr>
            <p:nvPr/>
          </p:nvSpPr>
          <p:spPr bwMode="auto">
            <a:xfrm>
              <a:off x="518" y="1125"/>
              <a:ext cx="1474" cy="500"/>
            </a:xfrm>
            <a:prstGeom prst="rect">
              <a:avLst/>
            </a:prstGeom>
            <a:noFill/>
            <a:ln w="9525">
              <a:noFill/>
              <a:miter lim="800000"/>
              <a:headEnd/>
              <a:tailEnd/>
            </a:ln>
            <a:effectLst/>
          </p:spPr>
          <p:txBody>
            <a:bodyPr/>
            <a:lstStyle/>
            <a:p>
              <a:r>
                <a:rPr lang="pl-PL" sz="2000">
                  <a:solidFill>
                    <a:prstClr val="black"/>
                  </a:solidFill>
                  <a:latin typeface="Century Schoolbook" pitchFamily="18" charset="0"/>
                  <a:cs typeface="Times New Roman" charset="0"/>
                </a:rPr>
                <a:t>Ta obawa była nadmierna lub nieuzasadniona ...</a:t>
              </a:r>
              <a:endParaRPr lang="pl-PL" sz="1600">
                <a:solidFill>
                  <a:prstClr val="black"/>
                </a:solidFill>
                <a:latin typeface="Times New Roman" charset="0"/>
                <a:cs typeface="Times New Roman" charset="0"/>
              </a:endParaRPr>
            </a:p>
            <a:p>
              <a:pPr eaLnBrk="0" hangingPunct="0"/>
              <a:endParaRPr lang="pl-PL" sz="4400">
                <a:solidFill>
                  <a:prstClr val="black"/>
                </a:solidFill>
                <a:latin typeface="Times New Roman" charset="0"/>
              </a:endParaRPr>
            </a:p>
          </p:txBody>
        </p:sp>
        <p:sp>
          <p:nvSpPr>
            <p:cNvPr id="11277" name="Rectangle 13"/>
            <p:cNvSpPr>
              <a:spLocks noChangeArrowheads="1"/>
            </p:cNvSpPr>
            <p:nvPr/>
          </p:nvSpPr>
          <p:spPr bwMode="auto">
            <a:xfrm>
              <a:off x="1992" y="1125"/>
              <a:ext cx="284" cy="500"/>
            </a:xfrm>
            <a:prstGeom prst="rect">
              <a:avLst/>
            </a:prstGeom>
            <a:noFill/>
            <a:ln w="9525">
              <a:noFill/>
              <a:miter lim="800000"/>
              <a:headEnd/>
              <a:tailEnd/>
            </a:ln>
            <a:effectLst/>
          </p:spPr>
          <p:txBody>
            <a:bodyPr/>
            <a:lstStyle/>
            <a:p>
              <a:r>
                <a:rPr lang="pl-PL" sz="2000">
                  <a:solidFill>
                    <a:prstClr val="black"/>
                  </a:solidFill>
                  <a:latin typeface="Century Schoolbook" pitchFamily="18" charset="0"/>
                  <a:cs typeface="Times New Roman" charset="0"/>
                </a:rPr>
                <a:t>nie</a:t>
              </a:r>
              <a:endParaRPr lang="pl-PL" sz="1600">
                <a:solidFill>
                  <a:prstClr val="black"/>
                </a:solidFill>
                <a:latin typeface="Times New Roman" charset="0"/>
                <a:cs typeface="Times New Roman" charset="0"/>
              </a:endParaRPr>
            </a:p>
            <a:p>
              <a:pPr eaLnBrk="0" hangingPunct="0"/>
              <a:endParaRPr lang="pl-PL" sz="4400">
                <a:solidFill>
                  <a:prstClr val="black"/>
                </a:solidFill>
                <a:latin typeface="Times New Roman" charset="0"/>
              </a:endParaRPr>
            </a:p>
          </p:txBody>
        </p:sp>
        <p:sp>
          <p:nvSpPr>
            <p:cNvPr id="11278" name="Rectangle 14"/>
            <p:cNvSpPr>
              <a:spLocks noChangeArrowheads="1"/>
            </p:cNvSpPr>
            <p:nvPr/>
          </p:nvSpPr>
          <p:spPr bwMode="auto">
            <a:xfrm>
              <a:off x="2276" y="1125"/>
              <a:ext cx="283" cy="500"/>
            </a:xfrm>
            <a:prstGeom prst="rect">
              <a:avLst/>
            </a:prstGeom>
            <a:noFill/>
            <a:ln w="9525">
              <a:noFill/>
              <a:miter lim="800000"/>
              <a:headEnd/>
              <a:tailEnd/>
            </a:ln>
            <a:effectLst/>
          </p:spPr>
          <p:txBody>
            <a:bodyPr/>
            <a:lstStyle/>
            <a:p>
              <a:r>
                <a:rPr lang="pl-PL" sz="2000" b="1">
                  <a:solidFill>
                    <a:prstClr val="black"/>
                  </a:solidFill>
                  <a:latin typeface="Century Schoolbook" pitchFamily="18" charset="0"/>
                  <a:cs typeface="Times New Roman" charset="0"/>
                </a:rPr>
                <a:t>tak</a:t>
              </a:r>
              <a:endParaRPr lang="pl-PL" sz="1600">
                <a:solidFill>
                  <a:prstClr val="black"/>
                </a:solidFill>
                <a:latin typeface="Times New Roman" charset="0"/>
                <a:cs typeface="Times New Roman" charset="0"/>
              </a:endParaRPr>
            </a:p>
            <a:p>
              <a:pPr eaLnBrk="0" hangingPunct="0"/>
              <a:endParaRPr lang="pl-PL" sz="4400">
                <a:solidFill>
                  <a:prstClr val="black"/>
                </a:solidFill>
                <a:latin typeface="Times New Roman" charset="0"/>
              </a:endParaRPr>
            </a:p>
          </p:txBody>
        </p:sp>
        <p:sp>
          <p:nvSpPr>
            <p:cNvPr id="11279" name="Rectangle 15"/>
            <p:cNvSpPr>
              <a:spLocks noChangeArrowheads="1"/>
            </p:cNvSpPr>
            <p:nvPr/>
          </p:nvSpPr>
          <p:spPr bwMode="auto">
            <a:xfrm>
              <a:off x="28" y="1625"/>
              <a:ext cx="150" cy="500"/>
            </a:xfrm>
            <a:prstGeom prst="rect">
              <a:avLst/>
            </a:prstGeom>
            <a:noFill/>
            <a:ln w="9525">
              <a:noFill/>
              <a:miter lim="800000"/>
              <a:headEnd/>
              <a:tailEnd/>
            </a:ln>
            <a:effectLst/>
          </p:spPr>
          <p:txBody>
            <a:bodyPr/>
            <a:lstStyle/>
            <a:p>
              <a:r>
                <a:rPr lang="pl-PL" sz="1600">
                  <a:solidFill>
                    <a:prstClr val="black"/>
                  </a:solidFill>
                  <a:latin typeface="Times New Roman" charset="0"/>
                  <a:cs typeface="Times New Roman" charset="0"/>
                </a:rPr>
                <a:t> </a:t>
              </a:r>
            </a:p>
            <a:p>
              <a:pPr eaLnBrk="0" hangingPunct="0"/>
              <a:endParaRPr lang="pl-PL" sz="4400">
                <a:solidFill>
                  <a:prstClr val="black"/>
                </a:solidFill>
                <a:latin typeface="Times New Roman" charset="0"/>
              </a:endParaRPr>
            </a:p>
          </p:txBody>
        </p:sp>
        <p:sp>
          <p:nvSpPr>
            <p:cNvPr id="11280" name="Rectangle 16"/>
            <p:cNvSpPr>
              <a:spLocks noChangeArrowheads="1"/>
            </p:cNvSpPr>
            <p:nvPr/>
          </p:nvSpPr>
          <p:spPr bwMode="auto">
            <a:xfrm>
              <a:off x="178" y="1625"/>
              <a:ext cx="170" cy="500"/>
            </a:xfrm>
            <a:prstGeom prst="rect">
              <a:avLst/>
            </a:prstGeom>
            <a:noFill/>
            <a:ln w="9525">
              <a:noFill/>
              <a:miter lim="800000"/>
              <a:headEnd/>
              <a:tailEnd/>
            </a:ln>
            <a:effectLst/>
          </p:spPr>
          <p:txBody>
            <a:bodyPr/>
            <a:lstStyle/>
            <a:p>
              <a:r>
                <a:rPr lang="pl-PL" sz="1600">
                  <a:solidFill>
                    <a:prstClr val="black"/>
                  </a:solidFill>
                  <a:latin typeface="Times New Roman" charset="0"/>
                  <a:cs typeface="Times New Roman" charset="0"/>
                </a:rPr>
                <a:t> </a:t>
              </a:r>
            </a:p>
            <a:p>
              <a:pPr eaLnBrk="0" hangingPunct="0"/>
              <a:endParaRPr lang="pl-PL" sz="4400">
                <a:solidFill>
                  <a:prstClr val="black"/>
                </a:solidFill>
                <a:latin typeface="Times New Roman" charset="0"/>
              </a:endParaRPr>
            </a:p>
          </p:txBody>
        </p:sp>
        <p:sp>
          <p:nvSpPr>
            <p:cNvPr id="11281" name="Rectangle 17"/>
            <p:cNvSpPr>
              <a:spLocks noChangeArrowheads="1"/>
            </p:cNvSpPr>
            <p:nvPr/>
          </p:nvSpPr>
          <p:spPr bwMode="auto">
            <a:xfrm>
              <a:off x="348" y="1625"/>
              <a:ext cx="170" cy="500"/>
            </a:xfrm>
            <a:prstGeom prst="rect">
              <a:avLst/>
            </a:prstGeom>
            <a:noFill/>
            <a:ln w="9525">
              <a:noFill/>
              <a:miter lim="800000"/>
              <a:headEnd/>
              <a:tailEnd/>
            </a:ln>
            <a:effectLst/>
          </p:spPr>
          <p:txBody>
            <a:bodyPr/>
            <a:lstStyle/>
            <a:p>
              <a:r>
                <a:rPr lang="pl-PL" sz="2000">
                  <a:solidFill>
                    <a:prstClr val="black"/>
                  </a:solidFill>
                  <a:latin typeface="Century Schoolbook" pitchFamily="18" charset="0"/>
                  <a:cs typeface="Times New Roman" charset="0"/>
                </a:rPr>
                <a:t>c</a:t>
              </a:r>
              <a:endParaRPr lang="pl-PL" sz="1600">
                <a:solidFill>
                  <a:prstClr val="black"/>
                </a:solidFill>
                <a:latin typeface="Times New Roman" charset="0"/>
                <a:cs typeface="Times New Roman" charset="0"/>
              </a:endParaRPr>
            </a:p>
            <a:p>
              <a:pPr eaLnBrk="0" hangingPunct="0"/>
              <a:endParaRPr lang="pl-PL" sz="4400">
                <a:solidFill>
                  <a:prstClr val="black"/>
                </a:solidFill>
                <a:latin typeface="Times New Roman" charset="0"/>
              </a:endParaRPr>
            </a:p>
          </p:txBody>
        </p:sp>
        <p:sp>
          <p:nvSpPr>
            <p:cNvPr id="11282" name="Rectangle 18"/>
            <p:cNvSpPr>
              <a:spLocks noChangeArrowheads="1"/>
            </p:cNvSpPr>
            <p:nvPr/>
          </p:nvSpPr>
          <p:spPr bwMode="auto">
            <a:xfrm>
              <a:off x="518" y="1625"/>
              <a:ext cx="1474" cy="500"/>
            </a:xfrm>
            <a:prstGeom prst="rect">
              <a:avLst/>
            </a:prstGeom>
            <a:noFill/>
            <a:ln w="9525">
              <a:noFill/>
              <a:miter lim="800000"/>
              <a:headEnd/>
              <a:tailEnd/>
            </a:ln>
            <a:effectLst/>
          </p:spPr>
          <p:txBody>
            <a:bodyPr/>
            <a:lstStyle/>
            <a:p>
              <a:r>
                <a:rPr lang="pl-PL" sz="2000">
                  <a:solidFill>
                    <a:prstClr val="black"/>
                  </a:solidFill>
                  <a:latin typeface="Century Schoolbook" pitchFamily="18" charset="0"/>
                  <a:cs typeface="Times New Roman" charset="0"/>
                </a:rPr>
                <a:t>Pacjent unika takich sytuacji lub cierpi w ich toku ...</a:t>
              </a:r>
              <a:endParaRPr lang="pl-PL" sz="1600">
                <a:solidFill>
                  <a:prstClr val="black"/>
                </a:solidFill>
                <a:latin typeface="Times New Roman" charset="0"/>
                <a:cs typeface="Times New Roman" charset="0"/>
              </a:endParaRPr>
            </a:p>
            <a:p>
              <a:pPr eaLnBrk="0" hangingPunct="0"/>
              <a:endParaRPr lang="pl-PL" sz="4400">
                <a:solidFill>
                  <a:prstClr val="black"/>
                </a:solidFill>
                <a:latin typeface="Times New Roman" charset="0"/>
              </a:endParaRPr>
            </a:p>
          </p:txBody>
        </p:sp>
        <p:sp>
          <p:nvSpPr>
            <p:cNvPr id="11283" name="Rectangle 19"/>
            <p:cNvSpPr>
              <a:spLocks noChangeArrowheads="1"/>
            </p:cNvSpPr>
            <p:nvPr/>
          </p:nvSpPr>
          <p:spPr bwMode="auto">
            <a:xfrm>
              <a:off x="1992" y="1625"/>
              <a:ext cx="284" cy="500"/>
            </a:xfrm>
            <a:prstGeom prst="rect">
              <a:avLst/>
            </a:prstGeom>
            <a:noFill/>
            <a:ln w="9525">
              <a:noFill/>
              <a:miter lim="800000"/>
              <a:headEnd/>
              <a:tailEnd/>
            </a:ln>
            <a:effectLst/>
          </p:spPr>
          <p:txBody>
            <a:bodyPr/>
            <a:lstStyle/>
            <a:p>
              <a:r>
                <a:rPr lang="pl-PL" sz="2000">
                  <a:solidFill>
                    <a:prstClr val="black"/>
                  </a:solidFill>
                  <a:latin typeface="Century Schoolbook" pitchFamily="18" charset="0"/>
                  <a:cs typeface="Times New Roman" charset="0"/>
                </a:rPr>
                <a:t>nie</a:t>
              </a:r>
              <a:endParaRPr lang="pl-PL" sz="1600">
                <a:solidFill>
                  <a:prstClr val="black"/>
                </a:solidFill>
                <a:latin typeface="Times New Roman" charset="0"/>
                <a:cs typeface="Times New Roman" charset="0"/>
              </a:endParaRPr>
            </a:p>
            <a:p>
              <a:pPr eaLnBrk="0" hangingPunct="0"/>
              <a:endParaRPr lang="pl-PL" sz="4400">
                <a:solidFill>
                  <a:prstClr val="black"/>
                </a:solidFill>
                <a:latin typeface="Times New Roman" charset="0"/>
              </a:endParaRPr>
            </a:p>
          </p:txBody>
        </p:sp>
        <p:sp>
          <p:nvSpPr>
            <p:cNvPr id="11284" name="Rectangle 20"/>
            <p:cNvSpPr>
              <a:spLocks noChangeArrowheads="1"/>
            </p:cNvSpPr>
            <p:nvPr/>
          </p:nvSpPr>
          <p:spPr bwMode="auto">
            <a:xfrm>
              <a:off x="2276" y="1625"/>
              <a:ext cx="283" cy="500"/>
            </a:xfrm>
            <a:prstGeom prst="rect">
              <a:avLst/>
            </a:prstGeom>
            <a:noFill/>
            <a:ln w="9525">
              <a:noFill/>
              <a:miter lim="800000"/>
              <a:headEnd/>
              <a:tailEnd/>
            </a:ln>
            <a:effectLst/>
          </p:spPr>
          <p:txBody>
            <a:bodyPr/>
            <a:lstStyle/>
            <a:p>
              <a:r>
                <a:rPr lang="pl-PL" sz="2000" b="1">
                  <a:solidFill>
                    <a:prstClr val="black"/>
                  </a:solidFill>
                  <a:latin typeface="Century Schoolbook" pitchFamily="18" charset="0"/>
                  <a:cs typeface="Times New Roman" charset="0"/>
                </a:rPr>
                <a:t>tak</a:t>
              </a:r>
              <a:endParaRPr lang="pl-PL" sz="1600">
                <a:solidFill>
                  <a:prstClr val="black"/>
                </a:solidFill>
                <a:latin typeface="Times New Roman" charset="0"/>
                <a:cs typeface="Times New Roman" charset="0"/>
              </a:endParaRPr>
            </a:p>
            <a:p>
              <a:pPr eaLnBrk="0" hangingPunct="0"/>
              <a:endParaRPr lang="pl-PL" sz="4400">
                <a:solidFill>
                  <a:prstClr val="black"/>
                </a:solidFill>
                <a:latin typeface="Times New Roman" charset="0"/>
              </a:endParaRPr>
            </a:p>
          </p:txBody>
        </p:sp>
        <p:sp>
          <p:nvSpPr>
            <p:cNvPr id="11285" name="Rectangle 21"/>
            <p:cNvSpPr>
              <a:spLocks noChangeArrowheads="1"/>
            </p:cNvSpPr>
            <p:nvPr/>
          </p:nvSpPr>
          <p:spPr bwMode="auto">
            <a:xfrm>
              <a:off x="28" y="2125"/>
              <a:ext cx="150" cy="924"/>
            </a:xfrm>
            <a:prstGeom prst="rect">
              <a:avLst/>
            </a:prstGeom>
            <a:noFill/>
            <a:ln w="9525">
              <a:noFill/>
              <a:miter lim="800000"/>
              <a:headEnd/>
              <a:tailEnd/>
            </a:ln>
            <a:effectLst/>
          </p:spPr>
          <p:txBody>
            <a:bodyPr/>
            <a:lstStyle/>
            <a:p>
              <a:r>
                <a:rPr lang="pl-PL" sz="1600">
                  <a:solidFill>
                    <a:prstClr val="black"/>
                  </a:solidFill>
                  <a:latin typeface="Times New Roman" charset="0"/>
                  <a:cs typeface="Times New Roman" charset="0"/>
                </a:rPr>
                <a:t> </a:t>
              </a:r>
            </a:p>
            <a:p>
              <a:pPr eaLnBrk="0" hangingPunct="0"/>
              <a:endParaRPr lang="pl-PL" sz="4400">
                <a:solidFill>
                  <a:prstClr val="black"/>
                </a:solidFill>
                <a:latin typeface="Times New Roman" charset="0"/>
              </a:endParaRPr>
            </a:p>
          </p:txBody>
        </p:sp>
        <p:sp>
          <p:nvSpPr>
            <p:cNvPr id="11286" name="Rectangle 22"/>
            <p:cNvSpPr>
              <a:spLocks noChangeArrowheads="1"/>
            </p:cNvSpPr>
            <p:nvPr/>
          </p:nvSpPr>
          <p:spPr bwMode="auto">
            <a:xfrm>
              <a:off x="178" y="2125"/>
              <a:ext cx="170" cy="924"/>
            </a:xfrm>
            <a:prstGeom prst="rect">
              <a:avLst/>
            </a:prstGeom>
            <a:noFill/>
            <a:ln w="9525">
              <a:noFill/>
              <a:miter lim="800000"/>
              <a:headEnd/>
              <a:tailEnd/>
            </a:ln>
            <a:effectLst/>
          </p:spPr>
          <p:txBody>
            <a:bodyPr/>
            <a:lstStyle/>
            <a:p>
              <a:r>
                <a:rPr lang="pl-PL" sz="1600">
                  <a:solidFill>
                    <a:prstClr val="black"/>
                  </a:solidFill>
                  <a:latin typeface="Times New Roman" charset="0"/>
                  <a:cs typeface="Times New Roman" charset="0"/>
                </a:rPr>
                <a:t> </a:t>
              </a:r>
            </a:p>
            <a:p>
              <a:pPr eaLnBrk="0" hangingPunct="0"/>
              <a:endParaRPr lang="pl-PL" sz="4400">
                <a:solidFill>
                  <a:prstClr val="black"/>
                </a:solidFill>
                <a:latin typeface="Times New Roman" charset="0"/>
              </a:endParaRPr>
            </a:p>
          </p:txBody>
        </p:sp>
        <p:sp>
          <p:nvSpPr>
            <p:cNvPr id="11287" name="Rectangle 23"/>
            <p:cNvSpPr>
              <a:spLocks noChangeArrowheads="1"/>
            </p:cNvSpPr>
            <p:nvPr/>
          </p:nvSpPr>
          <p:spPr bwMode="auto">
            <a:xfrm>
              <a:off x="348" y="2125"/>
              <a:ext cx="170" cy="924"/>
            </a:xfrm>
            <a:prstGeom prst="rect">
              <a:avLst/>
            </a:prstGeom>
            <a:noFill/>
            <a:ln w="9525">
              <a:noFill/>
              <a:miter lim="800000"/>
              <a:headEnd/>
              <a:tailEnd/>
            </a:ln>
            <a:effectLst/>
          </p:spPr>
          <p:txBody>
            <a:bodyPr/>
            <a:lstStyle/>
            <a:p>
              <a:r>
                <a:rPr lang="pl-PL" sz="2000">
                  <a:solidFill>
                    <a:prstClr val="black"/>
                  </a:solidFill>
                  <a:latin typeface="Century Schoolbook" pitchFamily="18" charset="0"/>
                  <a:cs typeface="Times New Roman" charset="0"/>
                </a:rPr>
                <a:t>d</a:t>
              </a:r>
              <a:endParaRPr lang="pl-PL" sz="1600">
                <a:solidFill>
                  <a:prstClr val="black"/>
                </a:solidFill>
                <a:latin typeface="Times New Roman" charset="0"/>
                <a:cs typeface="Times New Roman" charset="0"/>
              </a:endParaRPr>
            </a:p>
            <a:p>
              <a:pPr eaLnBrk="0" hangingPunct="0"/>
              <a:endParaRPr lang="pl-PL" sz="4400">
                <a:solidFill>
                  <a:prstClr val="black"/>
                </a:solidFill>
                <a:latin typeface="Times New Roman" charset="0"/>
              </a:endParaRPr>
            </a:p>
          </p:txBody>
        </p:sp>
        <p:sp>
          <p:nvSpPr>
            <p:cNvPr id="11288" name="Rectangle 24"/>
            <p:cNvSpPr>
              <a:spLocks noChangeArrowheads="1"/>
            </p:cNvSpPr>
            <p:nvPr/>
          </p:nvSpPr>
          <p:spPr bwMode="auto">
            <a:xfrm>
              <a:off x="518" y="2125"/>
              <a:ext cx="1474" cy="924"/>
            </a:xfrm>
            <a:prstGeom prst="rect">
              <a:avLst/>
            </a:prstGeom>
            <a:noFill/>
            <a:ln w="9525">
              <a:noFill/>
              <a:miter lim="800000"/>
              <a:headEnd/>
              <a:tailEnd/>
            </a:ln>
            <a:effectLst/>
          </p:spPr>
          <p:txBody>
            <a:bodyPr/>
            <a:lstStyle/>
            <a:p>
              <a:r>
                <a:rPr lang="pl-PL" sz="2000">
                  <a:solidFill>
                    <a:prstClr val="black"/>
                  </a:solidFill>
                  <a:latin typeface="Century Schoolbook" pitchFamily="18" charset="0"/>
                  <a:cs typeface="Times New Roman" charset="0"/>
                </a:rPr>
                <a:t>Pogorszyło to jego zwykłe funkcjonowanie zawodowe lub socjalne lub powoduje znaczy dystres ... jeśli F1a, F1b, F1c i F1d </a:t>
              </a:r>
              <a:r>
                <a:rPr lang="pl-PL" sz="2000" i="1">
                  <a:solidFill>
                    <a:prstClr val="black"/>
                  </a:solidFill>
                  <a:latin typeface="Century Schoolbook" pitchFamily="18" charset="0"/>
                  <a:cs typeface="Times New Roman" charset="0"/>
                </a:rPr>
                <a:t>tak</a:t>
              </a:r>
              <a:r>
                <a:rPr lang="pl-PL" sz="2000">
                  <a:solidFill>
                    <a:prstClr val="black"/>
                  </a:solidFill>
                  <a:latin typeface="Century Schoolbook" pitchFamily="18" charset="0"/>
                  <a:cs typeface="Times New Roman" charset="0"/>
                </a:rPr>
                <a:t> – to rozpoznanie – </a:t>
              </a:r>
              <a:r>
                <a:rPr lang="pl-PL" sz="2000" b="1">
                  <a:solidFill>
                    <a:prstClr val="black"/>
                  </a:solidFill>
                  <a:latin typeface="Century Schoolbook" pitchFamily="18" charset="0"/>
                  <a:cs typeface="Times New Roman" charset="0"/>
                </a:rPr>
                <a:t>fobia socjalna</a:t>
              </a:r>
              <a:endParaRPr lang="pl-PL" sz="1600">
                <a:solidFill>
                  <a:prstClr val="black"/>
                </a:solidFill>
                <a:latin typeface="Times New Roman" charset="0"/>
                <a:cs typeface="Times New Roman" charset="0"/>
              </a:endParaRPr>
            </a:p>
            <a:p>
              <a:pPr eaLnBrk="0" hangingPunct="0"/>
              <a:endParaRPr lang="pl-PL" sz="4400">
                <a:solidFill>
                  <a:prstClr val="black"/>
                </a:solidFill>
                <a:latin typeface="Times New Roman" charset="0"/>
              </a:endParaRPr>
            </a:p>
          </p:txBody>
        </p:sp>
        <p:sp>
          <p:nvSpPr>
            <p:cNvPr id="11289" name="Rectangle 25"/>
            <p:cNvSpPr>
              <a:spLocks noChangeArrowheads="1"/>
            </p:cNvSpPr>
            <p:nvPr/>
          </p:nvSpPr>
          <p:spPr bwMode="auto">
            <a:xfrm>
              <a:off x="1992" y="2125"/>
              <a:ext cx="284" cy="924"/>
            </a:xfrm>
            <a:prstGeom prst="rect">
              <a:avLst/>
            </a:prstGeom>
            <a:noFill/>
            <a:ln w="9525">
              <a:noFill/>
              <a:miter lim="800000"/>
              <a:headEnd/>
              <a:tailEnd/>
            </a:ln>
            <a:effectLst/>
          </p:spPr>
          <p:txBody>
            <a:bodyPr/>
            <a:lstStyle/>
            <a:p>
              <a:r>
                <a:rPr lang="pl-PL" sz="2000">
                  <a:solidFill>
                    <a:prstClr val="black"/>
                  </a:solidFill>
                  <a:latin typeface="Century Schoolbook" pitchFamily="18" charset="0"/>
                  <a:cs typeface="Times New Roman" charset="0"/>
                </a:rPr>
                <a:t>nie</a:t>
              </a:r>
              <a:endParaRPr lang="pl-PL" sz="1600">
                <a:solidFill>
                  <a:prstClr val="black"/>
                </a:solidFill>
                <a:latin typeface="Times New Roman" charset="0"/>
                <a:cs typeface="Times New Roman" charset="0"/>
              </a:endParaRPr>
            </a:p>
            <a:p>
              <a:pPr eaLnBrk="0" hangingPunct="0"/>
              <a:endParaRPr lang="pl-PL" sz="4400">
                <a:solidFill>
                  <a:prstClr val="black"/>
                </a:solidFill>
                <a:latin typeface="Times New Roman" charset="0"/>
              </a:endParaRPr>
            </a:p>
          </p:txBody>
        </p:sp>
        <p:sp>
          <p:nvSpPr>
            <p:cNvPr id="11290" name="Rectangle 26"/>
            <p:cNvSpPr>
              <a:spLocks noChangeArrowheads="1"/>
            </p:cNvSpPr>
            <p:nvPr/>
          </p:nvSpPr>
          <p:spPr bwMode="auto">
            <a:xfrm>
              <a:off x="2276" y="2125"/>
              <a:ext cx="283" cy="924"/>
            </a:xfrm>
            <a:prstGeom prst="rect">
              <a:avLst/>
            </a:prstGeom>
            <a:noFill/>
            <a:ln w="9525">
              <a:noFill/>
              <a:miter lim="800000"/>
              <a:headEnd/>
              <a:tailEnd/>
            </a:ln>
            <a:effectLst/>
          </p:spPr>
          <p:txBody>
            <a:bodyPr/>
            <a:lstStyle/>
            <a:p>
              <a:r>
                <a:rPr lang="pl-PL" sz="2000" b="1">
                  <a:solidFill>
                    <a:prstClr val="black"/>
                  </a:solidFill>
                  <a:latin typeface="Century Schoolbook" pitchFamily="18" charset="0"/>
                  <a:cs typeface="Times New Roman" charset="0"/>
                </a:rPr>
                <a:t>tak</a:t>
              </a:r>
              <a:endParaRPr lang="pl-PL" sz="1600">
                <a:solidFill>
                  <a:prstClr val="black"/>
                </a:solidFill>
                <a:latin typeface="Times New Roman" charset="0"/>
                <a:cs typeface="Times New Roman" charset="0"/>
              </a:endParaRPr>
            </a:p>
            <a:p>
              <a:pPr eaLnBrk="0" hangingPunct="0"/>
              <a:endParaRPr lang="pl-PL" sz="4400">
                <a:solidFill>
                  <a:prstClr val="black"/>
                </a:solidFill>
                <a:latin typeface="Times New Roman" charset="0"/>
              </a:endParaRPr>
            </a:p>
          </p:txBody>
        </p:sp>
      </p:grpSp>
    </p:spTree>
    <p:extLst>
      <p:ext uri="{BB962C8B-B14F-4D97-AF65-F5344CB8AC3E}">
        <p14:creationId xmlns:p14="http://schemas.microsoft.com/office/powerpoint/2010/main" val="3502281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pl-PL"/>
              <a:t>Problem </a:t>
            </a:r>
          </a:p>
        </p:txBody>
      </p:sp>
      <p:sp>
        <p:nvSpPr>
          <p:cNvPr id="4" name="Symbol zastępczy numeru slajdu 5"/>
          <p:cNvSpPr>
            <a:spLocks noGrp="1"/>
          </p:cNvSpPr>
          <p:nvPr>
            <p:ph type="sldNum" sz="quarter" idx="12"/>
          </p:nvPr>
        </p:nvSpPr>
        <p:spPr/>
        <p:txBody>
          <a:bodyPr/>
          <a:lstStyle/>
          <a:p>
            <a:fld id="{FC57746F-F201-47BC-8FB8-5291BB83A3C1}" type="slidenum">
              <a:rPr lang="pl-PL">
                <a:solidFill>
                  <a:srgbClr val="8CADAE">
                    <a:shade val="75000"/>
                  </a:srgbClr>
                </a:solidFill>
              </a:rPr>
              <a:pPr/>
              <a:t>48</a:t>
            </a:fld>
            <a:endParaRPr lang="pl-PL">
              <a:solidFill>
                <a:srgbClr val="8CADAE">
                  <a:shade val="75000"/>
                </a:srgbClr>
              </a:solidFill>
            </a:endParaRPr>
          </a:p>
        </p:txBody>
      </p:sp>
      <p:sp>
        <p:nvSpPr>
          <p:cNvPr id="64515" name="Rectangle 3"/>
          <p:cNvSpPr>
            <a:spLocks noGrp="1" noChangeArrowheads="1"/>
          </p:cNvSpPr>
          <p:nvPr>
            <p:ph sz="quarter" idx="1"/>
          </p:nvPr>
        </p:nvSpPr>
        <p:spPr/>
        <p:txBody>
          <a:bodyPr>
            <a:normAutofit/>
          </a:bodyPr>
          <a:lstStyle/>
          <a:p>
            <a:pPr>
              <a:lnSpc>
                <a:spcPct val="80000"/>
              </a:lnSpc>
            </a:pPr>
            <a:r>
              <a:rPr lang="pl-PL" sz="2000"/>
              <a:t>Pan S. ma 35 lat, jest żonaty i pracuje jako księgowy w „dobrej firmie”. Mimo, że jako księgowy nie ma zbyt dużo okazji do publicznych wystąpień, to jednak od czasu przejścia do „dobrej firmy” ma obowiązek prezentować aktualne wyniki na „dosyć licznych zebraniach”. Budzi to w nim znaczącą obawę, ponieważ przeżywa wtedy „dramatyczne chwile” z: kołataniem serca, poceniem się, drżeniem rąk, rumienieniem się, nudnościami i wrażeniem „nierealności”. Poszukuje pomocy „nie ze względu na nasilenie tych objawów, ale ze względu na obawę, że ktoś to wreszcie zauważy i wyleci z pracy z wilczym biletem”. Inne sytuacje, które wywołują u niego lęk to wizyty w hipermarketach i konieczność stania w kolejce. Tego typu obawy nigdy nie zdarzyły mu się w domu, czy w sytuacji, gdy towarzyszy mu żona. Po dłuższej rozmowie ujawnia, że przeżywa „katorgi”, gdy rozmawia przez telefon w czyjejś obecności. W czasie zebrań ma wrażenie, że „zrobi z siebie głupka”. Pierwsze objawy tego typu pojawiły się w okresie dorastania i stopniowo narastały w czasie studiów – ostatnio stały się nieznośne.</a:t>
            </a:r>
          </a:p>
        </p:txBody>
      </p:sp>
    </p:spTree>
    <p:extLst>
      <p:ext uri="{BB962C8B-B14F-4D97-AF65-F5344CB8AC3E}">
        <p14:creationId xmlns:p14="http://schemas.microsoft.com/office/powerpoint/2010/main" val="1751752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pl-PL"/>
              <a:t>c.d.</a:t>
            </a:r>
          </a:p>
        </p:txBody>
      </p:sp>
      <p:sp>
        <p:nvSpPr>
          <p:cNvPr id="4" name="Symbol zastępczy numeru slajdu 5"/>
          <p:cNvSpPr>
            <a:spLocks noGrp="1"/>
          </p:cNvSpPr>
          <p:nvPr>
            <p:ph type="sldNum" sz="quarter" idx="12"/>
          </p:nvPr>
        </p:nvSpPr>
        <p:spPr/>
        <p:txBody>
          <a:bodyPr/>
          <a:lstStyle/>
          <a:p>
            <a:fld id="{896B8B17-8E9A-43C5-8FD6-A735FD35AE00}" type="slidenum">
              <a:rPr lang="pl-PL">
                <a:solidFill>
                  <a:srgbClr val="8CADAE">
                    <a:shade val="75000"/>
                  </a:srgbClr>
                </a:solidFill>
              </a:rPr>
              <a:pPr/>
              <a:t>49</a:t>
            </a:fld>
            <a:endParaRPr lang="pl-PL">
              <a:solidFill>
                <a:srgbClr val="8CADAE">
                  <a:shade val="75000"/>
                </a:srgbClr>
              </a:solidFill>
            </a:endParaRPr>
          </a:p>
        </p:txBody>
      </p:sp>
      <p:sp>
        <p:nvSpPr>
          <p:cNvPr id="65539" name="Rectangle 3"/>
          <p:cNvSpPr>
            <a:spLocks noGrp="1" noChangeArrowheads="1"/>
          </p:cNvSpPr>
          <p:nvPr>
            <p:ph sz="quarter" idx="1"/>
          </p:nvPr>
        </p:nvSpPr>
        <p:spPr/>
        <p:txBody>
          <a:bodyPr/>
          <a:lstStyle/>
          <a:p>
            <a:pPr>
              <a:lnSpc>
                <a:spcPct val="80000"/>
              </a:lnSpc>
            </a:pPr>
            <a:r>
              <a:rPr lang="pl-PL" sz="2800"/>
              <a:t>Wywiad psychiatryczny</a:t>
            </a:r>
          </a:p>
          <a:p>
            <a:pPr lvl="1">
              <a:lnSpc>
                <a:spcPct val="80000"/>
              </a:lnSpc>
            </a:pPr>
            <a:r>
              <a:rPr lang="pl-PL" sz="2400"/>
              <a:t>Nigdy do tej pory nie był u psychiatry. W historii życia: bez urazów głowy. W czasie studiów redukował sobie lęk wypijając dwa-trzy piwa „na wszelki wypadek”. Od roku nie pije w ogóle alkoholu „bo chce być wreszcie zdrowy”.</a:t>
            </a:r>
          </a:p>
          <a:p>
            <a:pPr>
              <a:lnSpc>
                <a:spcPct val="80000"/>
              </a:lnSpc>
            </a:pPr>
            <a:r>
              <a:rPr lang="pl-PL" sz="2800"/>
              <a:t>Wywiad rodzinny</a:t>
            </a:r>
          </a:p>
          <a:p>
            <a:pPr lvl="1">
              <a:lnSpc>
                <a:spcPct val="80000"/>
              </a:lnSpc>
            </a:pPr>
            <a:r>
              <a:rPr lang="pl-PL" sz="2400"/>
              <a:t>Nikt z rodziny nigdy nie kontaktował się z psychiatrą, ale matka jest „nerwowa”, a młodsza siostra „o wszystko się martwi”</a:t>
            </a:r>
          </a:p>
          <a:p>
            <a:pPr>
              <a:lnSpc>
                <a:spcPct val="80000"/>
              </a:lnSpc>
            </a:pPr>
            <a:r>
              <a:rPr lang="pl-PL" sz="2800"/>
              <a:t>Osobowość przedchorobowa</a:t>
            </a:r>
          </a:p>
          <a:p>
            <a:pPr lvl="1">
              <a:lnSpc>
                <a:spcPct val="80000"/>
              </a:lnSpc>
            </a:pPr>
            <a:r>
              <a:rPr lang="pl-PL" sz="2400"/>
              <a:t>Jako dziecko nie był nieśmiały, wszystko zaczęło się w okresie „nastu lat”.</a:t>
            </a:r>
          </a:p>
          <a:p>
            <a:pPr>
              <a:lnSpc>
                <a:spcPct val="80000"/>
              </a:lnSpc>
            </a:pPr>
            <a:endParaRPr lang="pl-PL" sz="2800"/>
          </a:p>
        </p:txBody>
      </p:sp>
    </p:spTree>
    <p:extLst>
      <p:ext uri="{BB962C8B-B14F-4D97-AF65-F5344CB8AC3E}">
        <p14:creationId xmlns:p14="http://schemas.microsoft.com/office/powerpoint/2010/main" val="2891912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pl-PL"/>
              <a:t>Zaburzenia spostrzegania</a:t>
            </a:r>
          </a:p>
        </p:txBody>
      </p:sp>
      <p:sp>
        <p:nvSpPr>
          <p:cNvPr id="5123" name="Rectangle 3"/>
          <p:cNvSpPr>
            <a:spLocks noGrp="1" noChangeArrowheads="1"/>
          </p:cNvSpPr>
          <p:nvPr>
            <p:ph idx="1"/>
          </p:nvPr>
        </p:nvSpPr>
        <p:spPr/>
        <p:txBody>
          <a:bodyPr/>
          <a:lstStyle/>
          <a:p>
            <a:pPr>
              <a:lnSpc>
                <a:spcPct val="90000"/>
              </a:lnSpc>
            </a:pPr>
            <a:r>
              <a:rPr lang="pl-PL" sz="2400">
                <a:cs typeface="Arial" pitchFamily="34" charset="0"/>
              </a:rPr>
              <a:t>złudzenia (iluzje) - błędne interpretacje realnych bodźców zewnętrznych;</a:t>
            </a:r>
            <a:endParaRPr lang="en-US" sz="2400">
              <a:cs typeface="Arial" pitchFamily="34" charset="0"/>
            </a:endParaRPr>
          </a:p>
          <a:p>
            <a:pPr>
              <a:lnSpc>
                <a:spcPct val="90000"/>
              </a:lnSpc>
            </a:pPr>
            <a:r>
              <a:rPr lang="pl-PL" sz="2400" i="1">
                <a:cs typeface="Arial" pitchFamily="34" charset="0"/>
              </a:rPr>
              <a:t>np. #8: dźwięk spadających kropli słyszany jako głosy nakazujące popełnienie samobójstwa</a:t>
            </a:r>
            <a:endParaRPr lang="en-US" sz="2400">
              <a:cs typeface="Arial" pitchFamily="34" charset="0"/>
            </a:endParaRPr>
          </a:p>
          <a:p>
            <a:pPr>
              <a:lnSpc>
                <a:spcPct val="90000"/>
              </a:lnSpc>
            </a:pPr>
            <a:r>
              <a:rPr lang="pl-PL" sz="2400">
                <a:cs typeface="Arial" pitchFamily="34" charset="0"/>
              </a:rPr>
              <a:t>omamy (halucynacje) - przeżycia zmysłowe przy nieobecności bodźców zewnętrznych;</a:t>
            </a:r>
            <a:endParaRPr lang="en-US" sz="2400">
              <a:cs typeface="Arial" pitchFamily="34" charset="0"/>
            </a:endParaRPr>
          </a:p>
          <a:p>
            <a:pPr>
              <a:lnSpc>
                <a:spcPct val="90000"/>
              </a:lnSpc>
            </a:pPr>
            <a:r>
              <a:rPr lang="pl-PL" sz="2400" i="1">
                <a:cs typeface="Arial" pitchFamily="34" charset="0"/>
              </a:rPr>
              <a:t>np. #8a: głos nakazujący samobójstwo przy panującej w pokoju ciszy</a:t>
            </a:r>
            <a:endParaRPr lang="en-US" sz="2400">
              <a:cs typeface="Arial" pitchFamily="34" charset="0"/>
            </a:endParaRPr>
          </a:p>
          <a:p>
            <a:pPr>
              <a:lnSpc>
                <a:spcPct val="90000"/>
              </a:lnSpc>
            </a:pPr>
            <a:r>
              <a:rPr lang="pl-PL" sz="2400">
                <a:cs typeface="Arial" pitchFamily="34" charset="0"/>
              </a:rPr>
              <a:t>niezwykłe przeżycia zmysłowe : inne niż omamy oraz złudzenia doświadczenia zmysłowe, odbiegające od wcześniejszych przeżyć podmiotowych, lub niezgodne z spostrzeżeniami innych ludzi</a:t>
            </a:r>
            <a:endParaRPr lang="en-US" sz="2400">
              <a:cs typeface="Arial" pitchFamily="34" charset="0"/>
            </a:endParaRPr>
          </a:p>
          <a:p>
            <a:pPr>
              <a:lnSpc>
                <a:spcPct val="90000"/>
              </a:lnSpc>
            </a:pPr>
            <a:endParaRPr lang="pl-PL" sz="2400"/>
          </a:p>
        </p:txBody>
      </p:sp>
      <p:sp>
        <p:nvSpPr>
          <p:cNvPr id="4" name="Symbol zastępczy numeru slajdu 5"/>
          <p:cNvSpPr>
            <a:spLocks noGrp="1"/>
          </p:cNvSpPr>
          <p:nvPr>
            <p:ph type="sldNum" sz="quarter" idx="12"/>
          </p:nvPr>
        </p:nvSpPr>
        <p:spPr/>
        <p:txBody>
          <a:bodyPr/>
          <a:lstStyle/>
          <a:p>
            <a:fld id="{E5F86207-DE21-4AC1-BE8E-D5C13059E4B0}" type="slidenum">
              <a:rPr lang="pl-PL"/>
              <a:pPr/>
              <a:t>5</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dissolve">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dissolve">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dissolve">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dissolve">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dissolve">
                                      <p:cBhvr>
                                        <p:cTn id="27" dur="500"/>
                                        <p:tgtEl>
                                          <p:spTgt spid="5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pl-PL"/>
              <a:t>c.d.</a:t>
            </a:r>
          </a:p>
        </p:txBody>
      </p:sp>
      <p:sp>
        <p:nvSpPr>
          <p:cNvPr id="4" name="Symbol zastępczy numeru slajdu 5"/>
          <p:cNvSpPr>
            <a:spLocks noGrp="1"/>
          </p:cNvSpPr>
          <p:nvPr>
            <p:ph type="sldNum" sz="quarter" idx="12"/>
          </p:nvPr>
        </p:nvSpPr>
        <p:spPr/>
        <p:txBody>
          <a:bodyPr/>
          <a:lstStyle/>
          <a:p>
            <a:fld id="{5A386139-D860-4A48-9679-B356E6053D0E}" type="slidenum">
              <a:rPr lang="pl-PL">
                <a:solidFill>
                  <a:srgbClr val="8CADAE">
                    <a:shade val="75000"/>
                  </a:srgbClr>
                </a:solidFill>
              </a:rPr>
              <a:pPr/>
              <a:t>50</a:t>
            </a:fld>
            <a:endParaRPr lang="pl-PL">
              <a:solidFill>
                <a:srgbClr val="8CADAE">
                  <a:shade val="75000"/>
                </a:srgbClr>
              </a:solidFill>
            </a:endParaRPr>
          </a:p>
        </p:txBody>
      </p:sp>
      <p:sp>
        <p:nvSpPr>
          <p:cNvPr id="66563" name="Rectangle 3"/>
          <p:cNvSpPr>
            <a:spLocks noGrp="1" noChangeArrowheads="1"/>
          </p:cNvSpPr>
          <p:nvPr>
            <p:ph sz="quarter" idx="1"/>
          </p:nvPr>
        </p:nvSpPr>
        <p:spPr/>
        <p:txBody>
          <a:bodyPr/>
          <a:lstStyle/>
          <a:p>
            <a:r>
              <a:rPr lang="pl-PL"/>
              <a:t>Stan psychiczny w czasie badania</a:t>
            </a:r>
          </a:p>
          <a:p>
            <a:pPr lvl="1"/>
            <a:r>
              <a:rPr lang="pl-PL"/>
              <a:t>Unika kontaktu wzrokowego</a:t>
            </a:r>
          </a:p>
          <a:p>
            <a:pPr lvl="1"/>
            <a:r>
              <a:rPr lang="pl-PL"/>
              <a:t>Często się rumieni</a:t>
            </a:r>
          </a:p>
          <a:p>
            <a:pPr lvl="1"/>
            <a:r>
              <a:rPr lang="pl-PL"/>
              <a:t>Mówi płynnie, ale czasami się jąka</a:t>
            </a:r>
          </a:p>
          <a:p>
            <a:pPr lvl="1"/>
            <a:r>
              <a:rPr lang="pl-PL"/>
              <a:t>Prosi o pomoc</a:t>
            </a:r>
          </a:p>
          <a:p>
            <a:pPr lvl="1"/>
            <a:r>
              <a:rPr lang="pl-PL"/>
              <a:t>Bez objawów psychotycznych</a:t>
            </a:r>
          </a:p>
          <a:p>
            <a:pPr lvl="1"/>
            <a:r>
              <a:rPr lang="pl-PL"/>
              <a:t>Eutymiczny </a:t>
            </a:r>
          </a:p>
          <a:p>
            <a:pPr>
              <a:buFont typeface="Wingdings" pitchFamily="2" charset="2"/>
              <a:buNone/>
            </a:pPr>
            <a:endParaRPr lang="pl-PL"/>
          </a:p>
          <a:p>
            <a:pPr>
              <a:buFont typeface="Wingdings" pitchFamily="2" charset="2"/>
              <a:buNone/>
            </a:pPr>
            <a:endParaRPr lang="pl-PL"/>
          </a:p>
        </p:txBody>
      </p:sp>
    </p:spTree>
    <p:extLst>
      <p:ext uri="{BB962C8B-B14F-4D97-AF65-F5344CB8AC3E}">
        <p14:creationId xmlns:p14="http://schemas.microsoft.com/office/powerpoint/2010/main" val="1460356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ymbol zastępczy numeru slajdu 3"/>
          <p:cNvSpPr>
            <a:spLocks noGrp="1"/>
          </p:cNvSpPr>
          <p:nvPr>
            <p:ph type="sldNum" sz="quarter" idx="12"/>
          </p:nvPr>
        </p:nvSpPr>
        <p:spPr/>
        <p:txBody>
          <a:bodyPr/>
          <a:lstStyle/>
          <a:p>
            <a:fld id="{54F73546-A623-4CFE-80A0-149210AD98E5}" type="slidenum">
              <a:rPr lang="pl-PL"/>
              <a:pPr/>
              <a:t>51</a:t>
            </a:fld>
            <a:endParaRPr lang="pl-PL"/>
          </a:p>
        </p:txBody>
      </p:sp>
      <p:graphicFrame>
        <p:nvGraphicFramePr>
          <p:cNvPr id="69974" name="Group 342"/>
          <p:cNvGraphicFramePr>
            <a:graphicFrameLocks noGrp="1"/>
          </p:cNvGraphicFramePr>
          <p:nvPr/>
        </p:nvGraphicFramePr>
        <p:xfrm>
          <a:off x="611188" y="620713"/>
          <a:ext cx="8064500" cy="6019800"/>
        </p:xfrm>
        <a:graphic>
          <a:graphicData uri="http://schemas.openxmlformats.org/drawingml/2006/table">
            <a:tbl>
              <a:tblPr/>
              <a:tblGrid>
                <a:gridCol w="6026150"/>
                <a:gridCol w="1087437"/>
                <a:gridCol w="950913"/>
              </a:tblGrid>
              <a:tr h="14589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pl-PL" sz="36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strach lub lęk:</a:t>
                      </a:r>
                      <a:endParaRPr kumimoji="0" lang="pl-PL" sz="14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1=brak</a:t>
                      </a:r>
                      <a:endParaRPr kumimoji="0" lang="pl-PL" sz="14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2=lekki</a:t>
                      </a:r>
                      <a:endParaRPr kumimoji="0" lang="pl-PL" sz="14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3=znaczny</a:t>
                      </a:r>
                      <a:endParaRPr kumimoji="0" lang="pl-PL" sz="14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4=ciężki</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unikanie:</a:t>
                      </a:r>
                      <a:endParaRPr kumimoji="0" lang="pl-PL" sz="14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1=nigdy</a:t>
                      </a:r>
                      <a:endParaRPr kumimoji="0" lang="pl-PL" sz="14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2=okazyjnie</a:t>
                      </a:r>
                      <a:endParaRPr kumimoji="0" lang="pl-PL" sz="14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3=często</a:t>
                      </a:r>
                      <a:endParaRPr kumimoji="0" lang="pl-PL" sz="14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4=zwykle</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325438">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(1) publiczne użycie telefonu</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325438">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(2) uczestnictwo w małych grupach</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325438">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(3) publiczne jedzenie</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325438">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(4) publiczne picie</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325438">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(5) rozmowa z przełożonym</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325438">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(6) występowanie , przemawianie publiczne</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325438">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(7) chodzenie na spotkania towarzyskie</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323850">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(8)wykonywanie  pracy obserwowanej przez innych</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325438">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(9) pisanie, gdy jest się obserwowanym</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325438">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(10) telefonowanie do mało  sobie znanej osoby</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325438">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(11) rozmowa „twarzą w twarz” z mało  sobie znaną osobą</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325438">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(12) spotkanie z nieznajomymi</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325438">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(13) oddawanie moczu w publicznej toalecie</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bl>
          </a:graphicData>
        </a:graphic>
      </p:graphicFrame>
    </p:spTree>
    <p:extLst>
      <p:ext uri="{BB962C8B-B14F-4D97-AF65-F5344CB8AC3E}">
        <p14:creationId xmlns:p14="http://schemas.microsoft.com/office/powerpoint/2010/main" val="1685012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ymbol zastępczy numeru slajdu 3"/>
          <p:cNvSpPr>
            <a:spLocks noGrp="1"/>
          </p:cNvSpPr>
          <p:nvPr>
            <p:ph type="sldNum" sz="quarter" idx="12"/>
          </p:nvPr>
        </p:nvSpPr>
        <p:spPr/>
        <p:txBody>
          <a:bodyPr/>
          <a:lstStyle/>
          <a:p>
            <a:fld id="{366D1823-0C17-4484-A908-52231B979BDD}" type="slidenum">
              <a:rPr lang="pl-PL"/>
              <a:pPr/>
              <a:t>52</a:t>
            </a:fld>
            <a:endParaRPr lang="pl-PL"/>
          </a:p>
        </p:txBody>
      </p:sp>
      <p:graphicFrame>
        <p:nvGraphicFramePr>
          <p:cNvPr id="73964" name="Group 236"/>
          <p:cNvGraphicFramePr>
            <a:graphicFrameLocks noGrp="1"/>
          </p:cNvGraphicFramePr>
          <p:nvPr/>
        </p:nvGraphicFramePr>
        <p:xfrm>
          <a:off x="611188" y="404813"/>
          <a:ext cx="7993062" cy="5989003"/>
        </p:xfrm>
        <a:graphic>
          <a:graphicData uri="http://schemas.openxmlformats.org/drawingml/2006/table">
            <a:tbl>
              <a:tblPr/>
              <a:tblGrid>
                <a:gridCol w="5972175"/>
                <a:gridCol w="1077912"/>
                <a:gridCol w="942975"/>
              </a:tblGrid>
              <a:tr h="12350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pl-PL" sz="36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strach lub lęk:</a:t>
                      </a:r>
                      <a:endParaRPr kumimoji="0" lang="pl-PL" sz="14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1=brak</a:t>
                      </a:r>
                      <a:endParaRPr kumimoji="0" lang="pl-PL" sz="14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2=lekki</a:t>
                      </a:r>
                      <a:endParaRPr kumimoji="0" lang="pl-PL" sz="14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3=znaczny</a:t>
                      </a:r>
                      <a:endParaRPr kumimoji="0" lang="pl-PL" sz="14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4=ciężki</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unikanie:</a:t>
                      </a:r>
                      <a:endParaRPr kumimoji="0" lang="pl-PL" sz="14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1=nigdy</a:t>
                      </a:r>
                      <a:endParaRPr kumimoji="0" lang="pl-PL" sz="14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2=okazyjnie</a:t>
                      </a:r>
                      <a:endParaRPr kumimoji="0" lang="pl-PL" sz="14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3=często</a:t>
                      </a:r>
                      <a:endParaRPr kumimoji="0" lang="pl-PL" sz="14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4=zwykle</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384175">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(14) wchodzenie do pokoju w którym wszyscy już siedzą</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384175">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(15) bycie ośrodkiem zainteresowania innych</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384175">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(16) przemawiania bez przygotowania</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384175">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(17) uczestnictwo w testach wiadomości, umiejętności</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384175">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(18) okazywanie niechęci komuś mało sobie znanemu</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384175">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(19) patrzenie prosto w oczy mało sobie znanej osobie</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384175">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(20) przemawianie do grupy (po przygotowaniu do tego)</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684213">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(21) zaproszenie znajomej osoby w celu romantycznym lub seksualnym</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Nie mam okazji</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pl-PL" sz="36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384175">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(22) oddawanie rzeczy kupionych w sklepie (z powodu ich reklamacji)</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384175">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(23) wydawanie przyjęcia</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384175">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500" b="0" i="0" u="none" strike="noStrike" cap="none" normalizeH="0" baseline="0" smtClean="0">
                          <a:ln>
                            <a:noFill/>
                          </a:ln>
                          <a:solidFill>
                            <a:schemeClr val="tx1"/>
                          </a:solidFill>
                          <a:effectLst/>
                          <a:latin typeface="Times New Roman" pitchFamily="18" charset="0"/>
                          <a:cs typeface="Times New Roman" pitchFamily="18" charset="0"/>
                        </a:rPr>
                        <a:t>(24) odpieranie materialnych nacisków innych osób</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Pct val="80000"/>
                        <a:buFontTx/>
                        <a:buNone/>
                        <a:tabLst/>
                      </a:pPr>
                      <a:r>
                        <a:rPr kumimoji="0" lang="pl-PL" sz="17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pl-PL" sz="3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bl>
          </a:graphicData>
        </a:graphic>
      </p:graphicFrame>
    </p:spTree>
    <p:extLst>
      <p:ext uri="{BB962C8B-B14F-4D97-AF65-F5344CB8AC3E}">
        <p14:creationId xmlns:p14="http://schemas.microsoft.com/office/powerpoint/2010/main" val="3483196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normAutofit fontScale="90000"/>
          </a:bodyPr>
          <a:lstStyle/>
          <a:p>
            <a:r>
              <a:rPr lang="pl-PL"/>
              <a:t>Wykład II – część 2</a:t>
            </a:r>
            <a:br>
              <a:rPr lang="pl-PL"/>
            </a:br>
            <a:r>
              <a:rPr lang="pl-PL"/>
              <a:t>Co i jak badają psychiatrzy?</a:t>
            </a:r>
          </a:p>
        </p:txBody>
      </p:sp>
      <p:sp>
        <p:nvSpPr>
          <p:cNvPr id="3" name="Symbol zastępczy numeru slajdu 4"/>
          <p:cNvSpPr>
            <a:spLocks noGrp="1"/>
          </p:cNvSpPr>
          <p:nvPr>
            <p:ph type="sldNum" sz="quarter" idx="12"/>
          </p:nvPr>
        </p:nvSpPr>
        <p:spPr/>
        <p:txBody>
          <a:bodyPr>
            <a:normAutofit/>
          </a:bodyPr>
          <a:lstStyle/>
          <a:p>
            <a:fld id="{6A8C77F4-4097-46B6-BE87-3270A554C99D}" type="slidenum">
              <a:rPr lang="pl-PL"/>
              <a:pPr/>
              <a:t>53</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17500" y="417513"/>
            <a:ext cx="8637588" cy="1066800"/>
          </a:xfrm>
        </p:spPr>
        <p:txBody>
          <a:bodyPr/>
          <a:lstStyle/>
          <a:p>
            <a:r>
              <a:rPr lang="pl-PL" sz="3200">
                <a:latin typeface="Times New Roman" pitchFamily="18" charset="0"/>
              </a:rPr>
              <a:t>Cel i przebieg badania psychiatrycznego uwarunkowany jest tym:</a:t>
            </a:r>
          </a:p>
        </p:txBody>
      </p:sp>
      <p:sp>
        <p:nvSpPr>
          <p:cNvPr id="58371" name="Rectangle 3"/>
          <p:cNvSpPr>
            <a:spLocks noGrp="1" noChangeArrowheads="1"/>
          </p:cNvSpPr>
          <p:nvPr>
            <p:ph idx="1"/>
          </p:nvPr>
        </p:nvSpPr>
        <p:spPr/>
        <p:txBody>
          <a:bodyPr/>
          <a:lstStyle/>
          <a:p>
            <a:r>
              <a:rPr lang="pl-PL">
                <a:latin typeface="Times New Roman" pitchFamily="18" charset="0"/>
              </a:rPr>
              <a:t>Kto jest badany</a:t>
            </a:r>
          </a:p>
          <a:p>
            <a:r>
              <a:rPr lang="pl-PL">
                <a:latin typeface="Times New Roman" pitchFamily="18" charset="0"/>
              </a:rPr>
              <a:t>Dlaczego jest badany</a:t>
            </a:r>
          </a:p>
          <a:p>
            <a:r>
              <a:rPr lang="pl-PL">
                <a:latin typeface="Times New Roman" pitchFamily="18" charset="0"/>
              </a:rPr>
              <a:t>Oczekiwaniami co do roli psychiatry w dalszej opiece nad pacjentem</a:t>
            </a:r>
          </a:p>
        </p:txBody>
      </p:sp>
      <p:sp>
        <p:nvSpPr>
          <p:cNvPr id="4" name="Symbol zastępczy numeru slajdu 5"/>
          <p:cNvSpPr>
            <a:spLocks noGrp="1"/>
          </p:cNvSpPr>
          <p:nvPr>
            <p:ph type="sldNum" sz="quarter" idx="12"/>
          </p:nvPr>
        </p:nvSpPr>
        <p:spPr/>
        <p:txBody>
          <a:bodyPr>
            <a:normAutofit/>
          </a:bodyPr>
          <a:lstStyle/>
          <a:p>
            <a:fld id="{43870140-BA6F-4246-A56C-679D60A45856}" type="slidenum">
              <a:rPr lang="pl-PL"/>
              <a:pPr/>
              <a:t>54</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dissolve">
                                      <p:cBhvr>
                                        <p:cTn id="7" dur="500"/>
                                        <p:tgtEl>
                                          <p:spTgt spid="583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371">
                                            <p:txEl>
                                              <p:pRg st="1" end="1"/>
                                            </p:txEl>
                                          </p:spTgt>
                                        </p:tgtEl>
                                        <p:attrNameLst>
                                          <p:attrName>style.visibility</p:attrName>
                                        </p:attrNameLst>
                                      </p:cBhvr>
                                      <p:to>
                                        <p:strVal val="visible"/>
                                      </p:to>
                                    </p:set>
                                    <p:animEffect transition="in" filter="dissolve">
                                      <p:cBhvr>
                                        <p:cTn id="12" dur="500"/>
                                        <p:tgtEl>
                                          <p:spTgt spid="583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371">
                                            <p:txEl>
                                              <p:pRg st="2" end="2"/>
                                            </p:txEl>
                                          </p:spTgt>
                                        </p:tgtEl>
                                        <p:attrNameLst>
                                          <p:attrName>style.visibility</p:attrName>
                                        </p:attrNameLst>
                                      </p:cBhvr>
                                      <p:to>
                                        <p:strVal val="visible"/>
                                      </p:to>
                                    </p:set>
                                    <p:animEffect transition="in" filter="dissolve">
                                      <p:cBhvr>
                                        <p:cTn id="17" dur="500"/>
                                        <p:tgtEl>
                                          <p:spTgt spid="583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17500" y="52388"/>
            <a:ext cx="8637588" cy="1431925"/>
          </a:xfrm>
        </p:spPr>
        <p:txBody>
          <a:bodyPr>
            <a:normAutofit/>
          </a:bodyPr>
          <a:lstStyle/>
          <a:p>
            <a:r>
              <a:rPr lang="pl-PL">
                <a:latin typeface="Times New Roman" pitchFamily="18" charset="0"/>
              </a:rPr>
              <a:t>Podstawowa opozycja w czasie badania psychiatrycznego</a:t>
            </a:r>
          </a:p>
        </p:txBody>
      </p:sp>
      <p:sp>
        <p:nvSpPr>
          <p:cNvPr id="6" name="Symbol zastępczy numeru slajdu 4"/>
          <p:cNvSpPr>
            <a:spLocks noGrp="1"/>
          </p:cNvSpPr>
          <p:nvPr>
            <p:ph type="sldNum" sz="quarter" idx="12"/>
          </p:nvPr>
        </p:nvSpPr>
        <p:spPr/>
        <p:txBody>
          <a:bodyPr>
            <a:normAutofit/>
          </a:bodyPr>
          <a:lstStyle/>
          <a:p>
            <a:fld id="{18E08824-3AD5-4BF1-AEBE-B7DFF0A830B8}" type="slidenum">
              <a:rPr lang="pl-PL"/>
              <a:pPr/>
              <a:t>55</a:t>
            </a:fld>
            <a:endParaRPr lang="pl-PL"/>
          </a:p>
        </p:txBody>
      </p:sp>
      <p:sp>
        <p:nvSpPr>
          <p:cNvPr id="59395" name="Text Box 3"/>
          <p:cNvSpPr txBox="1">
            <a:spLocks noChangeArrowheads="1"/>
          </p:cNvSpPr>
          <p:nvPr/>
        </p:nvSpPr>
        <p:spPr bwMode="auto">
          <a:xfrm>
            <a:off x="746125" y="3143250"/>
            <a:ext cx="3921125" cy="1554163"/>
          </a:xfrm>
          <a:prstGeom prst="rect">
            <a:avLst/>
          </a:prstGeom>
          <a:noFill/>
          <a:ln w="9525">
            <a:noFill/>
            <a:miter lim="800000"/>
            <a:headEnd/>
            <a:tailEnd/>
          </a:ln>
          <a:effectLst/>
        </p:spPr>
        <p:txBody>
          <a:bodyPr wrap="none">
            <a:spAutoFit/>
          </a:bodyPr>
          <a:lstStyle/>
          <a:p>
            <a:r>
              <a:rPr lang="pl-PL" sz="3200">
                <a:latin typeface="Times New Roman" pitchFamily="18" charset="0"/>
              </a:rPr>
              <a:t>Potrzeba ustanowienia</a:t>
            </a:r>
          </a:p>
          <a:p>
            <a:r>
              <a:rPr lang="pl-PL" sz="3200">
                <a:latin typeface="Times New Roman" pitchFamily="18" charset="0"/>
              </a:rPr>
              <a:t>relacji interpersonalnej</a:t>
            </a:r>
          </a:p>
          <a:p>
            <a:r>
              <a:rPr lang="pl-PL" sz="3200">
                <a:latin typeface="Times New Roman" pitchFamily="18" charset="0"/>
              </a:rPr>
              <a:t>z pacjentem</a:t>
            </a:r>
          </a:p>
        </p:txBody>
      </p:sp>
      <p:sp>
        <p:nvSpPr>
          <p:cNvPr id="59396" name="Text Box 4"/>
          <p:cNvSpPr txBox="1">
            <a:spLocks noChangeArrowheads="1"/>
          </p:cNvSpPr>
          <p:nvPr/>
        </p:nvSpPr>
        <p:spPr bwMode="auto">
          <a:xfrm>
            <a:off x="5851525" y="3114675"/>
            <a:ext cx="3359150" cy="1800225"/>
          </a:xfrm>
          <a:prstGeom prst="rect">
            <a:avLst/>
          </a:prstGeom>
          <a:noFill/>
          <a:ln w="9525">
            <a:noFill/>
            <a:miter lim="800000"/>
            <a:headEnd/>
            <a:tailEnd/>
          </a:ln>
          <a:effectLst/>
        </p:spPr>
        <p:txBody>
          <a:bodyPr wrap="none">
            <a:spAutoFit/>
          </a:bodyPr>
          <a:lstStyle/>
          <a:p>
            <a:r>
              <a:rPr lang="pl-PL" sz="2800">
                <a:latin typeface="Times New Roman" pitchFamily="18" charset="0"/>
              </a:rPr>
              <a:t>Potrzeba uzyskania</a:t>
            </a:r>
          </a:p>
          <a:p>
            <a:r>
              <a:rPr lang="pl-PL" sz="2800">
                <a:latin typeface="Times New Roman" pitchFamily="18" charset="0"/>
              </a:rPr>
              <a:t>niezbędnych do </a:t>
            </a:r>
          </a:p>
          <a:p>
            <a:r>
              <a:rPr lang="pl-PL" sz="2800">
                <a:latin typeface="Times New Roman" pitchFamily="18" charset="0"/>
              </a:rPr>
              <a:t>diagnozy i interwencji</a:t>
            </a:r>
          </a:p>
          <a:p>
            <a:r>
              <a:rPr lang="pl-PL" sz="2800">
                <a:latin typeface="Times New Roman" pitchFamily="18" charset="0"/>
              </a:rPr>
              <a:t>informacji</a:t>
            </a:r>
          </a:p>
        </p:txBody>
      </p:sp>
      <p:sp>
        <p:nvSpPr>
          <p:cNvPr id="59397" name="AutoShape 5"/>
          <p:cNvSpPr>
            <a:spLocks noChangeArrowheads="1"/>
          </p:cNvSpPr>
          <p:nvPr/>
        </p:nvSpPr>
        <p:spPr bwMode="auto">
          <a:xfrm>
            <a:off x="4876800" y="3581400"/>
            <a:ext cx="685800" cy="1066800"/>
          </a:xfrm>
          <a:prstGeom prst="leftRightArrow">
            <a:avLst>
              <a:gd name="adj1" fmla="val 50000"/>
              <a:gd name="adj2" fmla="val 20000"/>
            </a:avLst>
          </a:prstGeom>
          <a:solidFill>
            <a:schemeClr val="accent1"/>
          </a:solidFill>
          <a:ln w="9525">
            <a:solidFill>
              <a:schemeClr val="tx1"/>
            </a:solidFill>
            <a:miter lim="800000"/>
            <a:headEnd/>
            <a:tailEnd/>
          </a:ln>
          <a:effectLst/>
        </p:spPr>
        <p:txBody>
          <a:bodyPr wrap="none" anchor="ctr"/>
          <a:lstStyle/>
          <a:p>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fontScale="90000"/>
          </a:bodyPr>
          <a:lstStyle/>
          <a:p>
            <a:r>
              <a:rPr lang="pl-PL">
                <a:latin typeface="Times New Roman" pitchFamily="18" charset="0"/>
              </a:rPr>
              <a:t>Trzy typy badania psychiatrycznego </a:t>
            </a:r>
          </a:p>
        </p:txBody>
      </p:sp>
      <p:sp>
        <p:nvSpPr>
          <p:cNvPr id="60419" name="Rectangle 3"/>
          <p:cNvSpPr>
            <a:spLocks noGrp="1" noChangeArrowheads="1"/>
          </p:cNvSpPr>
          <p:nvPr>
            <p:ph idx="1"/>
          </p:nvPr>
        </p:nvSpPr>
        <p:spPr/>
        <p:txBody>
          <a:bodyPr/>
          <a:lstStyle/>
          <a:p>
            <a:r>
              <a:rPr lang="pl-PL" dirty="0">
                <a:latin typeface="Times New Roman" pitchFamily="18" charset="0"/>
              </a:rPr>
              <a:t>Ogólne badanie psychiatryczne</a:t>
            </a:r>
          </a:p>
          <a:p>
            <a:r>
              <a:rPr lang="pl-PL" dirty="0">
                <a:latin typeface="Times New Roman" pitchFamily="18" charset="0"/>
              </a:rPr>
              <a:t>Badanie psychiatryczne w sytuacji doraźnej </a:t>
            </a:r>
            <a:endParaRPr lang="pl-PL" dirty="0" smtClean="0">
              <a:latin typeface="Times New Roman" pitchFamily="18" charset="0"/>
            </a:endParaRPr>
          </a:p>
          <a:p>
            <a:r>
              <a:rPr lang="pl-PL" dirty="0" smtClean="0">
                <a:latin typeface="Times New Roman" pitchFamily="18" charset="0"/>
              </a:rPr>
              <a:t>Konsultacja </a:t>
            </a:r>
            <a:r>
              <a:rPr lang="pl-PL" dirty="0">
                <a:latin typeface="Times New Roman" pitchFamily="18" charset="0"/>
              </a:rPr>
              <a:t>psychiatryczna</a:t>
            </a:r>
          </a:p>
        </p:txBody>
      </p:sp>
      <p:sp>
        <p:nvSpPr>
          <p:cNvPr id="4" name="Symbol zastępczy numeru slajdu 5"/>
          <p:cNvSpPr>
            <a:spLocks noGrp="1"/>
          </p:cNvSpPr>
          <p:nvPr>
            <p:ph type="sldNum" sz="quarter" idx="12"/>
          </p:nvPr>
        </p:nvSpPr>
        <p:spPr/>
        <p:txBody>
          <a:bodyPr>
            <a:normAutofit/>
          </a:bodyPr>
          <a:lstStyle/>
          <a:p>
            <a:fld id="{729C8E8B-15A8-4D0A-B2B4-E4F8EE19A8FC}" type="slidenum">
              <a:rPr lang="pl-PL"/>
              <a:pPr/>
              <a:t>56</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Effect transition="in" filter="dissolve">
                                      <p:cBhvr>
                                        <p:cTn id="7" dur="500"/>
                                        <p:tgtEl>
                                          <p:spTgt spid="604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419">
                                            <p:txEl>
                                              <p:pRg st="1" end="1"/>
                                            </p:txEl>
                                          </p:spTgt>
                                        </p:tgtEl>
                                        <p:attrNameLst>
                                          <p:attrName>style.visibility</p:attrName>
                                        </p:attrNameLst>
                                      </p:cBhvr>
                                      <p:to>
                                        <p:strVal val="visible"/>
                                      </p:to>
                                    </p:set>
                                    <p:animEffect transition="in" filter="dissolve">
                                      <p:cBhvr>
                                        <p:cTn id="12" dur="500"/>
                                        <p:tgtEl>
                                          <p:spTgt spid="604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0419">
                                            <p:txEl>
                                              <p:pRg st="2" end="2"/>
                                            </p:txEl>
                                          </p:spTgt>
                                        </p:tgtEl>
                                        <p:attrNameLst>
                                          <p:attrName>style.visibility</p:attrName>
                                        </p:attrNameLst>
                                      </p:cBhvr>
                                      <p:to>
                                        <p:strVal val="visible"/>
                                      </p:to>
                                    </p:set>
                                    <p:animEffect transition="in" filter="dissolve">
                                      <p:cBhvr>
                                        <p:cTn id="17" dur="500"/>
                                        <p:tgtEl>
                                          <p:spTgt spid="604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pl-PL">
                <a:latin typeface="Times New Roman" pitchFamily="18" charset="0"/>
              </a:rPr>
              <a:t>Ogólne badanie psychiatryczne</a:t>
            </a:r>
          </a:p>
        </p:txBody>
      </p:sp>
      <p:sp>
        <p:nvSpPr>
          <p:cNvPr id="61443" name="Rectangle 3"/>
          <p:cNvSpPr>
            <a:spLocks noGrp="1" noChangeArrowheads="1"/>
          </p:cNvSpPr>
          <p:nvPr>
            <p:ph idx="1"/>
          </p:nvPr>
        </p:nvSpPr>
        <p:spPr/>
        <p:txBody>
          <a:bodyPr/>
          <a:lstStyle/>
          <a:p>
            <a:pPr>
              <a:lnSpc>
                <a:spcPct val="90000"/>
              </a:lnSpc>
            </a:pPr>
            <a:r>
              <a:rPr lang="pl-PL">
                <a:latin typeface="Times New Roman" pitchFamily="18" charset="0"/>
              </a:rPr>
              <a:t>Sytuacja : rozmowa w cztery oczy</a:t>
            </a:r>
          </a:p>
          <a:p>
            <a:pPr>
              <a:lnSpc>
                <a:spcPct val="90000"/>
              </a:lnSpc>
            </a:pPr>
            <a:r>
              <a:rPr lang="pl-PL">
                <a:latin typeface="Times New Roman" pitchFamily="18" charset="0"/>
              </a:rPr>
              <a:t>Format: wywiad</a:t>
            </a:r>
          </a:p>
          <a:p>
            <a:pPr>
              <a:lnSpc>
                <a:spcPct val="90000"/>
              </a:lnSpc>
            </a:pPr>
            <a:r>
              <a:rPr lang="pl-PL">
                <a:latin typeface="Times New Roman" pitchFamily="18" charset="0"/>
              </a:rPr>
              <a:t>Dodatkowe informacje:</a:t>
            </a:r>
          </a:p>
          <a:p>
            <a:pPr lvl="1">
              <a:lnSpc>
                <a:spcPct val="90000"/>
              </a:lnSpc>
            </a:pPr>
            <a:r>
              <a:rPr lang="pl-PL">
                <a:latin typeface="Times New Roman" pitchFamily="18" charset="0"/>
              </a:rPr>
              <a:t>Dokumentacja medyczna</a:t>
            </a:r>
          </a:p>
          <a:p>
            <a:pPr lvl="1">
              <a:lnSpc>
                <a:spcPct val="90000"/>
              </a:lnSpc>
            </a:pPr>
            <a:r>
              <a:rPr lang="pl-PL">
                <a:latin typeface="Times New Roman" pitchFamily="18" charset="0"/>
              </a:rPr>
              <a:t>Badanie ogólne</a:t>
            </a:r>
          </a:p>
          <a:p>
            <a:pPr lvl="1">
              <a:lnSpc>
                <a:spcPct val="90000"/>
              </a:lnSpc>
            </a:pPr>
            <a:r>
              <a:rPr lang="pl-PL">
                <a:latin typeface="Times New Roman" pitchFamily="18" charset="0"/>
              </a:rPr>
              <a:t>Testy diagnostyczne</a:t>
            </a:r>
          </a:p>
          <a:p>
            <a:pPr lvl="1">
              <a:lnSpc>
                <a:spcPct val="90000"/>
              </a:lnSpc>
            </a:pPr>
            <a:r>
              <a:rPr lang="pl-PL">
                <a:latin typeface="Times New Roman" pitchFamily="18" charset="0"/>
              </a:rPr>
              <a:t>Wywiad od bliskich</a:t>
            </a:r>
          </a:p>
          <a:p>
            <a:pPr>
              <a:lnSpc>
                <a:spcPct val="90000"/>
              </a:lnSpc>
            </a:pPr>
            <a:r>
              <a:rPr lang="pl-PL">
                <a:latin typeface="Times New Roman" pitchFamily="18" charset="0"/>
              </a:rPr>
              <a:t>Minimalny czas trwania: godzina</a:t>
            </a:r>
          </a:p>
        </p:txBody>
      </p:sp>
      <p:sp>
        <p:nvSpPr>
          <p:cNvPr id="4" name="Symbol zastępczy numeru slajdu 5"/>
          <p:cNvSpPr>
            <a:spLocks noGrp="1"/>
          </p:cNvSpPr>
          <p:nvPr>
            <p:ph type="sldNum" sz="quarter" idx="12"/>
          </p:nvPr>
        </p:nvSpPr>
        <p:spPr/>
        <p:txBody>
          <a:bodyPr>
            <a:normAutofit/>
          </a:bodyPr>
          <a:lstStyle/>
          <a:p>
            <a:fld id="{1BDDDD14-6885-4C97-8818-221D95781D7B}" type="slidenum">
              <a:rPr lang="pl-PL"/>
              <a:pPr/>
              <a:t>57</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dissolve">
                                      <p:cBhvr>
                                        <p:cTn id="7" dur="500"/>
                                        <p:tgtEl>
                                          <p:spTgt spid="614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Effect transition="in" filter="dissolve">
                                      <p:cBhvr>
                                        <p:cTn id="12" dur="500"/>
                                        <p:tgtEl>
                                          <p:spTgt spid="614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1443">
                                            <p:txEl>
                                              <p:pRg st="2" end="2"/>
                                            </p:txEl>
                                          </p:spTgt>
                                        </p:tgtEl>
                                        <p:attrNameLst>
                                          <p:attrName>style.visibility</p:attrName>
                                        </p:attrNameLst>
                                      </p:cBhvr>
                                      <p:to>
                                        <p:strVal val="visible"/>
                                      </p:to>
                                    </p:set>
                                    <p:animEffect transition="in" filter="dissolve">
                                      <p:cBhvr>
                                        <p:cTn id="17" dur="500"/>
                                        <p:tgtEl>
                                          <p:spTgt spid="61443">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1443">
                                            <p:txEl>
                                              <p:pRg st="3" end="3"/>
                                            </p:txEl>
                                          </p:spTgt>
                                        </p:tgtEl>
                                        <p:attrNameLst>
                                          <p:attrName>style.visibility</p:attrName>
                                        </p:attrNameLst>
                                      </p:cBhvr>
                                      <p:to>
                                        <p:strVal val="visible"/>
                                      </p:to>
                                    </p:set>
                                    <p:animEffect transition="in" filter="dissolve">
                                      <p:cBhvr>
                                        <p:cTn id="20" dur="500"/>
                                        <p:tgtEl>
                                          <p:spTgt spid="61443">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1443">
                                            <p:txEl>
                                              <p:pRg st="4" end="4"/>
                                            </p:txEl>
                                          </p:spTgt>
                                        </p:tgtEl>
                                        <p:attrNameLst>
                                          <p:attrName>style.visibility</p:attrName>
                                        </p:attrNameLst>
                                      </p:cBhvr>
                                      <p:to>
                                        <p:strVal val="visible"/>
                                      </p:to>
                                    </p:set>
                                    <p:animEffect transition="in" filter="dissolve">
                                      <p:cBhvr>
                                        <p:cTn id="23" dur="500"/>
                                        <p:tgtEl>
                                          <p:spTgt spid="61443">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1443">
                                            <p:txEl>
                                              <p:pRg st="5" end="5"/>
                                            </p:txEl>
                                          </p:spTgt>
                                        </p:tgtEl>
                                        <p:attrNameLst>
                                          <p:attrName>style.visibility</p:attrName>
                                        </p:attrNameLst>
                                      </p:cBhvr>
                                      <p:to>
                                        <p:strVal val="visible"/>
                                      </p:to>
                                    </p:set>
                                    <p:animEffect transition="in" filter="dissolve">
                                      <p:cBhvr>
                                        <p:cTn id="26" dur="500"/>
                                        <p:tgtEl>
                                          <p:spTgt spid="61443">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61443">
                                            <p:txEl>
                                              <p:pRg st="6" end="6"/>
                                            </p:txEl>
                                          </p:spTgt>
                                        </p:tgtEl>
                                        <p:attrNameLst>
                                          <p:attrName>style.visibility</p:attrName>
                                        </p:attrNameLst>
                                      </p:cBhvr>
                                      <p:to>
                                        <p:strVal val="visible"/>
                                      </p:to>
                                    </p:set>
                                    <p:animEffect transition="in" filter="dissolve">
                                      <p:cBhvr>
                                        <p:cTn id="29" dur="500"/>
                                        <p:tgtEl>
                                          <p:spTgt spid="6144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61443">
                                            <p:txEl>
                                              <p:pRg st="7" end="7"/>
                                            </p:txEl>
                                          </p:spTgt>
                                        </p:tgtEl>
                                        <p:attrNameLst>
                                          <p:attrName>style.visibility</p:attrName>
                                        </p:attrNameLst>
                                      </p:cBhvr>
                                      <p:to>
                                        <p:strVal val="visible"/>
                                      </p:to>
                                    </p:set>
                                    <p:animEffect transition="in" filter="dissolve">
                                      <p:cBhvr>
                                        <p:cTn id="34" dur="500"/>
                                        <p:tgtEl>
                                          <p:spTgt spid="614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17500" y="52388"/>
            <a:ext cx="8637588" cy="1431925"/>
          </a:xfrm>
        </p:spPr>
        <p:txBody>
          <a:bodyPr>
            <a:normAutofit/>
          </a:bodyPr>
          <a:lstStyle/>
          <a:p>
            <a:r>
              <a:rPr lang="pl-PL">
                <a:latin typeface="Times New Roman" pitchFamily="18" charset="0"/>
              </a:rPr>
              <a:t>Cele ogólnego badania psychiatrycznego</a:t>
            </a:r>
          </a:p>
        </p:txBody>
      </p:sp>
      <p:sp>
        <p:nvSpPr>
          <p:cNvPr id="62467" name="Rectangle 3"/>
          <p:cNvSpPr>
            <a:spLocks noGrp="1" noChangeArrowheads="1"/>
          </p:cNvSpPr>
          <p:nvPr>
            <p:ph idx="1"/>
          </p:nvPr>
        </p:nvSpPr>
        <p:spPr/>
        <p:txBody>
          <a:bodyPr/>
          <a:lstStyle/>
          <a:p>
            <a:r>
              <a:rPr lang="pl-PL">
                <a:latin typeface="Times New Roman" pitchFamily="18" charset="0"/>
              </a:rPr>
              <a:t>Postawienie rozpoznania</a:t>
            </a:r>
          </a:p>
          <a:p>
            <a:r>
              <a:rPr lang="pl-PL">
                <a:latin typeface="Times New Roman" pitchFamily="18" charset="0"/>
              </a:rPr>
              <a:t>Zebranie danych do sformułowania planu terapii</a:t>
            </a:r>
          </a:p>
          <a:p>
            <a:r>
              <a:rPr lang="pl-PL">
                <a:latin typeface="Times New Roman" pitchFamily="18" charset="0"/>
              </a:rPr>
              <a:t>Sformułowanie planu początkowej interwencji terapeutycznej &gt; zapewnienie poczucia bezpieczeństwa</a:t>
            </a:r>
          </a:p>
        </p:txBody>
      </p:sp>
      <p:sp>
        <p:nvSpPr>
          <p:cNvPr id="4" name="Symbol zastępczy numeru slajdu 5"/>
          <p:cNvSpPr>
            <a:spLocks noGrp="1"/>
          </p:cNvSpPr>
          <p:nvPr>
            <p:ph type="sldNum" sz="quarter" idx="12"/>
          </p:nvPr>
        </p:nvSpPr>
        <p:spPr/>
        <p:txBody>
          <a:bodyPr/>
          <a:lstStyle/>
          <a:p>
            <a:fld id="{1810F6F8-06E7-4BD1-9561-36C68041E45B}" type="slidenum">
              <a:rPr lang="pl-PL"/>
              <a:pPr/>
              <a:t>58</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dissolve">
                                      <p:cBhvr>
                                        <p:cTn id="7" dur="500"/>
                                        <p:tgtEl>
                                          <p:spTgt spid="624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2467">
                                            <p:txEl>
                                              <p:pRg st="1" end="1"/>
                                            </p:txEl>
                                          </p:spTgt>
                                        </p:tgtEl>
                                        <p:attrNameLst>
                                          <p:attrName>style.visibility</p:attrName>
                                        </p:attrNameLst>
                                      </p:cBhvr>
                                      <p:to>
                                        <p:strVal val="visible"/>
                                      </p:to>
                                    </p:set>
                                    <p:animEffect transition="in" filter="dissolve">
                                      <p:cBhvr>
                                        <p:cTn id="12" dur="500"/>
                                        <p:tgtEl>
                                          <p:spTgt spid="624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2467">
                                            <p:txEl>
                                              <p:pRg st="2" end="2"/>
                                            </p:txEl>
                                          </p:spTgt>
                                        </p:tgtEl>
                                        <p:attrNameLst>
                                          <p:attrName>style.visibility</p:attrName>
                                        </p:attrNameLst>
                                      </p:cBhvr>
                                      <p:to>
                                        <p:strVal val="visible"/>
                                      </p:to>
                                    </p:set>
                                    <p:animEffect transition="in" filter="dissolve">
                                      <p:cBhvr>
                                        <p:cTn id="17" dur="500"/>
                                        <p:tgtEl>
                                          <p:spTgt spid="624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17500" y="234950"/>
            <a:ext cx="8637588" cy="1249363"/>
          </a:xfrm>
        </p:spPr>
        <p:txBody>
          <a:bodyPr>
            <a:normAutofit/>
          </a:bodyPr>
          <a:lstStyle/>
          <a:p>
            <a:r>
              <a:rPr lang="pl-PL" sz="3200">
                <a:latin typeface="Times New Roman" pitchFamily="18" charset="0"/>
              </a:rPr>
              <a:t>Specyfika badania psychiatrycznego związana z miejscem badania</a:t>
            </a:r>
            <a:r>
              <a:rPr lang="pl-PL">
                <a:latin typeface="Times New Roman" pitchFamily="18" charset="0"/>
              </a:rPr>
              <a:t> </a:t>
            </a:r>
          </a:p>
        </p:txBody>
      </p:sp>
      <p:sp>
        <p:nvSpPr>
          <p:cNvPr id="64515" name="Rectangle 3"/>
          <p:cNvSpPr>
            <a:spLocks noGrp="1" noChangeArrowheads="1"/>
          </p:cNvSpPr>
          <p:nvPr>
            <p:ph idx="1"/>
          </p:nvPr>
        </p:nvSpPr>
        <p:spPr/>
        <p:txBody>
          <a:bodyPr/>
          <a:lstStyle/>
          <a:p>
            <a:r>
              <a:rPr lang="pl-PL">
                <a:latin typeface="Times New Roman" pitchFamily="18" charset="0"/>
              </a:rPr>
              <a:t>Pacjent w szpitalu psychiatrycznym</a:t>
            </a:r>
          </a:p>
          <a:p>
            <a:r>
              <a:rPr lang="pl-PL">
                <a:latin typeface="Times New Roman" pitchFamily="18" charset="0"/>
              </a:rPr>
              <a:t>Pacjent ambulatoryjny</a:t>
            </a:r>
          </a:p>
          <a:p>
            <a:r>
              <a:rPr lang="pl-PL">
                <a:latin typeface="Times New Roman" pitchFamily="18" charset="0"/>
              </a:rPr>
              <a:t>Opieka medyczna nie-psychiatryczna</a:t>
            </a:r>
          </a:p>
        </p:txBody>
      </p:sp>
      <p:sp>
        <p:nvSpPr>
          <p:cNvPr id="4" name="Symbol zastępczy numeru slajdu 5"/>
          <p:cNvSpPr>
            <a:spLocks noGrp="1"/>
          </p:cNvSpPr>
          <p:nvPr>
            <p:ph type="sldNum" sz="quarter" idx="12"/>
          </p:nvPr>
        </p:nvSpPr>
        <p:spPr/>
        <p:txBody>
          <a:bodyPr/>
          <a:lstStyle/>
          <a:p>
            <a:fld id="{0FEF4403-525F-4BE7-B413-D6A648BAD687}" type="slidenum">
              <a:rPr lang="pl-PL"/>
              <a:pPr/>
              <a:t>59</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dissolve">
                                      <p:cBhvr>
                                        <p:cTn id="7" dur="500"/>
                                        <p:tgtEl>
                                          <p:spTgt spid="645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4515">
                                            <p:txEl>
                                              <p:pRg st="1" end="1"/>
                                            </p:txEl>
                                          </p:spTgt>
                                        </p:tgtEl>
                                        <p:attrNameLst>
                                          <p:attrName>style.visibility</p:attrName>
                                        </p:attrNameLst>
                                      </p:cBhvr>
                                      <p:to>
                                        <p:strVal val="visible"/>
                                      </p:to>
                                    </p:set>
                                    <p:animEffect transition="in" filter="dissolve">
                                      <p:cBhvr>
                                        <p:cTn id="12" dur="500"/>
                                        <p:tgtEl>
                                          <p:spTgt spid="645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4515">
                                            <p:txEl>
                                              <p:pRg st="2" end="2"/>
                                            </p:txEl>
                                          </p:spTgt>
                                        </p:tgtEl>
                                        <p:attrNameLst>
                                          <p:attrName>style.visibility</p:attrName>
                                        </p:attrNameLst>
                                      </p:cBhvr>
                                      <p:to>
                                        <p:strVal val="visible"/>
                                      </p:to>
                                    </p:set>
                                    <p:animEffect transition="in" filter="dissolve">
                                      <p:cBhvr>
                                        <p:cTn id="17" dur="500"/>
                                        <p:tgtEl>
                                          <p:spTgt spid="645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pl-PL"/>
              <a:t>Omamy prawdziwe i rzekome</a:t>
            </a:r>
          </a:p>
        </p:txBody>
      </p:sp>
      <p:sp>
        <p:nvSpPr>
          <p:cNvPr id="6147" name="Rectangle 3"/>
          <p:cNvSpPr>
            <a:spLocks noGrp="1" noChangeArrowheads="1"/>
          </p:cNvSpPr>
          <p:nvPr>
            <p:ph idx="1"/>
          </p:nvPr>
        </p:nvSpPr>
        <p:spPr/>
        <p:txBody>
          <a:bodyPr/>
          <a:lstStyle/>
          <a:p>
            <a:r>
              <a:rPr lang="pl-PL" sz="2800" i="1">
                <a:cs typeface="Arial" pitchFamily="34" charset="0"/>
              </a:rPr>
              <a:t>#9: "w tym pokoju umieszczone są nadajniki, zamontowane przez KGB, które mówią jak mam się zachować w każdej sytuacji"</a:t>
            </a:r>
            <a:endParaRPr lang="en-US" sz="2800">
              <a:cs typeface="Arial" pitchFamily="34" charset="0"/>
            </a:endParaRPr>
          </a:p>
          <a:p>
            <a:r>
              <a:rPr lang="pl-PL" sz="2800" i="1">
                <a:cs typeface="Arial" pitchFamily="34" charset="0"/>
              </a:rPr>
              <a:t>OMAM SŁUCHOWY PRAWDZIWY</a:t>
            </a:r>
            <a:endParaRPr lang="en-US" sz="2800">
              <a:cs typeface="Arial" pitchFamily="34" charset="0"/>
            </a:endParaRPr>
          </a:p>
          <a:p>
            <a:r>
              <a:rPr lang="pl-PL" sz="2800" i="1">
                <a:cs typeface="Arial" pitchFamily="34" charset="0"/>
              </a:rPr>
              <a:t>#10 : "w czasie snu agent KGB zamontował mi w głowie nadajnik , które steruje moimi słowami , i nakazuje co mam robić"</a:t>
            </a:r>
            <a:endParaRPr lang="en-US" sz="2800">
              <a:cs typeface="Arial" pitchFamily="34" charset="0"/>
            </a:endParaRPr>
          </a:p>
          <a:p>
            <a:r>
              <a:rPr lang="pl-PL" sz="2800" i="1">
                <a:cs typeface="Arial" pitchFamily="34" charset="0"/>
              </a:rPr>
              <a:t>OMAM SŁUCHOWY RZEKOMY</a:t>
            </a:r>
            <a:endParaRPr lang="en-US" sz="2800">
              <a:cs typeface="Arial" pitchFamily="34" charset="0"/>
            </a:endParaRPr>
          </a:p>
          <a:p>
            <a:endParaRPr lang="pl-PL" sz="2800"/>
          </a:p>
        </p:txBody>
      </p:sp>
      <p:sp>
        <p:nvSpPr>
          <p:cNvPr id="4" name="Symbol zastępczy numeru slajdu 5"/>
          <p:cNvSpPr>
            <a:spLocks noGrp="1"/>
          </p:cNvSpPr>
          <p:nvPr>
            <p:ph type="sldNum" sz="quarter" idx="12"/>
          </p:nvPr>
        </p:nvSpPr>
        <p:spPr/>
        <p:txBody>
          <a:bodyPr/>
          <a:lstStyle/>
          <a:p>
            <a:fld id="{DCB76079-109A-434E-86AB-A63D7425D5EA}" type="slidenum">
              <a:rPr lang="pl-PL"/>
              <a:pPr/>
              <a:t>6</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dissolve">
                                      <p:cBhvr>
                                        <p:cTn id="7" dur="500"/>
                                        <p:tgtEl>
                                          <p:spTgt spid="6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dissolve">
                                      <p:cBhvr>
                                        <p:cTn id="12" dur="500"/>
                                        <p:tgtEl>
                                          <p:spTgt spid="61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dissolve">
                                      <p:cBhvr>
                                        <p:cTn id="17" dur="500"/>
                                        <p:tgtEl>
                                          <p:spTgt spid="61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animEffect transition="in" filter="dissolve">
                                      <p:cBhvr>
                                        <p:cTn id="22" dur="500"/>
                                        <p:tgtEl>
                                          <p:spTgt spid="61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normAutofit fontScale="90000"/>
          </a:bodyPr>
          <a:lstStyle/>
          <a:p>
            <a:r>
              <a:rPr lang="pl-PL">
                <a:latin typeface="Times New Roman" pitchFamily="18" charset="0"/>
              </a:rPr>
              <a:t>Domeny badania psychiatrycznego</a:t>
            </a:r>
          </a:p>
        </p:txBody>
      </p:sp>
      <p:sp>
        <p:nvSpPr>
          <p:cNvPr id="65539" name="Rectangle 3"/>
          <p:cNvSpPr>
            <a:spLocks noGrp="1" noChangeArrowheads="1"/>
          </p:cNvSpPr>
          <p:nvPr>
            <p:ph idx="1"/>
          </p:nvPr>
        </p:nvSpPr>
        <p:spPr/>
        <p:txBody>
          <a:bodyPr>
            <a:normAutofit lnSpcReduction="10000"/>
          </a:bodyPr>
          <a:lstStyle/>
          <a:p>
            <a:pPr marL="533400" indent="-533400">
              <a:lnSpc>
                <a:spcPct val="90000"/>
              </a:lnSpc>
              <a:buFont typeface="Wingdings" pitchFamily="2" charset="2"/>
              <a:buAutoNum type="alphaUcPeriod"/>
            </a:pPr>
            <a:r>
              <a:rPr lang="pl-PL" sz="1800" b="1">
                <a:latin typeface="Times New Roman" pitchFamily="18" charset="0"/>
              </a:rPr>
              <a:t>Przyczyna badania</a:t>
            </a:r>
          </a:p>
          <a:p>
            <a:pPr marL="533400" indent="-533400">
              <a:lnSpc>
                <a:spcPct val="90000"/>
              </a:lnSpc>
              <a:buFont typeface="Wingdings" pitchFamily="2" charset="2"/>
              <a:buAutoNum type="alphaUcPeriod"/>
            </a:pPr>
            <a:r>
              <a:rPr lang="pl-PL" sz="1800" b="1">
                <a:latin typeface="Times New Roman" pitchFamily="18" charset="0"/>
              </a:rPr>
              <a:t>Wywiad co do obecnego zaburzenia psychicznego</a:t>
            </a:r>
          </a:p>
          <a:p>
            <a:pPr marL="533400" indent="-533400">
              <a:lnSpc>
                <a:spcPct val="90000"/>
              </a:lnSpc>
              <a:buFont typeface="Wingdings" pitchFamily="2" charset="2"/>
              <a:buAutoNum type="alphaUcPeriod"/>
            </a:pPr>
            <a:r>
              <a:rPr lang="pl-PL" sz="1800" b="1">
                <a:latin typeface="Times New Roman" pitchFamily="18" charset="0"/>
              </a:rPr>
              <a:t>Wywiad psychiatryczny</a:t>
            </a:r>
          </a:p>
          <a:p>
            <a:pPr marL="533400" indent="-533400">
              <a:lnSpc>
                <a:spcPct val="90000"/>
              </a:lnSpc>
              <a:buFont typeface="Wingdings" pitchFamily="2" charset="2"/>
              <a:buAutoNum type="alphaUcPeriod"/>
            </a:pPr>
            <a:r>
              <a:rPr lang="pl-PL" sz="1800" b="1">
                <a:latin typeface="Times New Roman" pitchFamily="18" charset="0"/>
              </a:rPr>
              <a:t>Wywiad somatyczny</a:t>
            </a:r>
          </a:p>
          <a:p>
            <a:pPr marL="533400" indent="-533400">
              <a:lnSpc>
                <a:spcPct val="90000"/>
              </a:lnSpc>
              <a:buFont typeface="Wingdings" pitchFamily="2" charset="2"/>
              <a:buAutoNum type="alphaUcPeriod"/>
            </a:pPr>
            <a:r>
              <a:rPr lang="pl-PL" sz="1800" b="1">
                <a:latin typeface="Times New Roman" pitchFamily="18" charset="0"/>
              </a:rPr>
              <a:t>Wywiad co do nadużywania substancji psychoaktywnych</a:t>
            </a:r>
          </a:p>
          <a:p>
            <a:pPr marL="533400" indent="-533400">
              <a:lnSpc>
                <a:spcPct val="90000"/>
              </a:lnSpc>
              <a:buFont typeface="Wingdings" pitchFamily="2" charset="2"/>
              <a:buAutoNum type="alphaUcPeriod"/>
            </a:pPr>
            <a:r>
              <a:rPr lang="pl-PL" sz="1800" b="1">
                <a:latin typeface="Times New Roman" pitchFamily="18" charset="0"/>
              </a:rPr>
              <a:t>Wywiad nt. rozwoju psychosocjalnego</a:t>
            </a:r>
          </a:p>
          <a:p>
            <a:pPr marL="533400" indent="-533400">
              <a:lnSpc>
                <a:spcPct val="90000"/>
              </a:lnSpc>
              <a:buFont typeface="Wingdings" pitchFamily="2" charset="2"/>
              <a:buAutoNum type="alphaUcPeriod"/>
            </a:pPr>
            <a:r>
              <a:rPr lang="pl-PL" sz="1800" b="1">
                <a:latin typeface="Times New Roman" pitchFamily="18" charset="0"/>
              </a:rPr>
              <a:t>Wywiad nt. funkcjonowania socjalnego</a:t>
            </a:r>
          </a:p>
          <a:p>
            <a:pPr marL="533400" indent="-533400">
              <a:lnSpc>
                <a:spcPct val="90000"/>
              </a:lnSpc>
              <a:buFont typeface="Wingdings" pitchFamily="2" charset="2"/>
              <a:buAutoNum type="alphaUcPeriod"/>
            </a:pPr>
            <a:r>
              <a:rPr lang="pl-PL" sz="1800" b="1">
                <a:latin typeface="Times New Roman" pitchFamily="18" charset="0"/>
              </a:rPr>
              <a:t>Wywiad nt. funkcjonowania szkolnego/zawodowego</a:t>
            </a:r>
          </a:p>
          <a:p>
            <a:pPr marL="533400" indent="-533400">
              <a:lnSpc>
                <a:spcPct val="90000"/>
              </a:lnSpc>
              <a:buFont typeface="Wingdings" pitchFamily="2" charset="2"/>
              <a:buAutoNum type="alphaUcPeriod"/>
            </a:pPr>
            <a:r>
              <a:rPr lang="pl-PL" sz="1800" b="1">
                <a:latin typeface="Times New Roman" pitchFamily="18" charset="0"/>
              </a:rPr>
              <a:t>Wywiad rodzinny</a:t>
            </a:r>
          </a:p>
          <a:p>
            <a:pPr marL="533400" indent="-533400">
              <a:lnSpc>
                <a:spcPct val="90000"/>
              </a:lnSpc>
              <a:buFont typeface="Wingdings" pitchFamily="2" charset="2"/>
              <a:buAutoNum type="alphaUcPeriod"/>
            </a:pPr>
            <a:r>
              <a:rPr lang="pl-PL" sz="1800" b="1">
                <a:latin typeface="Times New Roman" pitchFamily="18" charset="0"/>
              </a:rPr>
              <a:t>Obecne dolegliwości somatyczne</a:t>
            </a:r>
          </a:p>
          <a:p>
            <a:pPr marL="533400" indent="-533400">
              <a:lnSpc>
                <a:spcPct val="90000"/>
              </a:lnSpc>
              <a:buFont typeface="Wingdings" pitchFamily="2" charset="2"/>
              <a:buAutoNum type="alphaUcPeriod"/>
            </a:pPr>
            <a:r>
              <a:rPr lang="pl-PL" sz="1800" b="1">
                <a:latin typeface="Times New Roman" pitchFamily="18" charset="0"/>
              </a:rPr>
              <a:t>Badanie stanu somatycznego</a:t>
            </a:r>
          </a:p>
          <a:p>
            <a:pPr marL="533400" indent="-533400">
              <a:lnSpc>
                <a:spcPct val="90000"/>
              </a:lnSpc>
              <a:buFont typeface="Wingdings" pitchFamily="2" charset="2"/>
              <a:buAutoNum type="alphaUcPeriod"/>
            </a:pPr>
            <a:r>
              <a:rPr lang="pl-PL" sz="1800" b="1">
                <a:latin typeface="Times New Roman" pitchFamily="18" charset="0"/>
              </a:rPr>
              <a:t>Badanie aktualnego stanu psychicznego</a:t>
            </a:r>
          </a:p>
          <a:p>
            <a:pPr marL="533400" indent="-533400">
              <a:lnSpc>
                <a:spcPct val="90000"/>
              </a:lnSpc>
              <a:buFont typeface="Wingdings" pitchFamily="2" charset="2"/>
              <a:buAutoNum type="alphaUcPeriod"/>
            </a:pPr>
            <a:r>
              <a:rPr lang="pl-PL" sz="1800" b="1">
                <a:latin typeface="Times New Roman" pitchFamily="18" charset="0"/>
              </a:rPr>
              <a:t>Aktualny poziom funkcjonowania w rolach psychosocjalnych</a:t>
            </a:r>
          </a:p>
          <a:p>
            <a:pPr marL="533400" indent="-533400">
              <a:lnSpc>
                <a:spcPct val="90000"/>
              </a:lnSpc>
              <a:buFont typeface="Wingdings" pitchFamily="2" charset="2"/>
              <a:buAutoNum type="alphaUcPeriod"/>
            </a:pPr>
            <a:r>
              <a:rPr lang="pl-PL" sz="1800" b="1">
                <a:latin typeface="Times New Roman" pitchFamily="18" charset="0"/>
              </a:rPr>
              <a:t>Testy diagnostyczne</a:t>
            </a:r>
          </a:p>
          <a:p>
            <a:pPr marL="533400" indent="-533400">
              <a:lnSpc>
                <a:spcPct val="90000"/>
              </a:lnSpc>
              <a:buFont typeface="Wingdings" pitchFamily="2" charset="2"/>
              <a:buAutoNum type="alphaUcPeriod"/>
            </a:pPr>
            <a:r>
              <a:rPr lang="pl-PL" sz="1800" b="1">
                <a:latin typeface="Times New Roman" pitchFamily="18" charset="0"/>
              </a:rPr>
              <a:t>Impresje wynikające z przeprowadzonego badania</a:t>
            </a:r>
          </a:p>
        </p:txBody>
      </p:sp>
      <p:sp>
        <p:nvSpPr>
          <p:cNvPr id="4" name="Symbol zastępczy numeru slajdu 5"/>
          <p:cNvSpPr>
            <a:spLocks noGrp="1"/>
          </p:cNvSpPr>
          <p:nvPr>
            <p:ph type="sldNum" sz="quarter" idx="12"/>
          </p:nvPr>
        </p:nvSpPr>
        <p:spPr/>
        <p:txBody>
          <a:bodyPr/>
          <a:lstStyle/>
          <a:p>
            <a:fld id="{357C881A-A5B3-4B72-AEB0-26CDBBF5FF7E}" type="slidenum">
              <a:rPr lang="pl-PL"/>
              <a:pPr/>
              <a:t>60</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Effect transition="in" filter="dissolve">
                                      <p:cBhvr>
                                        <p:cTn id="7" dur="500"/>
                                        <p:tgtEl>
                                          <p:spTgt spid="655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5539">
                                            <p:txEl>
                                              <p:pRg st="1" end="1"/>
                                            </p:txEl>
                                          </p:spTgt>
                                        </p:tgtEl>
                                        <p:attrNameLst>
                                          <p:attrName>style.visibility</p:attrName>
                                        </p:attrNameLst>
                                      </p:cBhvr>
                                      <p:to>
                                        <p:strVal val="visible"/>
                                      </p:to>
                                    </p:set>
                                    <p:animEffect transition="in" filter="dissolve">
                                      <p:cBhvr>
                                        <p:cTn id="12" dur="500"/>
                                        <p:tgtEl>
                                          <p:spTgt spid="655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5539">
                                            <p:txEl>
                                              <p:pRg st="2" end="2"/>
                                            </p:txEl>
                                          </p:spTgt>
                                        </p:tgtEl>
                                        <p:attrNameLst>
                                          <p:attrName>style.visibility</p:attrName>
                                        </p:attrNameLst>
                                      </p:cBhvr>
                                      <p:to>
                                        <p:strVal val="visible"/>
                                      </p:to>
                                    </p:set>
                                    <p:animEffect transition="in" filter="dissolve">
                                      <p:cBhvr>
                                        <p:cTn id="17" dur="500"/>
                                        <p:tgtEl>
                                          <p:spTgt spid="655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5539">
                                            <p:txEl>
                                              <p:pRg st="3" end="3"/>
                                            </p:txEl>
                                          </p:spTgt>
                                        </p:tgtEl>
                                        <p:attrNameLst>
                                          <p:attrName>style.visibility</p:attrName>
                                        </p:attrNameLst>
                                      </p:cBhvr>
                                      <p:to>
                                        <p:strVal val="visible"/>
                                      </p:to>
                                    </p:set>
                                    <p:animEffect transition="in" filter="dissolve">
                                      <p:cBhvr>
                                        <p:cTn id="22" dur="500"/>
                                        <p:tgtEl>
                                          <p:spTgt spid="655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5539">
                                            <p:txEl>
                                              <p:pRg st="4" end="4"/>
                                            </p:txEl>
                                          </p:spTgt>
                                        </p:tgtEl>
                                        <p:attrNameLst>
                                          <p:attrName>style.visibility</p:attrName>
                                        </p:attrNameLst>
                                      </p:cBhvr>
                                      <p:to>
                                        <p:strVal val="visible"/>
                                      </p:to>
                                    </p:set>
                                    <p:animEffect transition="in" filter="dissolve">
                                      <p:cBhvr>
                                        <p:cTn id="27" dur="500"/>
                                        <p:tgtEl>
                                          <p:spTgt spid="655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5539">
                                            <p:txEl>
                                              <p:pRg st="5" end="5"/>
                                            </p:txEl>
                                          </p:spTgt>
                                        </p:tgtEl>
                                        <p:attrNameLst>
                                          <p:attrName>style.visibility</p:attrName>
                                        </p:attrNameLst>
                                      </p:cBhvr>
                                      <p:to>
                                        <p:strVal val="visible"/>
                                      </p:to>
                                    </p:set>
                                    <p:animEffect transition="in" filter="dissolve">
                                      <p:cBhvr>
                                        <p:cTn id="32" dur="500"/>
                                        <p:tgtEl>
                                          <p:spTgt spid="6553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5539">
                                            <p:txEl>
                                              <p:pRg st="6" end="6"/>
                                            </p:txEl>
                                          </p:spTgt>
                                        </p:tgtEl>
                                        <p:attrNameLst>
                                          <p:attrName>style.visibility</p:attrName>
                                        </p:attrNameLst>
                                      </p:cBhvr>
                                      <p:to>
                                        <p:strVal val="visible"/>
                                      </p:to>
                                    </p:set>
                                    <p:animEffect transition="in" filter="dissolve">
                                      <p:cBhvr>
                                        <p:cTn id="37" dur="500"/>
                                        <p:tgtEl>
                                          <p:spTgt spid="6553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5539">
                                            <p:txEl>
                                              <p:pRg st="7" end="7"/>
                                            </p:txEl>
                                          </p:spTgt>
                                        </p:tgtEl>
                                        <p:attrNameLst>
                                          <p:attrName>style.visibility</p:attrName>
                                        </p:attrNameLst>
                                      </p:cBhvr>
                                      <p:to>
                                        <p:strVal val="visible"/>
                                      </p:to>
                                    </p:set>
                                    <p:animEffect transition="in" filter="dissolve">
                                      <p:cBhvr>
                                        <p:cTn id="42" dur="500"/>
                                        <p:tgtEl>
                                          <p:spTgt spid="6553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5539">
                                            <p:txEl>
                                              <p:pRg st="8" end="8"/>
                                            </p:txEl>
                                          </p:spTgt>
                                        </p:tgtEl>
                                        <p:attrNameLst>
                                          <p:attrName>style.visibility</p:attrName>
                                        </p:attrNameLst>
                                      </p:cBhvr>
                                      <p:to>
                                        <p:strVal val="visible"/>
                                      </p:to>
                                    </p:set>
                                    <p:animEffect transition="in" filter="dissolve">
                                      <p:cBhvr>
                                        <p:cTn id="47" dur="500"/>
                                        <p:tgtEl>
                                          <p:spTgt spid="6553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65539">
                                            <p:txEl>
                                              <p:pRg st="9" end="9"/>
                                            </p:txEl>
                                          </p:spTgt>
                                        </p:tgtEl>
                                        <p:attrNameLst>
                                          <p:attrName>style.visibility</p:attrName>
                                        </p:attrNameLst>
                                      </p:cBhvr>
                                      <p:to>
                                        <p:strVal val="visible"/>
                                      </p:to>
                                    </p:set>
                                    <p:animEffect transition="in" filter="dissolve">
                                      <p:cBhvr>
                                        <p:cTn id="52" dur="500"/>
                                        <p:tgtEl>
                                          <p:spTgt spid="6553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65539">
                                            <p:txEl>
                                              <p:pRg st="10" end="10"/>
                                            </p:txEl>
                                          </p:spTgt>
                                        </p:tgtEl>
                                        <p:attrNameLst>
                                          <p:attrName>style.visibility</p:attrName>
                                        </p:attrNameLst>
                                      </p:cBhvr>
                                      <p:to>
                                        <p:strVal val="visible"/>
                                      </p:to>
                                    </p:set>
                                    <p:animEffect transition="in" filter="dissolve">
                                      <p:cBhvr>
                                        <p:cTn id="57" dur="500"/>
                                        <p:tgtEl>
                                          <p:spTgt spid="65539">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65539">
                                            <p:txEl>
                                              <p:pRg st="11" end="11"/>
                                            </p:txEl>
                                          </p:spTgt>
                                        </p:tgtEl>
                                        <p:attrNameLst>
                                          <p:attrName>style.visibility</p:attrName>
                                        </p:attrNameLst>
                                      </p:cBhvr>
                                      <p:to>
                                        <p:strVal val="visible"/>
                                      </p:to>
                                    </p:set>
                                    <p:animEffect transition="in" filter="dissolve">
                                      <p:cBhvr>
                                        <p:cTn id="62" dur="500"/>
                                        <p:tgtEl>
                                          <p:spTgt spid="65539">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65539">
                                            <p:txEl>
                                              <p:pRg st="12" end="12"/>
                                            </p:txEl>
                                          </p:spTgt>
                                        </p:tgtEl>
                                        <p:attrNameLst>
                                          <p:attrName>style.visibility</p:attrName>
                                        </p:attrNameLst>
                                      </p:cBhvr>
                                      <p:to>
                                        <p:strVal val="visible"/>
                                      </p:to>
                                    </p:set>
                                    <p:animEffect transition="in" filter="dissolve">
                                      <p:cBhvr>
                                        <p:cTn id="67" dur="500"/>
                                        <p:tgtEl>
                                          <p:spTgt spid="65539">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65539">
                                            <p:txEl>
                                              <p:pRg st="13" end="13"/>
                                            </p:txEl>
                                          </p:spTgt>
                                        </p:tgtEl>
                                        <p:attrNameLst>
                                          <p:attrName>style.visibility</p:attrName>
                                        </p:attrNameLst>
                                      </p:cBhvr>
                                      <p:to>
                                        <p:strVal val="visible"/>
                                      </p:to>
                                    </p:set>
                                    <p:animEffect transition="in" filter="dissolve">
                                      <p:cBhvr>
                                        <p:cTn id="72" dur="500"/>
                                        <p:tgtEl>
                                          <p:spTgt spid="65539">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65539">
                                            <p:txEl>
                                              <p:pRg st="14" end="14"/>
                                            </p:txEl>
                                          </p:spTgt>
                                        </p:tgtEl>
                                        <p:attrNameLst>
                                          <p:attrName>style.visibility</p:attrName>
                                        </p:attrNameLst>
                                      </p:cBhvr>
                                      <p:to>
                                        <p:strVal val="visible"/>
                                      </p:to>
                                    </p:set>
                                    <p:animEffect transition="in" filter="dissolve">
                                      <p:cBhvr>
                                        <p:cTn id="77" dur="500"/>
                                        <p:tgtEl>
                                          <p:spTgt spid="65539">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pl-PL">
                <a:latin typeface="Times New Roman" pitchFamily="18" charset="0"/>
              </a:rPr>
              <a:t>Metody zbierania informacji</a:t>
            </a:r>
          </a:p>
        </p:txBody>
      </p:sp>
      <p:sp>
        <p:nvSpPr>
          <p:cNvPr id="66563" name="Rectangle 3"/>
          <p:cNvSpPr>
            <a:spLocks noGrp="1" noChangeArrowheads="1"/>
          </p:cNvSpPr>
          <p:nvPr>
            <p:ph idx="1"/>
          </p:nvPr>
        </p:nvSpPr>
        <p:spPr/>
        <p:txBody>
          <a:bodyPr/>
          <a:lstStyle/>
          <a:p>
            <a:pPr marL="533400" indent="-533400">
              <a:buFont typeface="Wingdings" pitchFamily="2" charset="2"/>
              <a:buAutoNum type="arabicPeriod"/>
            </a:pPr>
            <a:r>
              <a:rPr lang="pl-PL" sz="2800">
                <a:latin typeface="Times New Roman" pitchFamily="18" charset="0"/>
              </a:rPr>
              <a:t>Rozmowa</a:t>
            </a:r>
          </a:p>
          <a:p>
            <a:pPr marL="533400" indent="-533400">
              <a:buFont typeface="Wingdings" pitchFamily="2" charset="2"/>
              <a:buAutoNum type="arabicPeriod"/>
            </a:pPr>
            <a:r>
              <a:rPr lang="pl-PL" sz="2800">
                <a:latin typeface="Times New Roman" pitchFamily="18" charset="0"/>
              </a:rPr>
              <a:t>Dodatkowe źródła informacji</a:t>
            </a:r>
          </a:p>
          <a:p>
            <a:pPr marL="533400" indent="-533400">
              <a:buFont typeface="Wingdings" pitchFamily="2" charset="2"/>
              <a:buAutoNum type="arabicPeriod"/>
            </a:pPr>
            <a:r>
              <a:rPr lang="pl-PL" sz="2800">
                <a:latin typeface="Times New Roman" pitchFamily="18" charset="0"/>
              </a:rPr>
              <a:t>Użycie strukturalizowanych narzędzi badawczych</a:t>
            </a:r>
          </a:p>
          <a:p>
            <a:pPr marL="533400" indent="-533400">
              <a:buFont typeface="Wingdings" pitchFamily="2" charset="2"/>
              <a:buAutoNum type="arabicPeriod"/>
            </a:pPr>
            <a:r>
              <a:rPr lang="pl-PL" sz="2800">
                <a:latin typeface="Times New Roman" pitchFamily="18" charset="0"/>
              </a:rPr>
              <a:t>Użycie testów diagnostycznych</a:t>
            </a:r>
          </a:p>
          <a:p>
            <a:pPr marL="533400" indent="-533400">
              <a:buFont typeface="Wingdings" pitchFamily="2" charset="2"/>
              <a:buAutoNum type="arabicPeriod"/>
            </a:pPr>
            <a:r>
              <a:rPr lang="pl-PL" sz="2800">
                <a:latin typeface="Times New Roman" pitchFamily="18" charset="0"/>
              </a:rPr>
              <a:t>Praca zespołu interdyscyplinarnego</a:t>
            </a:r>
          </a:p>
          <a:p>
            <a:pPr marL="533400" indent="-533400">
              <a:buFont typeface="Wingdings" pitchFamily="2" charset="2"/>
              <a:buAutoNum type="arabicPeriod"/>
            </a:pPr>
            <a:r>
              <a:rPr lang="pl-PL" sz="2800">
                <a:latin typeface="Times New Roman" pitchFamily="18" charset="0"/>
              </a:rPr>
              <a:t>Badanie pacjenta pod wpływem leku i/lub w sytuacji unieruchomienia</a:t>
            </a:r>
          </a:p>
          <a:p>
            <a:pPr marL="533400" indent="-533400">
              <a:buFont typeface="Wingdings" pitchFamily="2" charset="2"/>
              <a:buAutoNum type="arabicPeriod"/>
            </a:pPr>
            <a:r>
              <a:rPr lang="pl-PL" sz="2800">
                <a:latin typeface="Times New Roman" pitchFamily="18" charset="0"/>
              </a:rPr>
              <a:t>Badanie fizykalne</a:t>
            </a:r>
          </a:p>
        </p:txBody>
      </p:sp>
      <p:sp>
        <p:nvSpPr>
          <p:cNvPr id="4" name="Symbol zastępczy numeru slajdu 5"/>
          <p:cNvSpPr>
            <a:spLocks noGrp="1"/>
          </p:cNvSpPr>
          <p:nvPr>
            <p:ph type="sldNum" sz="quarter" idx="12"/>
          </p:nvPr>
        </p:nvSpPr>
        <p:spPr/>
        <p:txBody>
          <a:bodyPr/>
          <a:lstStyle/>
          <a:p>
            <a:fld id="{56E92893-B1AD-4FBB-8083-703DF37094B8}" type="slidenum">
              <a:rPr lang="pl-PL"/>
              <a:pPr/>
              <a:t>61</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dissolve">
                                      <p:cBhvr>
                                        <p:cTn id="7" dur="500"/>
                                        <p:tgtEl>
                                          <p:spTgt spid="66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dissolve">
                                      <p:cBhvr>
                                        <p:cTn id="12" dur="500"/>
                                        <p:tgtEl>
                                          <p:spTgt spid="665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6563">
                                            <p:txEl>
                                              <p:pRg st="2" end="2"/>
                                            </p:txEl>
                                          </p:spTgt>
                                        </p:tgtEl>
                                        <p:attrNameLst>
                                          <p:attrName>style.visibility</p:attrName>
                                        </p:attrNameLst>
                                      </p:cBhvr>
                                      <p:to>
                                        <p:strVal val="visible"/>
                                      </p:to>
                                    </p:set>
                                    <p:animEffect transition="in" filter="dissolve">
                                      <p:cBhvr>
                                        <p:cTn id="17" dur="500"/>
                                        <p:tgtEl>
                                          <p:spTgt spid="665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6563">
                                            <p:txEl>
                                              <p:pRg st="3" end="3"/>
                                            </p:txEl>
                                          </p:spTgt>
                                        </p:tgtEl>
                                        <p:attrNameLst>
                                          <p:attrName>style.visibility</p:attrName>
                                        </p:attrNameLst>
                                      </p:cBhvr>
                                      <p:to>
                                        <p:strVal val="visible"/>
                                      </p:to>
                                    </p:set>
                                    <p:animEffect transition="in" filter="dissolve">
                                      <p:cBhvr>
                                        <p:cTn id="22" dur="500"/>
                                        <p:tgtEl>
                                          <p:spTgt spid="665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6563">
                                            <p:txEl>
                                              <p:pRg st="4" end="4"/>
                                            </p:txEl>
                                          </p:spTgt>
                                        </p:tgtEl>
                                        <p:attrNameLst>
                                          <p:attrName>style.visibility</p:attrName>
                                        </p:attrNameLst>
                                      </p:cBhvr>
                                      <p:to>
                                        <p:strVal val="visible"/>
                                      </p:to>
                                    </p:set>
                                    <p:animEffect transition="in" filter="dissolve">
                                      <p:cBhvr>
                                        <p:cTn id="27" dur="500"/>
                                        <p:tgtEl>
                                          <p:spTgt spid="665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6563">
                                            <p:txEl>
                                              <p:pRg st="5" end="5"/>
                                            </p:txEl>
                                          </p:spTgt>
                                        </p:tgtEl>
                                        <p:attrNameLst>
                                          <p:attrName>style.visibility</p:attrName>
                                        </p:attrNameLst>
                                      </p:cBhvr>
                                      <p:to>
                                        <p:strVal val="visible"/>
                                      </p:to>
                                    </p:set>
                                    <p:animEffect transition="in" filter="dissolve">
                                      <p:cBhvr>
                                        <p:cTn id="32" dur="500"/>
                                        <p:tgtEl>
                                          <p:spTgt spid="6656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6563">
                                            <p:txEl>
                                              <p:pRg st="6" end="6"/>
                                            </p:txEl>
                                          </p:spTgt>
                                        </p:tgtEl>
                                        <p:attrNameLst>
                                          <p:attrName>style.visibility</p:attrName>
                                        </p:attrNameLst>
                                      </p:cBhvr>
                                      <p:to>
                                        <p:strVal val="visible"/>
                                      </p:to>
                                    </p:set>
                                    <p:animEffect transition="in" filter="dissolve">
                                      <p:cBhvr>
                                        <p:cTn id="37" dur="500"/>
                                        <p:tgtEl>
                                          <p:spTgt spid="665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506413" y="0"/>
            <a:ext cx="8637587" cy="1800225"/>
          </a:xfrm>
        </p:spPr>
        <p:txBody>
          <a:bodyPr/>
          <a:lstStyle/>
          <a:p>
            <a:r>
              <a:rPr lang="pl-PL" sz="2800" b="1" i="1">
                <a:latin typeface="Times New Roman" pitchFamily="18" charset="0"/>
                <a:cs typeface="Times New Roman" pitchFamily="18" charset="0"/>
              </a:rPr>
              <a:t>Jeśli  w ciągu ostatniego miesiąca cierpiał (a) Pan (i) z powodu któregoś z podanych niżej objawów, proszę je podkreślić:</a:t>
            </a:r>
            <a:r>
              <a:rPr lang="pl-PL" sz="2800">
                <a:latin typeface="Times New Roman" pitchFamily="18" charset="0"/>
                <a:cs typeface="Times New Roman" pitchFamily="18" charset="0"/>
              </a:rPr>
              <a:t/>
            </a:r>
            <a:br>
              <a:rPr lang="pl-PL" sz="2800">
                <a:latin typeface="Times New Roman" pitchFamily="18" charset="0"/>
                <a:cs typeface="Times New Roman" pitchFamily="18" charset="0"/>
              </a:rPr>
            </a:br>
            <a:endParaRPr lang="pl-PL" sz="2800">
              <a:latin typeface="Times New Roman" pitchFamily="18" charset="0"/>
              <a:cs typeface="Times New Roman" pitchFamily="18" charset="0"/>
            </a:endParaRPr>
          </a:p>
        </p:txBody>
      </p:sp>
      <p:sp>
        <p:nvSpPr>
          <p:cNvPr id="74755" name="Rectangle 3"/>
          <p:cNvSpPr>
            <a:spLocks noGrp="1" noChangeArrowheads="1"/>
          </p:cNvSpPr>
          <p:nvPr>
            <p:ph idx="1"/>
          </p:nvPr>
        </p:nvSpPr>
        <p:spPr/>
        <p:txBody>
          <a:bodyPr/>
          <a:lstStyle/>
          <a:p>
            <a:r>
              <a:rPr lang="pl-PL">
                <a:latin typeface="Times New Roman" pitchFamily="18" charset="0"/>
                <a:cs typeface="Times New Roman" pitchFamily="18" charset="0"/>
              </a:rPr>
              <a:t>1.     Niechęć do życia</a:t>
            </a:r>
          </a:p>
          <a:p>
            <a:r>
              <a:rPr lang="pl-PL">
                <a:latin typeface="Times New Roman" pitchFamily="18" charset="0"/>
                <a:cs typeface="Times New Roman" pitchFamily="18" charset="0"/>
              </a:rPr>
              <a:t>2.     Smutek</a:t>
            </a:r>
          </a:p>
          <a:p>
            <a:r>
              <a:rPr lang="pl-PL">
                <a:latin typeface="Times New Roman" pitchFamily="18" charset="0"/>
                <a:cs typeface="Times New Roman" pitchFamily="18" charset="0"/>
              </a:rPr>
              <a:t>3.     Kłopoty ze snem</a:t>
            </a:r>
          </a:p>
          <a:p>
            <a:r>
              <a:rPr lang="pl-PL">
                <a:latin typeface="Times New Roman" pitchFamily="18" charset="0"/>
                <a:cs typeface="Times New Roman" pitchFamily="18" charset="0"/>
              </a:rPr>
              <a:t>4.     Poczucie beznadziejności swojej sytuacji</a:t>
            </a:r>
          </a:p>
          <a:p>
            <a:r>
              <a:rPr lang="pl-PL">
                <a:latin typeface="Times New Roman" pitchFamily="18" charset="0"/>
                <a:cs typeface="Times New Roman" pitchFamily="18" charset="0"/>
              </a:rPr>
              <a:t>5.     Utrata zainteresowań</a:t>
            </a:r>
          </a:p>
          <a:p>
            <a:r>
              <a:rPr lang="pl-PL">
                <a:latin typeface="Times New Roman" pitchFamily="18" charset="0"/>
                <a:cs typeface="Times New Roman" pitchFamily="18" charset="0"/>
              </a:rPr>
              <a:t>6.     Chęć pozbawienia się życia</a:t>
            </a:r>
          </a:p>
          <a:p>
            <a:r>
              <a:rPr lang="pl-PL">
                <a:latin typeface="Times New Roman" pitchFamily="18" charset="0"/>
                <a:cs typeface="Times New Roman" pitchFamily="18" charset="0"/>
              </a:rPr>
              <a:t>7.     Zaburzenia apetytu</a:t>
            </a:r>
          </a:p>
          <a:p>
            <a:endParaRPr lang="pl-PL">
              <a:latin typeface="Times New Roman" pitchFamily="18" charset="0"/>
            </a:endParaRPr>
          </a:p>
        </p:txBody>
      </p:sp>
      <p:sp>
        <p:nvSpPr>
          <p:cNvPr id="4" name="Symbol zastępczy numeru slajdu 5"/>
          <p:cNvSpPr>
            <a:spLocks noGrp="1"/>
          </p:cNvSpPr>
          <p:nvPr>
            <p:ph type="sldNum" sz="quarter" idx="12"/>
          </p:nvPr>
        </p:nvSpPr>
        <p:spPr/>
        <p:txBody>
          <a:bodyPr/>
          <a:lstStyle/>
          <a:p>
            <a:fld id="{A6904C42-A82E-46B1-966B-B07D8750AA3F}" type="slidenum">
              <a:rPr lang="pl-PL"/>
              <a:pPr/>
              <a:t>62</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Effect transition="in" filter="dissolve">
                                      <p:cBhvr>
                                        <p:cTn id="7" dur="500"/>
                                        <p:tgtEl>
                                          <p:spTgt spid="747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4755">
                                            <p:txEl>
                                              <p:pRg st="1" end="1"/>
                                            </p:txEl>
                                          </p:spTgt>
                                        </p:tgtEl>
                                        <p:attrNameLst>
                                          <p:attrName>style.visibility</p:attrName>
                                        </p:attrNameLst>
                                      </p:cBhvr>
                                      <p:to>
                                        <p:strVal val="visible"/>
                                      </p:to>
                                    </p:set>
                                    <p:animEffect transition="in" filter="dissolve">
                                      <p:cBhvr>
                                        <p:cTn id="12" dur="500"/>
                                        <p:tgtEl>
                                          <p:spTgt spid="747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4755">
                                            <p:txEl>
                                              <p:pRg st="2" end="2"/>
                                            </p:txEl>
                                          </p:spTgt>
                                        </p:tgtEl>
                                        <p:attrNameLst>
                                          <p:attrName>style.visibility</p:attrName>
                                        </p:attrNameLst>
                                      </p:cBhvr>
                                      <p:to>
                                        <p:strVal val="visible"/>
                                      </p:to>
                                    </p:set>
                                    <p:animEffect transition="in" filter="dissolve">
                                      <p:cBhvr>
                                        <p:cTn id="17" dur="500"/>
                                        <p:tgtEl>
                                          <p:spTgt spid="747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4755">
                                            <p:txEl>
                                              <p:pRg st="3" end="3"/>
                                            </p:txEl>
                                          </p:spTgt>
                                        </p:tgtEl>
                                        <p:attrNameLst>
                                          <p:attrName>style.visibility</p:attrName>
                                        </p:attrNameLst>
                                      </p:cBhvr>
                                      <p:to>
                                        <p:strVal val="visible"/>
                                      </p:to>
                                    </p:set>
                                    <p:animEffect transition="in" filter="dissolve">
                                      <p:cBhvr>
                                        <p:cTn id="22" dur="500"/>
                                        <p:tgtEl>
                                          <p:spTgt spid="747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4755">
                                            <p:txEl>
                                              <p:pRg st="4" end="4"/>
                                            </p:txEl>
                                          </p:spTgt>
                                        </p:tgtEl>
                                        <p:attrNameLst>
                                          <p:attrName>style.visibility</p:attrName>
                                        </p:attrNameLst>
                                      </p:cBhvr>
                                      <p:to>
                                        <p:strVal val="visible"/>
                                      </p:to>
                                    </p:set>
                                    <p:animEffect transition="in" filter="dissolve">
                                      <p:cBhvr>
                                        <p:cTn id="27" dur="500"/>
                                        <p:tgtEl>
                                          <p:spTgt spid="7475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4755">
                                            <p:txEl>
                                              <p:pRg st="5" end="5"/>
                                            </p:txEl>
                                          </p:spTgt>
                                        </p:tgtEl>
                                        <p:attrNameLst>
                                          <p:attrName>style.visibility</p:attrName>
                                        </p:attrNameLst>
                                      </p:cBhvr>
                                      <p:to>
                                        <p:strVal val="visible"/>
                                      </p:to>
                                    </p:set>
                                    <p:animEffect transition="in" filter="dissolve">
                                      <p:cBhvr>
                                        <p:cTn id="32" dur="500"/>
                                        <p:tgtEl>
                                          <p:spTgt spid="7475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4755">
                                            <p:txEl>
                                              <p:pRg st="6" end="6"/>
                                            </p:txEl>
                                          </p:spTgt>
                                        </p:tgtEl>
                                        <p:attrNameLst>
                                          <p:attrName>style.visibility</p:attrName>
                                        </p:attrNameLst>
                                      </p:cBhvr>
                                      <p:to>
                                        <p:strVal val="visible"/>
                                      </p:to>
                                    </p:set>
                                    <p:animEffect transition="in" filter="dissolve">
                                      <p:cBhvr>
                                        <p:cTn id="37" dur="500"/>
                                        <p:tgtEl>
                                          <p:spTgt spid="747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506413" y="122238"/>
            <a:ext cx="8637587" cy="1373187"/>
          </a:xfrm>
        </p:spPr>
        <p:txBody>
          <a:bodyPr/>
          <a:lstStyle/>
          <a:p>
            <a:r>
              <a:rPr lang="pl-PL" sz="2800" b="1" i="1">
                <a:latin typeface="Times New Roman" pitchFamily="18" charset="0"/>
                <a:cs typeface="Times New Roman" pitchFamily="18" charset="0"/>
              </a:rPr>
              <a:t>Jeśli  w ciągu ostatniego miesiąca cierpiał (a) Pan (i) z powodu któregoś z podanych niżej objawów, proszę je podkreślić:</a:t>
            </a:r>
            <a:endParaRPr lang="pl-PL" sz="2800">
              <a:latin typeface="Times New Roman" pitchFamily="18" charset="0"/>
              <a:cs typeface="Times New Roman" pitchFamily="18" charset="0"/>
            </a:endParaRPr>
          </a:p>
        </p:txBody>
      </p:sp>
      <p:sp>
        <p:nvSpPr>
          <p:cNvPr id="75779" name="Rectangle 3"/>
          <p:cNvSpPr>
            <a:spLocks noGrp="1" noChangeArrowheads="1"/>
          </p:cNvSpPr>
          <p:nvPr>
            <p:ph sz="half" idx="1"/>
          </p:nvPr>
        </p:nvSpPr>
        <p:spPr/>
        <p:txBody>
          <a:bodyPr/>
          <a:lstStyle/>
          <a:p>
            <a:pPr>
              <a:lnSpc>
                <a:spcPct val="90000"/>
              </a:lnSpc>
            </a:pPr>
            <a:r>
              <a:rPr lang="pl-PL">
                <a:latin typeface="Times New Roman" pitchFamily="18" charset="0"/>
                <a:cs typeface="Times New Roman" pitchFamily="18" charset="0"/>
              </a:rPr>
              <a:t>1.     Przyspieszone tętno</a:t>
            </a:r>
          </a:p>
          <a:p>
            <a:pPr>
              <a:lnSpc>
                <a:spcPct val="90000"/>
              </a:lnSpc>
            </a:pPr>
            <a:r>
              <a:rPr lang="pl-PL">
                <a:latin typeface="Times New Roman" pitchFamily="18" charset="0"/>
                <a:cs typeface="Times New Roman" pitchFamily="18" charset="0"/>
              </a:rPr>
              <a:t>2.     Obawa przed zwariowaniem</a:t>
            </a:r>
          </a:p>
          <a:p>
            <a:pPr>
              <a:lnSpc>
                <a:spcPct val="90000"/>
              </a:lnSpc>
            </a:pPr>
            <a:r>
              <a:rPr lang="pl-PL">
                <a:latin typeface="Times New Roman" pitchFamily="18" charset="0"/>
                <a:cs typeface="Times New Roman" pitchFamily="18" charset="0"/>
              </a:rPr>
              <a:t>3.     Kołatanie serca</a:t>
            </a:r>
          </a:p>
          <a:p>
            <a:pPr>
              <a:lnSpc>
                <a:spcPct val="90000"/>
              </a:lnSpc>
            </a:pPr>
            <a:r>
              <a:rPr lang="pl-PL">
                <a:latin typeface="Times New Roman" pitchFamily="18" charset="0"/>
                <a:cs typeface="Times New Roman" pitchFamily="18" charset="0"/>
              </a:rPr>
              <a:t>4.     Nagłe ataki lęku</a:t>
            </a:r>
          </a:p>
          <a:p>
            <a:pPr>
              <a:lnSpc>
                <a:spcPct val="90000"/>
              </a:lnSpc>
            </a:pPr>
            <a:r>
              <a:rPr lang="pl-PL">
                <a:latin typeface="Times New Roman" pitchFamily="18" charset="0"/>
                <a:cs typeface="Times New Roman" pitchFamily="18" charset="0"/>
              </a:rPr>
              <a:t>5.     Przyspieszone bicie serca</a:t>
            </a:r>
          </a:p>
          <a:p>
            <a:pPr>
              <a:lnSpc>
                <a:spcPct val="90000"/>
              </a:lnSpc>
            </a:pPr>
            <a:r>
              <a:rPr lang="pl-PL">
                <a:latin typeface="Times New Roman" pitchFamily="18" charset="0"/>
                <a:cs typeface="Times New Roman" pitchFamily="18" charset="0"/>
              </a:rPr>
              <a:t>6.     Drżenie</a:t>
            </a:r>
          </a:p>
          <a:p>
            <a:pPr>
              <a:lnSpc>
                <a:spcPct val="90000"/>
              </a:lnSpc>
            </a:pPr>
            <a:endParaRPr lang="pl-PL">
              <a:latin typeface="Times New Roman" pitchFamily="18" charset="0"/>
            </a:endParaRPr>
          </a:p>
        </p:txBody>
      </p:sp>
      <p:sp>
        <p:nvSpPr>
          <p:cNvPr id="75780" name="Rectangle 4"/>
          <p:cNvSpPr>
            <a:spLocks noGrp="1" noChangeArrowheads="1"/>
          </p:cNvSpPr>
          <p:nvPr>
            <p:ph sz="half" idx="2"/>
          </p:nvPr>
        </p:nvSpPr>
        <p:spPr>
          <a:xfrm>
            <a:off x="4646613" y="1600200"/>
            <a:ext cx="4040187" cy="4495800"/>
          </a:xfrm>
        </p:spPr>
        <p:txBody>
          <a:bodyPr/>
          <a:lstStyle/>
          <a:p>
            <a:r>
              <a:rPr lang="pl-PL">
                <a:latin typeface="Times New Roman" pitchFamily="18" charset="0"/>
                <a:cs typeface="Times New Roman" pitchFamily="18" charset="0"/>
              </a:rPr>
              <a:t>1.     Zbieranie niepotrzebnych przedmiotów</a:t>
            </a:r>
          </a:p>
          <a:p>
            <a:r>
              <a:rPr lang="pl-PL">
                <a:latin typeface="Times New Roman" pitchFamily="18" charset="0"/>
                <a:cs typeface="Times New Roman" pitchFamily="18" charset="0"/>
              </a:rPr>
              <a:t>2.     Wykonywanie wielokrotnie niepotrzebnych czynności</a:t>
            </a:r>
          </a:p>
          <a:p>
            <a:r>
              <a:rPr lang="pl-PL">
                <a:latin typeface="Times New Roman" pitchFamily="18" charset="0"/>
                <a:cs typeface="Times New Roman" pitchFamily="18" charset="0"/>
              </a:rPr>
              <a:t>3.     Powracające, absurdalne myśli</a:t>
            </a:r>
          </a:p>
          <a:p>
            <a:endParaRPr lang="pl-PL">
              <a:latin typeface="Times New Roman" pitchFamily="18" charset="0"/>
            </a:endParaRPr>
          </a:p>
        </p:txBody>
      </p:sp>
      <p:sp>
        <p:nvSpPr>
          <p:cNvPr id="5" name="Symbol zastępczy numeru slajdu 6"/>
          <p:cNvSpPr>
            <a:spLocks noGrp="1"/>
          </p:cNvSpPr>
          <p:nvPr>
            <p:ph type="sldNum" sz="quarter" idx="12"/>
          </p:nvPr>
        </p:nvSpPr>
        <p:spPr/>
        <p:txBody>
          <a:bodyPr/>
          <a:lstStyle/>
          <a:p>
            <a:fld id="{902B12C0-26FE-4D00-9D87-6C6EDFA99406}" type="slidenum">
              <a:rPr lang="pl-PL"/>
              <a:pPr/>
              <a:t>63</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5780">
                                            <p:txEl>
                                              <p:pRg st="0" end="0"/>
                                            </p:txEl>
                                          </p:spTgt>
                                        </p:tgtEl>
                                        <p:attrNameLst>
                                          <p:attrName>style.visibility</p:attrName>
                                        </p:attrNameLst>
                                      </p:cBhvr>
                                      <p:to>
                                        <p:strVal val="visible"/>
                                      </p:to>
                                    </p:set>
                                    <p:animEffect transition="in" filter="dissolve">
                                      <p:cBhvr>
                                        <p:cTn id="7" dur="500"/>
                                        <p:tgtEl>
                                          <p:spTgt spid="757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5780">
                                            <p:txEl>
                                              <p:pRg st="1" end="1"/>
                                            </p:txEl>
                                          </p:spTgt>
                                        </p:tgtEl>
                                        <p:attrNameLst>
                                          <p:attrName>style.visibility</p:attrName>
                                        </p:attrNameLst>
                                      </p:cBhvr>
                                      <p:to>
                                        <p:strVal val="visible"/>
                                      </p:to>
                                    </p:set>
                                    <p:animEffect transition="in" filter="dissolve">
                                      <p:cBhvr>
                                        <p:cTn id="12" dur="500"/>
                                        <p:tgtEl>
                                          <p:spTgt spid="757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5780">
                                            <p:txEl>
                                              <p:pRg st="2" end="2"/>
                                            </p:txEl>
                                          </p:spTgt>
                                        </p:tgtEl>
                                        <p:attrNameLst>
                                          <p:attrName>style.visibility</p:attrName>
                                        </p:attrNameLst>
                                      </p:cBhvr>
                                      <p:to>
                                        <p:strVal val="visible"/>
                                      </p:to>
                                    </p:set>
                                    <p:animEffect transition="in" filter="dissolve">
                                      <p:cBhvr>
                                        <p:cTn id="17" dur="500"/>
                                        <p:tgtEl>
                                          <p:spTgt spid="757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5779">
                                            <p:txEl>
                                              <p:pRg st="0" end="0"/>
                                            </p:txEl>
                                          </p:spTgt>
                                        </p:tgtEl>
                                        <p:attrNameLst>
                                          <p:attrName>style.visibility</p:attrName>
                                        </p:attrNameLst>
                                      </p:cBhvr>
                                      <p:to>
                                        <p:strVal val="visible"/>
                                      </p:to>
                                    </p:set>
                                    <p:animEffect transition="in" filter="dissolve">
                                      <p:cBhvr>
                                        <p:cTn id="22" dur="500"/>
                                        <p:tgtEl>
                                          <p:spTgt spid="7577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5779">
                                            <p:txEl>
                                              <p:pRg st="1" end="1"/>
                                            </p:txEl>
                                          </p:spTgt>
                                        </p:tgtEl>
                                        <p:attrNameLst>
                                          <p:attrName>style.visibility</p:attrName>
                                        </p:attrNameLst>
                                      </p:cBhvr>
                                      <p:to>
                                        <p:strVal val="visible"/>
                                      </p:to>
                                    </p:set>
                                    <p:animEffect transition="in" filter="dissolve">
                                      <p:cBhvr>
                                        <p:cTn id="27" dur="500"/>
                                        <p:tgtEl>
                                          <p:spTgt spid="7577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5779">
                                            <p:txEl>
                                              <p:pRg st="2" end="2"/>
                                            </p:txEl>
                                          </p:spTgt>
                                        </p:tgtEl>
                                        <p:attrNameLst>
                                          <p:attrName>style.visibility</p:attrName>
                                        </p:attrNameLst>
                                      </p:cBhvr>
                                      <p:to>
                                        <p:strVal val="visible"/>
                                      </p:to>
                                    </p:set>
                                    <p:animEffect transition="in" filter="dissolve">
                                      <p:cBhvr>
                                        <p:cTn id="32" dur="500"/>
                                        <p:tgtEl>
                                          <p:spTgt spid="7577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5779">
                                            <p:txEl>
                                              <p:pRg st="3" end="3"/>
                                            </p:txEl>
                                          </p:spTgt>
                                        </p:tgtEl>
                                        <p:attrNameLst>
                                          <p:attrName>style.visibility</p:attrName>
                                        </p:attrNameLst>
                                      </p:cBhvr>
                                      <p:to>
                                        <p:strVal val="visible"/>
                                      </p:to>
                                    </p:set>
                                    <p:animEffect transition="in" filter="dissolve">
                                      <p:cBhvr>
                                        <p:cTn id="37" dur="500"/>
                                        <p:tgtEl>
                                          <p:spTgt spid="7577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5779">
                                            <p:txEl>
                                              <p:pRg st="4" end="4"/>
                                            </p:txEl>
                                          </p:spTgt>
                                        </p:tgtEl>
                                        <p:attrNameLst>
                                          <p:attrName>style.visibility</p:attrName>
                                        </p:attrNameLst>
                                      </p:cBhvr>
                                      <p:to>
                                        <p:strVal val="visible"/>
                                      </p:to>
                                    </p:set>
                                    <p:animEffect transition="in" filter="dissolve">
                                      <p:cBhvr>
                                        <p:cTn id="42" dur="500"/>
                                        <p:tgtEl>
                                          <p:spTgt spid="75779">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5779">
                                            <p:txEl>
                                              <p:pRg st="5" end="5"/>
                                            </p:txEl>
                                          </p:spTgt>
                                        </p:tgtEl>
                                        <p:attrNameLst>
                                          <p:attrName>style.visibility</p:attrName>
                                        </p:attrNameLst>
                                      </p:cBhvr>
                                      <p:to>
                                        <p:strVal val="visible"/>
                                      </p:to>
                                    </p:set>
                                    <p:animEffect transition="in" filter="dissolve">
                                      <p:cBhvr>
                                        <p:cTn id="47" dur="500"/>
                                        <p:tgtEl>
                                          <p:spTgt spid="757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P spid="75780"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17500" y="111125"/>
            <a:ext cx="8637588" cy="1373188"/>
          </a:xfrm>
        </p:spPr>
        <p:txBody>
          <a:bodyPr/>
          <a:lstStyle/>
          <a:p>
            <a:r>
              <a:rPr lang="pl-PL" sz="2800" b="1" i="1">
                <a:latin typeface="Times New Roman" pitchFamily="18" charset="0"/>
                <a:cs typeface="Times New Roman" pitchFamily="18" charset="0"/>
              </a:rPr>
              <a:t>Jeśli  w ciągu ostatniego miesiąca cierpiał (a) Pan (i) z powodu któregoś z podanych niżej objawów, proszę je podkreślić:</a:t>
            </a:r>
          </a:p>
        </p:txBody>
      </p:sp>
      <p:sp>
        <p:nvSpPr>
          <p:cNvPr id="76803" name="Rectangle 3"/>
          <p:cNvSpPr>
            <a:spLocks noGrp="1" noChangeArrowheads="1"/>
          </p:cNvSpPr>
          <p:nvPr>
            <p:ph sz="half" idx="1"/>
          </p:nvPr>
        </p:nvSpPr>
        <p:spPr/>
        <p:txBody>
          <a:bodyPr/>
          <a:lstStyle/>
          <a:p>
            <a:r>
              <a:rPr lang="pl-PL">
                <a:latin typeface="Times New Roman" pitchFamily="18" charset="0"/>
                <a:cs typeface="Times New Roman" pitchFamily="18" charset="0"/>
              </a:rPr>
              <a:t>1.     Uwagi bliskich osób o nadmiernym piciu alkoholu</a:t>
            </a:r>
          </a:p>
          <a:p>
            <a:r>
              <a:rPr lang="pl-PL">
                <a:latin typeface="Times New Roman" pitchFamily="18" charset="0"/>
                <a:cs typeface="Times New Roman" pitchFamily="18" charset="0"/>
              </a:rPr>
              <a:t>2.     Poprawa samopoczucia po zastosowaniu klina</a:t>
            </a:r>
          </a:p>
          <a:p>
            <a:r>
              <a:rPr lang="pl-PL">
                <a:latin typeface="Times New Roman" pitchFamily="18" charset="0"/>
                <a:cs typeface="Times New Roman" pitchFamily="18" charset="0"/>
              </a:rPr>
              <a:t>3.     Nadmierne, słabo kontrolowane picie alkoholu</a:t>
            </a:r>
          </a:p>
          <a:p>
            <a:endParaRPr lang="pl-PL">
              <a:latin typeface="Times New Roman" pitchFamily="18" charset="0"/>
            </a:endParaRPr>
          </a:p>
        </p:txBody>
      </p:sp>
      <p:sp>
        <p:nvSpPr>
          <p:cNvPr id="76804" name="Rectangle 4"/>
          <p:cNvSpPr>
            <a:spLocks noGrp="1" noChangeArrowheads="1"/>
          </p:cNvSpPr>
          <p:nvPr>
            <p:ph sz="half" idx="2"/>
          </p:nvPr>
        </p:nvSpPr>
        <p:spPr>
          <a:xfrm>
            <a:off x="4646613" y="1600200"/>
            <a:ext cx="4040187" cy="4495800"/>
          </a:xfrm>
        </p:spPr>
        <p:txBody>
          <a:bodyPr/>
          <a:lstStyle/>
          <a:p>
            <a:r>
              <a:rPr lang="pl-PL">
                <a:latin typeface="Times New Roman" pitchFamily="18" charset="0"/>
                <a:cs typeface="Times New Roman" pitchFamily="18" charset="0"/>
              </a:rPr>
              <a:t>1.     Uwagi bliskich osób o nadmiernym przyjmowaniu laków</a:t>
            </a:r>
          </a:p>
          <a:p>
            <a:r>
              <a:rPr lang="pl-PL">
                <a:latin typeface="Times New Roman" pitchFamily="18" charset="0"/>
                <a:cs typeface="Times New Roman" pitchFamily="18" charset="0"/>
              </a:rPr>
              <a:t>2.     Poprawa samopoczucia po wzięciu leku</a:t>
            </a:r>
          </a:p>
          <a:p>
            <a:r>
              <a:rPr lang="pl-PL">
                <a:latin typeface="Times New Roman" pitchFamily="18" charset="0"/>
                <a:cs typeface="Times New Roman" pitchFamily="18" charset="0"/>
              </a:rPr>
              <a:t>Nadmierne, słabo kontrolowane używanie leków</a:t>
            </a:r>
            <a:r>
              <a:rPr lang="pl-PL">
                <a:latin typeface="Times New Roman" pitchFamily="18" charset="0"/>
              </a:rPr>
              <a:t> </a:t>
            </a:r>
          </a:p>
        </p:txBody>
      </p:sp>
      <p:sp>
        <p:nvSpPr>
          <p:cNvPr id="5" name="Symbol zastępczy numeru slajdu 6"/>
          <p:cNvSpPr>
            <a:spLocks noGrp="1"/>
          </p:cNvSpPr>
          <p:nvPr>
            <p:ph type="sldNum" sz="quarter" idx="12"/>
          </p:nvPr>
        </p:nvSpPr>
        <p:spPr/>
        <p:txBody>
          <a:bodyPr/>
          <a:lstStyle/>
          <a:p>
            <a:fld id="{53C285EF-2AC3-4733-ACD8-4B808F02C7DB}" type="slidenum">
              <a:rPr lang="pl-PL"/>
              <a:pPr/>
              <a:t>64</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804">
                                            <p:txEl>
                                              <p:pRg st="0" end="0"/>
                                            </p:txEl>
                                          </p:spTgt>
                                        </p:tgtEl>
                                        <p:attrNameLst>
                                          <p:attrName>style.visibility</p:attrName>
                                        </p:attrNameLst>
                                      </p:cBhvr>
                                      <p:to>
                                        <p:strVal val="visible"/>
                                      </p:to>
                                    </p:set>
                                    <p:animEffect transition="in" filter="dissolve">
                                      <p:cBhvr>
                                        <p:cTn id="7" dur="500"/>
                                        <p:tgtEl>
                                          <p:spTgt spid="768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6804">
                                            <p:txEl>
                                              <p:pRg st="1" end="1"/>
                                            </p:txEl>
                                          </p:spTgt>
                                        </p:tgtEl>
                                        <p:attrNameLst>
                                          <p:attrName>style.visibility</p:attrName>
                                        </p:attrNameLst>
                                      </p:cBhvr>
                                      <p:to>
                                        <p:strVal val="visible"/>
                                      </p:to>
                                    </p:set>
                                    <p:animEffect transition="in" filter="dissolve">
                                      <p:cBhvr>
                                        <p:cTn id="12" dur="500"/>
                                        <p:tgtEl>
                                          <p:spTgt spid="768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6804">
                                            <p:txEl>
                                              <p:pRg st="2" end="2"/>
                                            </p:txEl>
                                          </p:spTgt>
                                        </p:tgtEl>
                                        <p:attrNameLst>
                                          <p:attrName>style.visibility</p:attrName>
                                        </p:attrNameLst>
                                      </p:cBhvr>
                                      <p:to>
                                        <p:strVal val="visible"/>
                                      </p:to>
                                    </p:set>
                                    <p:animEffect transition="in" filter="dissolve">
                                      <p:cBhvr>
                                        <p:cTn id="17" dur="500"/>
                                        <p:tgtEl>
                                          <p:spTgt spid="7680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6803">
                                            <p:txEl>
                                              <p:pRg st="0" end="0"/>
                                            </p:txEl>
                                          </p:spTgt>
                                        </p:tgtEl>
                                        <p:attrNameLst>
                                          <p:attrName>style.visibility</p:attrName>
                                        </p:attrNameLst>
                                      </p:cBhvr>
                                      <p:to>
                                        <p:strVal val="visible"/>
                                      </p:to>
                                    </p:set>
                                    <p:animEffect transition="in" filter="dissolve">
                                      <p:cBhvr>
                                        <p:cTn id="22" dur="500"/>
                                        <p:tgtEl>
                                          <p:spTgt spid="7680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6803">
                                            <p:txEl>
                                              <p:pRg st="1" end="1"/>
                                            </p:txEl>
                                          </p:spTgt>
                                        </p:tgtEl>
                                        <p:attrNameLst>
                                          <p:attrName>style.visibility</p:attrName>
                                        </p:attrNameLst>
                                      </p:cBhvr>
                                      <p:to>
                                        <p:strVal val="visible"/>
                                      </p:to>
                                    </p:set>
                                    <p:animEffect transition="in" filter="dissolve">
                                      <p:cBhvr>
                                        <p:cTn id="27" dur="500"/>
                                        <p:tgtEl>
                                          <p:spTgt spid="7680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6803">
                                            <p:txEl>
                                              <p:pRg st="2" end="2"/>
                                            </p:txEl>
                                          </p:spTgt>
                                        </p:tgtEl>
                                        <p:attrNameLst>
                                          <p:attrName>style.visibility</p:attrName>
                                        </p:attrNameLst>
                                      </p:cBhvr>
                                      <p:to>
                                        <p:strVal val="visible"/>
                                      </p:to>
                                    </p:set>
                                    <p:animEffect transition="in" filter="dissolve">
                                      <p:cBhvr>
                                        <p:cTn id="32" dur="500"/>
                                        <p:tgtEl>
                                          <p:spTgt spid="768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autoUpdateAnimBg="0"/>
      <p:bldP spid="76804"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317500" y="111125"/>
            <a:ext cx="8637588" cy="1373188"/>
          </a:xfrm>
        </p:spPr>
        <p:txBody>
          <a:bodyPr/>
          <a:lstStyle/>
          <a:p>
            <a:r>
              <a:rPr lang="pl-PL" sz="2800" b="1" i="1">
                <a:latin typeface="Times New Roman" pitchFamily="18" charset="0"/>
                <a:cs typeface="Times New Roman" pitchFamily="18" charset="0"/>
              </a:rPr>
              <a:t>Jeśli  w ciągu ostatniego miesiąca cierpiał (a) Pan (i) z powodu któregoś z podanych niżej objawów, proszę je podkreślić:</a:t>
            </a:r>
          </a:p>
        </p:txBody>
      </p:sp>
      <p:sp>
        <p:nvSpPr>
          <p:cNvPr id="77827" name="Rectangle 3"/>
          <p:cNvSpPr>
            <a:spLocks noGrp="1" noChangeArrowheads="1"/>
          </p:cNvSpPr>
          <p:nvPr>
            <p:ph idx="1"/>
          </p:nvPr>
        </p:nvSpPr>
        <p:spPr/>
        <p:txBody>
          <a:bodyPr/>
          <a:lstStyle/>
          <a:p>
            <a:r>
              <a:rPr lang="pl-PL">
                <a:latin typeface="Times New Roman" pitchFamily="18" charset="0"/>
                <a:cs typeface="Times New Roman" pitchFamily="18" charset="0"/>
              </a:rPr>
              <a:t>1.     Niepokój</a:t>
            </a:r>
          </a:p>
          <a:p>
            <a:r>
              <a:rPr lang="pl-PL">
                <a:latin typeface="Times New Roman" pitchFamily="18" charset="0"/>
                <a:cs typeface="Times New Roman" pitchFamily="18" charset="0"/>
              </a:rPr>
              <a:t>2.     Dreszcze</a:t>
            </a:r>
          </a:p>
          <a:p>
            <a:r>
              <a:rPr lang="pl-PL">
                <a:latin typeface="Times New Roman" pitchFamily="18" charset="0"/>
                <a:cs typeface="Times New Roman" pitchFamily="18" charset="0"/>
              </a:rPr>
              <a:t>3.     Napięcie mięśniowe</a:t>
            </a:r>
          </a:p>
          <a:p>
            <a:r>
              <a:rPr lang="pl-PL">
                <a:latin typeface="Times New Roman" pitchFamily="18" charset="0"/>
                <a:cs typeface="Times New Roman" pitchFamily="18" charset="0"/>
              </a:rPr>
              <a:t>4.     Obawa przed przyszłością</a:t>
            </a:r>
          </a:p>
          <a:p>
            <a:pPr>
              <a:buFontTx/>
              <a:buNone/>
            </a:pPr>
            <a:endParaRPr lang="pl-PL">
              <a:latin typeface="Times New Roman" pitchFamily="18" charset="0"/>
            </a:endParaRPr>
          </a:p>
        </p:txBody>
      </p:sp>
      <p:sp>
        <p:nvSpPr>
          <p:cNvPr id="4" name="Symbol zastępczy numeru slajdu 5"/>
          <p:cNvSpPr>
            <a:spLocks noGrp="1"/>
          </p:cNvSpPr>
          <p:nvPr>
            <p:ph type="sldNum" sz="quarter" idx="12"/>
          </p:nvPr>
        </p:nvSpPr>
        <p:spPr/>
        <p:txBody>
          <a:bodyPr/>
          <a:lstStyle/>
          <a:p>
            <a:fld id="{4AB27D8C-343A-4FC0-B2EE-895D6043C82A}" type="slidenum">
              <a:rPr lang="pl-PL"/>
              <a:pPr/>
              <a:t>65</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Effect transition="in" filter="dissolve">
                                      <p:cBhvr>
                                        <p:cTn id="7" dur="500"/>
                                        <p:tgtEl>
                                          <p:spTgt spid="778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827">
                                            <p:txEl>
                                              <p:pRg st="1" end="1"/>
                                            </p:txEl>
                                          </p:spTgt>
                                        </p:tgtEl>
                                        <p:attrNameLst>
                                          <p:attrName>style.visibility</p:attrName>
                                        </p:attrNameLst>
                                      </p:cBhvr>
                                      <p:to>
                                        <p:strVal val="visible"/>
                                      </p:to>
                                    </p:set>
                                    <p:animEffect transition="in" filter="dissolve">
                                      <p:cBhvr>
                                        <p:cTn id="12" dur="500"/>
                                        <p:tgtEl>
                                          <p:spTgt spid="778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7827">
                                            <p:txEl>
                                              <p:pRg st="2" end="2"/>
                                            </p:txEl>
                                          </p:spTgt>
                                        </p:tgtEl>
                                        <p:attrNameLst>
                                          <p:attrName>style.visibility</p:attrName>
                                        </p:attrNameLst>
                                      </p:cBhvr>
                                      <p:to>
                                        <p:strVal val="visible"/>
                                      </p:to>
                                    </p:set>
                                    <p:animEffect transition="in" filter="dissolve">
                                      <p:cBhvr>
                                        <p:cTn id="17" dur="500"/>
                                        <p:tgtEl>
                                          <p:spTgt spid="778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827">
                                            <p:txEl>
                                              <p:pRg st="3" end="3"/>
                                            </p:txEl>
                                          </p:spTgt>
                                        </p:tgtEl>
                                        <p:attrNameLst>
                                          <p:attrName>style.visibility</p:attrName>
                                        </p:attrNameLst>
                                      </p:cBhvr>
                                      <p:to>
                                        <p:strVal val="visible"/>
                                      </p:to>
                                    </p:set>
                                    <p:animEffect transition="in" filter="dissolve">
                                      <p:cBhvr>
                                        <p:cTn id="22" dur="500"/>
                                        <p:tgtEl>
                                          <p:spTgt spid="778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811213"/>
            <a:ext cx="9144000" cy="569387"/>
          </a:xfrm>
          <a:prstGeom prst="rect">
            <a:avLst/>
          </a:prstGeom>
          <a:noFill/>
          <a:ln w="9525">
            <a:noFill/>
            <a:miter lim="800000"/>
            <a:headEnd/>
            <a:tailEnd/>
          </a:ln>
          <a:effectLst/>
        </p:spPr>
        <p:txBody>
          <a:bodyPr wrap="square">
            <a:spAutoFit/>
          </a:bodyPr>
          <a:lstStyle/>
          <a:p>
            <a:r>
              <a:rPr lang="pl-PL" sz="1300" b="1">
                <a:cs typeface="Times New Roman" pitchFamily="18" charset="0"/>
              </a:rPr>
              <a:t>N. Bulimia nervosa. F.50.2.</a:t>
            </a:r>
            <a:endParaRPr lang="pl-PL" sz="1000">
              <a:cs typeface="Times New Roman" pitchFamily="18" charset="0"/>
            </a:endParaRPr>
          </a:p>
          <a:p>
            <a:pPr eaLnBrk="0" hangingPunct="0"/>
            <a:endParaRPr lang="pl-PL"/>
          </a:p>
        </p:txBody>
      </p:sp>
      <p:grpSp>
        <p:nvGrpSpPr>
          <p:cNvPr id="2" name="Group 51"/>
          <p:cNvGrpSpPr>
            <a:grpSpLocks/>
          </p:cNvGrpSpPr>
          <p:nvPr/>
        </p:nvGrpSpPr>
        <p:grpSpPr bwMode="auto">
          <a:xfrm>
            <a:off x="0" y="685800"/>
            <a:ext cx="8651875" cy="5243530"/>
            <a:chOff x="28" y="413"/>
            <a:chExt cx="2730" cy="4929"/>
          </a:xfrm>
        </p:grpSpPr>
        <p:sp>
          <p:nvSpPr>
            <p:cNvPr id="21507" name="Rectangle 3"/>
            <p:cNvSpPr>
              <a:spLocks noChangeArrowheads="1"/>
            </p:cNvSpPr>
            <p:nvPr/>
          </p:nvSpPr>
          <p:spPr bwMode="auto">
            <a:xfrm>
              <a:off x="28" y="413"/>
              <a:ext cx="198" cy="788"/>
            </a:xfrm>
            <a:prstGeom prst="rect">
              <a:avLst/>
            </a:prstGeom>
            <a:noFill/>
            <a:ln w="9525">
              <a:noFill/>
              <a:miter lim="800000"/>
              <a:headEnd/>
              <a:tailEnd/>
            </a:ln>
            <a:effectLst/>
          </p:spPr>
          <p:txBody>
            <a:bodyPr/>
            <a:lstStyle/>
            <a:p>
              <a:r>
                <a:rPr lang="pl-PL" sz="1300">
                  <a:cs typeface="Times New Roman" pitchFamily="18" charset="0"/>
                </a:rPr>
                <a:t>N</a:t>
              </a:r>
              <a:endParaRPr lang="pl-PL" sz="1000">
                <a:cs typeface="Times New Roman" pitchFamily="18" charset="0"/>
              </a:endParaRPr>
            </a:p>
            <a:p>
              <a:pPr eaLnBrk="0" hangingPunct="0"/>
              <a:endParaRPr lang="pl-PL"/>
            </a:p>
          </p:txBody>
        </p:sp>
        <p:sp>
          <p:nvSpPr>
            <p:cNvPr id="21508" name="Rectangle 4"/>
            <p:cNvSpPr>
              <a:spLocks noChangeArrowheads="1"/>
            </p:cNvSpPr>
            <p:nvPr/>
          </p:nvSpPr>
          <p:spPr bwMode="auto">
            <a:xfrm>
              <a:off x="226" y="413"/>
              <a:ext cx="170" cy="788"/>
            </a:xfrm>
            <a:prstGeom prst="rect">
              <a:avLst/>
            </a:prstGeom>
            <a:noFill/>
            <a:ln w="9525">
              <a:noFill/>
              <a:miter lim="800000"/>
              <a:headEnd/>
              <a:tailEnd/>
            </a:ln>
            <a:effectLst/>
          </p:spPr>
          <p:txBody>
            <a:bodyPr/>
            <a:lstStyle/>
            <a:p>
              <a:r>
                <a:rPr lang="pl-PL" sz="1300">
                  <a:cs typeface="Times New Roman" pitchFamily="18" charset="0"/>
                </a:rPr>
                <a:t>1</a:t>
              </a:r>
              <a:endParaRPr lang="pl-PL" sz="1000">
                <a:cs typeface="Times New Roman" pitchFamily="18" charset="0"/>
              </a:endParaRPr>
            </a:p>
            <a:p>
              <a:pPr eaLnBrk="0" hangingPunct="0"/>
              <a:endParaRPr lang="pl-PL"/>
            </a:p>
          </p:txBody>
        </p:sp>
        <p:sp>
          <p:nvSpPr>
            <p:cNvPr id="21509" name="Rectangle 5"/>
            <p:cNvSpPr>
              <a:spLocks noChangeArrowheads="1"/>
            </p:cNvSpPr>
            <p:nvPr/>
          </p:nvSpPr>
          <p:spPr bwMode="auto">
            <a:xfrm>
              <a:off x="396" y="413"/>
              <a:ext cx="170" cy="788"/>
            </a:xfrm>
            <a:prstGeom prst="rect">
              <a:avLst/>
            </a:prstGeom>
            <a:noFill/>
            <a:ln w="9525">
              <a:noFill/>
              <a:miter lim="800000"/>
              <a:headEnd/>
              <a:tailEnd/>
            </a:ln>
            <a:effectLst/>
          </p:spPr>
          <p:txBody>
            <a:bodyPr/>
            <a:lstStyle/>
            <a:p>
              <a:r>
                <a:rPr lang="pl-PL" sz="1000">
                  <a:cs typeface="Times New Roman" pitchFamily="18" charset="0"/>
                </a:rPr>
                <a:t> </a:t>
              </a:r>
            </a:p>
            <a:p>
              <a:pPr eaLnBrk="0" hangingPunct="0"/>
              <a:endParaRPr lang="pl-PL"/>
            </a:p>
          </p:txBody>
        </p:sp>
        <p:sp>
          <p:nvSpPr>
            <p:cNvPr id="21510" name="Rectangle 6"/>
            <p:cNvSpPr>
              <a:spLocks noChangeArrowheads="1"/>
            </p:cNvSpPr>
            <p:nvPr/>
          </p:nvSpPr>
          <p:spPr bwMode="auto">
            <a:xfrm>
              <a:off x="566" y="413"/>
              <a:ext cx="1634" cy="788"/>
            </a:xfrm>
            <a:prstGeom prst="rect">
              <a:avLst/>
            </a:prstGeom>
            <a:noFill/>
            <a:ln w="9525">
              <a:noFill/>
              <a:miter lim="800000"/>
              <a:headEnd/>
              <a:tailEnd/>
            </a:ln>
            <a:effectLst/>
          </p:spPr>
          <p:txBody>
            <a:bodyPr/>
            <a:lstStyle/>
            <a:p>
              <a:r>
                <a:rPr lang="pl-PL" sz="1300">
                  <a:cs typeface="Times New Roman" pitchFamily="18" charset="0"/>
                </a:rPr>
                <a:t>W okresie ostatnich 3 miesięcy miał okresy objadania się, gdy zjadał duże ilości jedzenia, w okresie nie dłuższym niż 2 godziny ...</a:t>
              </a:r>
              <a:endParaRPr lang="pl-PL" sz="1000">
                <a:cs typeface="Times New Roman" pitchFamily="18" charset="0"/>
              </a:endParaRPr>
            </a:p>
            <a:p>
              <a:pPr eaLnBrk="0" hangingPunct="0"/>
              <a:endParaRPr lang="pl-PL"/>
            </a:p>
          </p:txBody>
        </p:sp>
        <p:sp>
          <p:nvSpPr>
            <p:cNvPr id="21511" name="Rectangle 7"/>
            <p:cNvSpPr>
              <a:spLocks noChangeArrowheads="1"/>
            </p:cNvSpPr>
            <p:nvPr/>
          </p:nvSpPr>
          <p:spPr bwMode="auto">
            <a:xfrm>
              <a:off x="2200" y="413"/>
              <a:ext cx="284" cy="788"/>
            </a:xfrm>
            <a:prstGeom prst="rect">
              <a:avLst/>
            </a:prstGeom>
            <a:noFill/>
            <a:ln w="9525">
              <a:noFill/>
              <a:miter lim="800000"/>
              <a:headEnd/>
              <a:tailEnd/>
            </a:ln>
            <a:effectLst/>
          </p:spPr>
          <p:txBody>
            <a:bodyPr/>
            <a:lstStyle/>
            <a:p>
              <a:r>
                <a:rPr lang="pl-PL" sz="1300">
                  <a:cs typeface="Times New Roman" pitchFamily="18" charset="0"/>
                </a:rPr>
                <a:t>nie</a:t>
              </a:r>
              <a:endParaRPr lang="pl-PL" sz="1000">
                <a:cs typeface="Times New Roman" pitchFamily="18" charset="0"/>
              </a:endParaRPr>
            </a:p>
            <a:p>
              <a:pPr eaLnBrk="0" hangingPunct="0"/>
              <a:endParaRPr lang="pl-PL"/>
            </a:p>
          </p:txBody>
        </p:sp>
        <p:sp>
          <p:nvSpPr>
            <p:cNvPr id="21512" name="Rectangle 8"/>
            <p:cNvSpPr>
              <a:spLocks noChangeArrowheads="1"/>
            </p:cNvSpPr>
            <p:nvPr/>
          </p:nvSpPr>
          <p:spPr bwMode="auto">
            <a:xfrm>
              <a:off x="2484" y="413"/>
              <a:ext cx="274" cy="788"/>
            </a:xfrm>
            <a:prstGeom prst="rect">
              <a:avLst/>
            </a:prstGeom>
            <a:noFill/>
            <a:ln w="9525">
              <a:noFill/>
              <a:miter lim="800000"/>
              <a:headEnd/>
              <a:tailEnd/>
            </a:ln>
            <a:effectLst/>
          </p:spPr>
          <p:txBody>
            <a:bodyPr/>
            <a:lstStyle/>
            <a:p>
              <a:r>
                <a:rPr lang="pl-PL" sz="1300" b="1">
                  <a:cs typeface="Times New Roman" pitchFamily="18" charset="0"/>
                </a:rPr>
                <a:t>tak</a:t>
              </a:r>
              <a:endParaRPr lang="pl-PL" sz="1000">
                <a:cs typeface="Times New Roman" pitchFamily="18" charset="0"/>
              </a:endParaRPr>
            </a:p>
            <a:p>
              <a:pPr eaLnBrk="0" hangingPunct="0"/>
              <a:endParaRPr lang="pl-PL"/>
            </a:p>
          </p:txBody>
        </p:sp>
        <p:sp>
          <p:nvSpPr>
            <p:cNvPr id="21513" name="Rectangle 9"/>
            <p:cNvSpPr>
              <a:spLocks noChangeArrowheads="1"/>
            </p:cNvSpPr>
            <p:nvPr/>
          </p:nvSpPr>
          <p:spPr bwMode="auto">
            <a:xfrm>
              <a:off x="28" y="1201"/>
              <a:ext cx="198" cy="663"/>
            </a:xfrm>
            <a:prstGeom prst="rect">
              <a:avLst/>
            </a:prstGeom>
            <a:noFill/>
            <a:ln w="9525">
              <a:noFill/>
              <a:miter lim="800000"/>
              <a:headEnd/>
              <a:tailEnd/>
            </a:ln>
            <a:effectLst/>
          </p:spPr>
          <p:txBody>
            <a:bodyPr/>
            <a:lstStyle/>
            <a:p>
              <a:r>
                <a:rPr lang="pl-PL" sz="1000">
                  <a:cs typeface="Times New Roman" pitchFamily="18" charset="0"/>
                </a:rPr>
                <a:t> </a:t>
              </a:r>
            </a:p>
            <a:p>
              <a:pPr eaLnBrk="0" hangingPunct="0"/>
              <a:endParaRPr lang="pl-PL"/>
            </a:p>
          </p:txBody>
        </p:sp>
        <p:sp>
          <p:nvSpPr>
            <p:cNvPr id="21514" name="Rectangle 10"/>
            <p:cNvSpPr>
              <a:spLocks noChangeArrowheads="1"/>
            </p:cNvSpPr>
            <p:nvPr/>
          </p:nvSpPr>
          <p:spPr bwMode="auto">
            <a:xfrm>
              <a:off x="226" y="1201"/>
              <a:ext cx="170" cy="663"/>
            </a:xfrm>
            <a:prstGeom prst="rect">
              <a:avLst/>
            </a:prstGeom>
            <a:noFill/>
            <a:ln w="9525">
              <a:noFill/>
              <a:miter lim="800000"/>
              <a:headEnd/>
              <a:tailEnd/>
            </a:ln>
            <a:effectLst/>
          </p:spPr>
          <p:txBody>
            <a:bodyPr/>
            <a:lstStyle/>
            <a:p>
              <a:r>
                <a:rPr lang="pl-PL" sz="1300">
                  <a:cs typeface="Times New Roman" pitchFamily="18" charset="0"/>
                </a:rPr>
                <a:t>2</a:t>
              </a:r>
              <a:endParaRPr lang="pl-PL" sz="1000">
                <a:cs typeface="Times New Roman" pitchFamily="18" charset="0"/>
              </a:endParaRPr>
            </a:p>
            <a:p>
              <a:pPr eaLnBrk="0" hangingPunct="0"/>
              <a:endParaRPr lang="pl-PL"/>
            </a:p>
          </p:txBody>
        </p:sp>
        <p:sp>
          <p:nvSpPr>
            <p:cNvPr id="21515" name="Rectangle 11"/>
            <p:cNvSpPr>
              <a:spLocks noChangeArrowheads="1"/>
            </p:cNvSpPr>
            <p:nvPr/>
          </p:nvSpPr>
          <p:spPr bwMode="auto">
            <a:xfrm>
              <a:off x="396" y="1201"/>
              <a:ext cx="170" cy="663"/>
            </a:xfrm>
            <a:prstGeom prst="rect">
              <a:avLst/>
            </a:prstGeom>
            <a:noFill/>
            <a:ln w="9525">
              <a:noFill/>
              <a:miter lim="800000"/>
              <a:headEnd/>
              <a:tailEnd/>
            </a:ln>
            <a:effectLst/>
          </p:spPr>
          <p:txBody>
            <a:bodyPr/>
            <a:lstStyle/>
            <a:p>
              <a:r>
                <a:rPr lang="pl-PL" sz="1000">
                  <a:cs typeface="Times New Roman" pitchFamily="18" charset="0"/>
                </a:rPr>
                <a:t> </a:t>
              </a:r>
            </a:p>
            <a:p>
              <a:pPr eaLnBrk="0" hangingPunct="0"/>
              <a:endParaRPr lang="pl-PL"/>
            </a:p>
          </p:txBody>
        </p:sp>
        <p:sp>
          <p:nvSpPr>
            <p:cNvPr id="21516" name="Rectangle 12"/>
            <p:cNvSpPr>
              <a:spLocks noChangeArrowheads="1"/>
            </p:cNvSpPr>
            <p:nvPr/>
          </p:nvSpPr>
          <p:spPr bwMode="auto">
            <a:xfrm>
              <a:off x="566" y="1201"/>
              <a:ext cx="1634" cy="663"/>
            </a:xfrm>
            <a:prstGeom prst="rect">
              <a:avLst/>
            </a:prstGeom>
            <a:noFill/>
            <a:ln w="9525">
              <a:noFill/>
              <a:miter lim="800000"/>
              <a:headEnd/>
              <a:tailEnd/>
            </a:ln>
            <a:effectLst/>
          </p:spPr>
          <p:txBody>
            <a:bodyPr/>
            <a:lstStyle/>
            <a:p>
              <a:r>
                <a:rPr lang="pl-PL" sz="1300">
                  <a:cs typeface="Times New Roman" pitchFamily="18" charset="0"/>
                </a:rPr>
                <a:t>W ciągu ostatnich 3 miesięcy zdarzyły mu się co najmniej raz dwa objadania w ciągu tygodnia ... </a:t>
              </a:r>
              <a:endParaRPr lang="pl-PL" sz="1000">
                <a:cs typeface="Times New Roman" pitchFamily="18" charset="0"/>
              </a:endParaRPr>
            </a:p>
            <a:p>
              <a:pPr eaLnBrk="0" hangingPunct="0"/>
              <a:endParaRPr lang="pl-PL"/>
            </a:p>
          </p:txBody>
        </p:sp>
        <p:sp>
          <p:nvSpPr>
            <p:cNvPr id="21517" name="Rectangle 13"/>
            <p:cNvSpPr>
              <a:spLocks noChangeArrowheads="1"/>
            </p:cNvSpPr>
            <p:nvPr/>
          </p:nvSpPr>
          <p:spPr bwMode="auto">
            <a:xfrm>
              <a:off x="2200" y="1201"/>
              <a:ext cx="284" cy="663"/>
            </a:xfrm>
            <a:prstGeom prst="rect">
              <a:avLst/>
            </a:prstGeom>
            <a:noFill/>
            <a:ln w="9525">
              <a:noFill/>
              <a:miter lim="800000"/>
              <a:headEnd/>
              <a:tailEnd/>
            </a:ln>
            <a:effectLst/>
          </p:spPr>
          <p:txBody>
            <a:bodyPr/>
            <a:lstStyle/>
            <a:p>
              <a:r>
                <a:rPr lang="pl-PL" sz="1300">
                  <a:cs typeface="Times New Roman" pitchFamily="18" charset="0"/>
                </a:rPr>
                <a:t>nie</a:t>
              </a:r>
              <a:endParaRPr lang="pl-PL" sz="1000">
                <a:cs typeface="Times New Roman" pitchFamily="18" charset="0"/>
              </a:endParaRPr>
            </a:p>
            <a:p>
              <a:pPr eaLnBrk="0" hangingPunct="0"/>
              <a:endParaRPr lang="pl-PL"/>
            </a:p>
          </p:txBody>
        </p:sp>
        <p:sp>
          <p:nvSpPr>
            <p:cNvPr id="21518" name="Rectangle 14"/>
            <p:cNvSpPr>
              <a:spLocks noChangeArrowheads="1"/>
            </p:cNvSpPr>
            <p:nvPr/>
          </p:nvSpPr>
          <p:spPr bwMode="auto">
            <a:xfrm>
              <a:off x="2484" y="1201"/>
              <a:ext cx="274" cy="663"/>
            </a:xfrm>
            <a:prstGeom prst="rect">
              <a:avLst/>
            </a:prstGeom>
            <a:noFill/>
            <a:ln w="9525">
              <a:noFill/>
              <a:miter lim="800000"/>
              <a:headEnd/>
              <a:tailEnd/>
            </a:ln>
            <a:effectLst/>
          </p:spPr>
          <p:txBody>
            <a:bodyPr/>
            <a:lstStyle/>
            <a:p>
              <a:r>
                <a:rPr lang="pl-PL" sz="1300" b="1">
                  <a:cs typeface="Times New Roman" pitchFamily="18" charset="0"/>
                </a:rPr>
                <a:t>tak</a:t>
              </a:r>
              <a:endParaRPr lang="pl-PL" sz="1000">
                <a:cs typeface="Times New Roman" pitchFamily="18" charset="0"/>
              </a:endParaRPr>
            </a:p>
            <a:p>
              <a:pPr eaLnBrk="0" hangingPunct="0"/>
              <a:endParaRPr lang="pl-PL"/>
            </a:p>
          </p:txBody>
        </p:sp>
        <p:sp>
          <p:nvSpPr>
            <p:cNvPr id="21519" name="Rectangle 15"/>
            <p:cNvSpPr>
              <a:spLocks noChangeArrowheads="1"/>
            </p:cNvSpPr>
            <p:nvPr/>
          </p:nvSpPr>
          <p:spPr bwMode="auto">
            <a:xfrm>
              <a:off x="28" y="1864"/>
              <a:ext cx="198" cy="538"/>
            </a:xfrm>
            <a:prstGeom prst="rect">
              <a:avLst/>
            </a:prstGeom>
            <a:noFill/>
            <a:ln w="9525">
              <a:noFill/>
              <a:miter lim="800000"/>
              <a:headEnd/>
              <a:tailEnd/>
            </a:ln>
            <a:effectLst/>
          </p:spPr>
          <p:txBody>
            <a:bodyPr/>
            <a:lstStyle/>
            <a:p>
              <a:r>
                <a:rPr lang="pl-PL" sz="1000">
                  <a:cs typeface="Times New Roman" pitchFamily="18" charset="0"/>
                </a:rPr>
                <a:t> </a:t>
              </a:r>
            </a:p>
            <a:p>
              <a:pPr eaLnBrk="0" hangingPunct="0"/>
              <a:endParaRPr lang="pl-PL"/>
            </a:p>
          </p:txBody>
        </p:sp>
        <p:sp>
          <p:nvSpPr>
            <p:cNvPr id="21520" name="Rectangle 16"/>
            <p:cNvSpPr>
              <a:spLocks noChangeArrowheads="1"/>
            </p:cNvSpPr>
            <p:nvPr/>
          </p:nvSpPr>
          <p:spPr bwMode="auto">
            <a:xfrm>
              <a:off x="226" y="1864"/>
              <a:ext cx="170" cy="538"/>
            </a:xfrm>
            <a:prstGeom prst="rect">
              <a:avLst/>
            </a:prstGeom>
            <a:noFill/>
            <a:ln w="9525">
              <a:noFill/>
              <a:miter lim="800000"/>
              <a:headEnd/>
              <a:tailEnd/>
            </a:ln>
            <a:effectLst/>
          </p:spPr>
          <p:txBody>
            <a:bodyPr/>
            <a:lstStyle/>
            <a:p>
              <a:r>
                <a:rPr lang="pl-PL" sz="1300">
                  <a:cs typeface="Times New Roman" pitchFamily="18" charset="0"/>
                </a:rPr>
                <a:t>3</a:t>
              </a:r>
              <a:endParaRPr lang="pl-PL" sz="1000">
                <a:cs typeface="Times New Roman" pitchFamily="18" charset="0"/>
              </a:endParaRPr>
            </a:p>
            <a:p>
              <a:pPr eaLnBrk="0" hangingPunct="0"/>
              <a:endParaRPr lang="pl-PL"/>
            </a:p>
          </p:txBody>
        </p:sp>
        <p:sp>
          <p:nvSpPr>
            <p:cNvPr id="21521" name="Rectangle 17"/>
            <p:cNvSpPr>
              <a:spLocks noChangeArrowheads="1"/>
            </p:cNvSpPr>
            <p:nvPr/>
          </p:nvSpPr>
          <p:spPr bwMode="auto">
            <a:xfrm>
              <a:off x="396" y="1864"/>
              <a:ext cx="170" cy="538"/>
            </a:xfrm>
            <a:prstGeom prst="rect">
              <a:avLst/>
            </a:prstGeom>
            <a:noFill/>
            <a:ln w="9525">
              <a:noFill/>
              <a:miter lim="800000"/>
              <a:headEnd/>
              <a:tailEnd/>
            </a:ln>
            <a:effectLst/>
          </p:spPr>
          <p:txBody>
            <a:bodyPr/>
            <a:lstStyle/>
            <a:p>
              <a:r>
                <a:rPr lang="pl-PL" sz="1000">
                  <a:cs typeface="Times New Roman" pitchFamily="18" charset="0"/>
                </a:rPr>
                <a:t> </a:t>
              </a:r>
            </a:p>
            <a:p>
              <a:pPr eaLnBrk="0" hangingPunct="0"/>
              <a:endParaRPr lang="pl-PL"/>
            </a:p>
          </p:txBody>
        </p:sp>
        <p:sp>
          <p:nvSpPr>
            <p:cNvPr id="21522" name="Rectangle 18"/>
            <p:cNvSpPr>
              <a:spLocks noChangeArrowheads="1"/>
            </p:cNvSpPr>
            <p:nvPr/>
          </p:nvSpPr>
          <p:spPr bwMode="auto">
            <a:xfrm>
              <a:off x="566" y="1864"/>
              <a:ext cx="1634" cy="538"/>
            </a:xfrm>
            <a:prstGeom prst="rect">
              <a:avLst/>
            </a:prstGeom>
            <a:noFill/>
            <a:ln w="9525">
              <a:noFill/>
              <a:miter lim="800000"/>
              <a:headEnd/>
              <a:tailEnd/>
            </a:ln>
            <a:effectLst/>
          </p:spPr>
          <p:txBody>
            <a:bodyPr/>
            <a:lstStyle/>
            <a:p>
              <a:r>
                <a:rPr lang="pl-PL" sz="1300">
                  <a:cs typeface="Times New Roman" pitchFamily="18" charset="0"/>
                </a:rPr>
                <a:t>W czasie objadania, chęć do jedzenia była poza jego kontrolą ...</a:t>
              </a:r>
              <a:endParaRPr lang="pl-PL" sz="1000">
                <a:cs typeface="Times New Roman" pitchFamily="18" charset="0"/>
              </a:endParaRPr>
            </a:p>
            <a:p>
              <a:pPr eaLnBrk="0" hangingPunct="0"/>
              <a:endParaRPr lang="pl-PL"/>
            </a:p>
          </p:txBody>
        </p:sp>
        <p:sp>
          <p:nvSpPr>
            <p:cNvPr id="21523" name="Rectangle 19"/>
            <p:cNvSpPr>
              <a:spLocks noChangeArrowheads="1"/>
            </p:cNvSpPr>
            <p:nvPr/>
          </p:nvSpPr>
          <p:spPr bwMode="auto">
            <a:xfrm>
              <a:off x="2200" y="1864"/>
              <a:ext cx="284" cy="538"/>
            </a:xfrm>
            <a:prstGeom prst="rect">
              <a:avLst/>
            </a:prstGeom>
            <a:noFill/>
            <a:ln w="9525">
              <a:noFill/>
              <a:miter lim="800000"/>
              <a:headEnd/>
              <a:tailEnd/>
            </a:ln>
            <a:effectLst/>
          </p:spPr>
          <p:txBody>
            <a:bodyPr/>
            <a:lstStyle/>
            <a:p>
              <a:r>
                <a:rPr lang="pl-PL" sz="1000">
                  <a:cs typeface="Times New Roman" pitchFamily="18" charset="0"/>
                </a:rPr>
                <a:t> </a:t>
              </a:r>
            </a:p>
            <a:p>
              <a:pPr eaLnBrk="0" hangingPunct="0"/>
              <a:endParaRPr lang="pl-PL"/>
            </a:p>
          </p:txBody>
        </p:sp>
        <p:sp>
          <p:nvSpPr>
            <p:cNvPr id="21524" name="Rectangle 20"/>
            <p:cNvSpPr>
              <a:spLocks noChangeArrowheads="1"/>
            </p:cNvSpPr>
            <p:nvPr/>
          </p:nvSpPr>
          <p:spPr bwMode="auto">
            <a:xfrm>
              <a:off x="2484" y="1864"/>
              <a:ext cx="274" cy="538"/>
            </a:xfrm>
            <a:prstGeom prst="rect">
              <a:avLst/>
            </a:prstGeom>
            <a:noFill/>
            <a:ln w="9525">
              <a:noFill/>
              <a:miter lim="800000"/>
              <a:headEnd/>
              <a:tailEnd/>
            </a:ln>
            <a:effectLst/>
          </p:spPr>
          <p:txBody>
            <a:bodyPr/>
            <a:lstStyle/>
            <a:p>
              <a:r>
                <a:rPr lang="pl-PL" sz="1000">
                  <a:cs typeface="Times New Roman" pitchFamily="18" charset="0"/>
                </a:rPr>
                <a:t> </a:t>
              </a:r>
            </a:p>
            <a:p>
              <a:pPr eaLnBrk="0" hangingPunct="0"/>
              <a:endParaRPr lang="pl-PL"/>
            </a:p>
          </p:txBody>
        </p:sp>
        <p:sp>
          <p:nvSpPr>
            <p:cNvPr id="21525" name="Rectangle 21"/>
            <p:cNvSpPr>
              <a:spLocks noChangeArrowheads="1"/>
            </p:cNvSpPr>
            <p:nvPr/>
          </p:nvSpPr>
          <p:spPr bwMode="auto">
            <a:xfrm>
              <a:off x="28" y="2402"/>
              <a:ext cx="198" cy="538"/>
            </a:xfrm>
            <a:prstGeom prst="rect">
              <a:avLst/>
            </a:prstGeom>
            <a:noFill/>
            <a:ln w="9525">
              <a:noFill/>
              <a:miter lim="800000"/>
              <a:headEnd/>
              <a:tailEnd/>
            </a:ln>
            <a:effectLst/>
          </p:spPr>
          <p:txBody>
            <a:bodyPr/>
            <a:lstStyle/>
            <a:p>
              <a:r>
                <a:rPr lang="pl-PL" sz="1000">
                  <a:cs typeface="Times New Roman" pitchFamily="18" charset="0"/>
                </a:rPr>
                <a:t> </a:t>
              </a:r>
            </a:p>
            <a:p>
              <a:pPr eaLnBrk="0" hangingPunct="0"/>
              <a:endParaRPr lang="pl-PL"/>
            </a:p>
          </p:txBody>
        </p:sp>
        <p:sp>
          <p:nvSpPr>
            <p:cNvPr id="21526" name="Rectangle 22"/>
            <p:cNvSpPr>
              <a:spLocks noChangeArrowheads="1"/>
            </p:cNvSpPr>
            <p:nvPr/>
          </p:nvSpPr>
          <p:spPr bwMode="auto">
            <a:xfrm>
              <a:off x="226" y="2402"/>
              <a:ext cx="170" cy="538"/>
            </a:xfrm>
            <a:prstGeom prst="rect">
              <a:avLst/>
            </a:prstGeom>
            <a:noFill/>
            <a:ln w="9525">
              <a:noFill/>
              <a:miter lim="800000"/>
              <a:headEnd/>
              <a:tailEnd/>
            </a:ln>
            <a:effectLst/>
          </p:spPr>
          <p:txBody>
            <a:bodyPr/>
            <a:lstStyle/>
            <a:p>
              <a:r>
                <a:rPr lang="pl-PL" sz="1300">
                  <a:cs typeface="Times New Roman" pitchFamily="18" charset="0"/>
                </a:rPr>
                <a:t>4</a:t>
              </a:r>
              <a:endParaRPr lang="pl-PL" sz="1000">
                <a:cs typeface="Times New Roman" pitchFamily="18" charset="0"/>
              </a:endParaRPr>
            </a:p>
            <a:p>
              <a:pPr eaLnBrk="0" hangingPunct="0"/>
              <a:endParaRPr lang="pl-PL"/>
            </a:p>
          </p:txBody>
        </p:sp>
        <p:sp>
          <p:nvSpPr>
            <p:cNvPr id="21527" name="Rectangle 23"/>
            <p:cNvSpPr>
              <a:spLocks noChangeArrowheads="1"/>
            </p:cNvSpPr>
            <p:nvPr/>
          </p:nvSpPr>
          <p:spPr bwMode="auto">
            <a:xfrm>
              <a:off x="396" y="2402"/>
              <a:ext cx="170" cy="538"/>
            </a:xfrm>
            <a:prstGeom prst="rect">
              <a:avLst/>
            </a:prstGeom>
            <a:noFill/>
            <a:ln w="9525">
              <a:noFill/>
              <a:miter lim="800000"/>
              <a:headEnd/>
              <a:tailEnd/>
            </a:ln>
            <a:effectLst/>
          </p:spPr>
          <p:txBody>
            <a:bodyPr/>
            <a:lstStyle/>
            <a:p>
              <a:r>
                <a:rPr lang="pl-PL" sz="1000">
                  <a:cs typeface="Times New Roman" pitchFamily="18" charset="0"/>
                </a:rPr>
                <a:t> </a:t>
              </a:r>
            </a:p>
            <a:p>
              <a:pPr eaLnBrk="0" hangingPunct="0"/>
              <a:endParaRPr lang="pl-PL"/>
            </a:p>
          </p:txBody>
        </p:sp>
        <p:sp>
          <p:nvSpPr>
            <p:cNvPr id="21528" name="Rectangle 24"/>
            <p:cNvSpPr>
              <a:spLocks noChangeArrowheads="1"/>
            </p:cNvSpPr>
            <p:nvPr/>
          </p:nvSpPr>
          <p:spPr bwMode="auto">
            <a:xfrm>
              <a:off x="566" y="2402"/>
              <a:ext cx="1634" cy="538"/>
            </a:xfrm>
            <a:prstGeom prst="rect">
              <a:avLst/>
            </a:prstGeom>
            <a:noFill/>
            <a:ln w="9525">
              <a:noFill/>
              <a:miter lim="800000"/>
              <a:headEnd/>
              <a:tailEnd/>
            </a:ln>
            <a:effectLst/>
          </p:spPr>
          <p:txBody>
            <a:bodyPr/>
            <a:lstStyle/>
            <a:p>
              <a:r>
                <a:rPr lang="pl-PL" sz="1300">
                  <a:cs typeface="Times New Roman" pitchFamily="18" charset="0"/>
                </a:rPr>
                <a:t>Stosował różne metody aby nie przytyć ...</a:t>
              </a:r>
              <a:endParaRPr lang="pl-PL" sz="1000">
                <a:cs typeface="Times New Roman" pitchFamily="18" charset="0"/>
              </a:endParaRPr>
            </a:p>
            <a:p>
              <a:pPr eaLnBrk="0" hangingPunct="0"/>
              <a:endParaRPr lang="pl-PL"/>
            </a:p>
          </p:txBody>
        </p:sp>
        <p:sp>
          <p:nvSpPr>
            <p:cNvPr id="21529" name="Rectangle 25"/>
            <p:cNvSpPr>
              <a:spLocks noChangeArrowheads="1"/>
            </p:cNvSpPr>
            <p:nvPr/>
          </p:nvSpPr>
          <p:spPr bwMode="auto">
            <a:xfrm>
              <a:off x="2200" y="2402"/>
              <a:ext cx="284" cy="538"/>
            </a:xfrm>
            <a:prstGeom prst="rect">
              <a:avLst/>
            </a:prstGeom>
            <a:noFill/>
            <a:ln w="9525">
              <a:noFill/>
              <a:miter lim="800000"/>
              <a:headEnd/>
              <a:tailEnd/>
            </a:ln>
            <a:effectLst/>
          </p:spPr>
          <p:txBody>
            <a:bodyPr/>
            <a:lstStyle/>
            <a:p>
              <a:r>
                <a:rPr lang="pl-PL" sz="1300">
                  <a:cs typeface="Times New Roman" pitchFamily="18" charset="0"/>
                </a:rPr>
                <a:t>nie</a:t>
              </a:r>
              <a:endParaRPr lang="pl-PL" sz="1000">
                <a:cs typeface="Times New Roman" pitchFamily="18" charset="0"/>
              </a:endParaRPr>
            </a:p>
            <a:p>
              <a:pPr eaLnBrk="0" hangingPunct="0"/>
              <a:endParaRPr lang="pl-PL"/>
            </a:p>
          </p:txBody>
        </p:sp>
        <p:sp>
          <p:nvSpPr>
            <p:cNvPr id="21530" name="Rectangle 26"/>
            <p:cNvSpPr>
              <a:spLocks noChangeArrowheads="1"/>
            </p:cNvSpPr>
            <p:nvPr/>
          </p:nvSpPr>
          <p:spPr bwMode="auto">
            <a:xfrm>
              <a:off x="2484" y="2402"/>
              <a:ext cx="274" cy="538"/>
            </a:xfrm>
            <a:prstGeom prst="rect">
              <a:avLst/>
            </a:prstGeom>
            <a:noFill/>
            <a:ln w="9525">
              <a:noFill/>
              <a:miter lim="800000"/>
              <a:headEnd/>
              <a:tailEnd/>
            </a:ln>
            <a:effectLst/>
          </p:spPr>
          <p:txBody>
            <a:bodyPr/>
            <a:lstStyle/>
            <a:p>
              <a:r>
                <a:rPr lang="pl-PL" sz="1300" b="1">
                  <a:cs typeface="Times New Roman" pitchFamily="18" charset="0"/>
                </a:rPr>
                <a:t>tak</a:t>
              </a:r>
              <a:endParaRPr lang="pl-PL" sz="1000">
                <a:cs typeface="Times New Roman" pitchFamily="18" charset="0"/>
              </a:endParaRPr>
            </a:p>
            <a:p>
              <a:pPr eaLnBrk="0" hangingPunct="0"/>
              <a:endParaRPr lang="pl-PL"/>
            </a:p>
          </p:txBody>
        </p:sp>
        <p:sp>
          <p:nvSpPr>
            <p:cNvPr id="21531" name="Rectangle 27"/>
            <p:cNvSpPr>
              <a:spLocks noChangeArrowheads="1"/>
            </p:cNvSpPr>
            <p:nvPr/>
          </p:nvSpPr>
          <p:spPr bwMode="auto">
            <a:xfrm>
              <a:off x="28" y="2940"/>
              <a:ext cx="198" cy="663"/>
            </a:xfrm>
            <a:prstGeom prst="rect">
              <a:avLst/>
            </a:prstGeom>
            <a:noFill/>
            <a:ln w="9525">
              <a:noFill/>
              <a:miter lim="800000"/>
              <a:headEnd/>
              <a:tailEnd/>
            </a:ln>
            <a:effectLst/>
          </p:spPr>
          <p:txBody>
            <a:bodyPr/>
            <a:lstStyle/>
            <a:p>
              <a:r>
                <a:rPr lang="pl-PL" sz="1000">
                  <a:cs typeface="Times New Roman" pitchFamily="18" charset="0"/>
                </a:rPr>
                <a:t> </a:t>
              </a:r>
            </a:p>
            <a:p>
              <a:pPr eaLnBrk="0" hangingPunct="0"/>
              <a:endParaRPr lang="pl-PL"/>
            </a:p>
          </p:txBody>
        </p:sp>
        <p:sp>
          <p:nvSpPr>
            <p:cNvPr id="21532" name="Rectangle 28"/>
            <p:cNvSpPr>
              <a:spLocks noChangeArrowheads="1"/>
            </p:cNvSpPr>
            <p:nvPr/>
          </p:nvSpPr>
          <p:spPr bwMode="auto">
            <a:xfrm>
              <a:off x="226" y="2940"/>
              <a:ext cx="170" cy="663"/>
            </a:xfrm>
            <a:prstGeom prst="rect">
              <a:avLst/>
            </a:prstGeom>
            <a:noFill/>
            <a:ln w="9525">
              <a:noFill/>
              <a:miter lim="800000"/>
              <a:headEnd/>
              <a:tailEnd/>
            </a:ln>
            <a:effectLst/>
          </p:spPr>
          <p:txBody>
            <a:bodyPr/>
            <a:lstStyle/>
            <a:p>
              <a:r>
                <a:rPr lang="pl-PL" sz="1300">
                  <a:cs typeface="Times New Roman" pitchFamily="18" charset="0"/>
                </a:rPr>
                <a:t>5</a:t>
              </a:r>
              <a:endParaRPr lang="pl-PL" sz="1000">
                <a:cs typeface="Times New Roman" pitchFamily="18" charset="0"/>
              </a:endParaRPr>
            </a:p>
            <a:p>
              <a:pPr eaLnBrk="0" hangingPunct="0"/>
              <a:endParaRPr lang="pl-PL"/>
            </a:p>
          </p:txBody>
        </p:sp>
        <p:sp>
          <p:nvSpPr>
            <p:cNvPr id="21533" name="Rectangle 29"/>
            <p:cNvSpPr>
              <a:spLocks noChangeArrowheads="1"/>
            </p:cNvSpPr>
            <p:nvPr/>
          </p:nvSpPr>
          <p:spPr bwMode="auto">
            <a:xfrm>
              <a:off x="396" y="2940"/>
              <a:ext cx="170" cy="663"/>
            </a:xfrm>
            <a:prstGeom prst="rect">
              <a:avLst/>
            </a:prstGeom>
            <a:noFill/>
            <a:ln w="9525">
              <a:noFill/>
              <a:miter lim="800000"/>
              <a:headEnd/>
              <a:tailEnd/>
            </a:ln>
            <a:effectLst/>
          </p:spPr>
          <p:txBody>
            <a:bodyPr/>
            <a:lstStyle/>
            <a:p>
              <a:r>
                <a:rPr lang="pl-PL" sz="1000">
                  <a:cs typeface="Times New Roman" pitchFamily="18" charset="0"/>
                </a:rPr>
                <a:t> </a:t>
              </a:r>
            </a:p>
            <a:p>
              <a:pPr eaLnBrk="0" hangingPunct="0"/>
              <a:endParaRPr lang="pl-PL"/>
            </a:p>
          </p:txBody>
        </p:sp>
        <p:sp>
          <p:nvSpPr>
            <p:cNvPr id="21534" name="Rectangle 30"/>
            <p:cNvSpPr>
              <a:spLocks noChangeArrowheads="1"/>
            </p:cNvSpPr>
            <p:nvPr/>
          </p:nvSpPr>
          <p:spPr bwMode="auto">
            <a:xfrm>
              <a:off x="566" y="2940"/>
              <a:ext cx="1634" cy="663"/>
            </a:xfrm>
            <a:prstGeom prst="rect">
              <a:avLst/>
            </a:prstGeom>
            <a:noFill/>
            <a:ln w="9525">
              <a:noFill/>
              <a:miter lim="800000"/>
              <a:headEnd/>
              <a:tailEnd/>
            </a:ln>
            <a:effectLst/>
          </p:spPr>
          <p:txBody>
            <a:bodyPr/>
            <a:lstStyle/>
            <a:p>
              <a:r>
                <a:rPr lang="pl-PL" sz="1300">
                  <a:cs typeface="Times New Roman" pitchFamily="18" charset="0"/>
                </a:rPr>
                <a:t>Uważa, że jego waga i sylwetka wpływają wyraźnie na jego samopoczucie ... </a:t>
              </a:r>
              <a:endParaRPr lang="pl-PL" sz="1000">
                <a:cs typeface="Times New Roman" pitchFamily="18" charset="0"/>
              </a:endParaRPr>
            </a:p>
            <a:p>
              <a:pPr eaLnBrk="0" hangingPunct="0"/>
              <a:endParaRPr lang="pl-PL"/>
            </a:p>
          </p:txBody>
        </p:sp>
        <p:sp>
          <p:nvSpPr>
            <p:cNvPr id="21535" name="Rectangle 31"/>
            <p:cNvSpPr>
              <a:spLocks noChangeArrowheads="1"/>
            </p:cNvSpPr>
            <p:nvPr/>
          </p:nvSpPr>
          <p:spPr bwMode="auto">
            <a:xfrm>
              <a:off x="2200" y="2940"/>
              <a:ext cx="284" cy="663"/>
            </a:xfrm>
            <a:prstGeom prst="rect">
              <a:avLst/>
            </a:prstGeom>
            <a:noFill/>
            <a:ln w="9525">
              <a:noFill/>
              <a:miter lim="800000"/>
              <a:headEnd/>
              <a:tailEnd/>
            </a:ln>
            <a:effectLst/>
          </p:spPr>
          <p:txBody>
            <a:bodyPr/>
            <a:lstStyle/>
            <a:p>
              <a:r>
                <a:rPr lang="pl-PL" sz="1300">
                  <a:cs typeface="Times New Roman" pitchFamily="18" charset="0"/>
                </a:rPr>
                <a:t>nie</a:t>
              </a:r>
              <a:endParaRPr lang="pl-PL" sz="1000">
                <a:cs typeface="Times New Roman" pitchFamily="18" charset="0"/>
              </a:endParaRPr>
            </a:p>
            <a:p>
              <a:pPr eaLnBrk="0" hangingPunct="0"/>
              <a:endParaRPr lang="pl-PL"/>
            </a:p>
          </p:txBody>
        </p:sp>
        <p:sp>
          <p:nvSpPr>
            <p:cNvPr id="21536" name="Rectangle 32"/>
            <p:cNvSpPr>
              <a:spLocks noChangeArrowheads="1"/>
            </p:cNvSpPr>
            <p:nvPr/>
          </p:nvSpPr>
          <p:spPr bwMode="auto">
            <a:xfrm>
              <a:off x="2484" y="2940"/>
              <a:ext cx="274" cy="663"/>
            </a:xfrm>
            <a:prstGeom prst="rect">
              <a:avLst/>
            </a:prstGeom>
            <a:noFill/>
            <a:ln w="9525">
              <a:noFill/>
              <a:miter lim="800000"/>
              <a:headEnd/>
              <a:tailEnd/>
            </a:ln>
            <a:effectLst/>
          </p:spPr>
          <p:txBody>
            <a:bodyPr/>
            <a:lstStyle/>
            <a:p>
              <a:r>
                <a:rPr lang="pl-PL" sz="1300" b="1">
                  <a:cs typeface="Times New Roman" pitchFamily="18" charset="0"/>
                </a:rPr>
                <a:t>tak</a:t>
              </a:r>
              <a:endParaRPr lang="pl-PL" sz="1000">
                <a:cs typeface="Times New Roman" pitchFamily="18" charset="0"/>
              </a:endParaRPr>
            </a:p>
            <a:p>
              <a:pPr eaLnBrk="0" hangingPunct="0"/>
              <a:endParaRPr lang="pl-PL"/>
            </a:p>
          </p:txBody>
        </p:sp>
        <p:sp>
          <p:nvSpPr>
            <p:cNvPr id="21537" name="Rectangle 33"/>
            <p:cNvSpPr>
              <a:spLocks noChangeArrowheads="1"/>
            </p:cNvSpPr>
            <p:nvPr/>
          </p:nvSpPr>
          <p:spPr bwMode="auto">
            <a:xfrm>
              <a:off x="28" y="3603"/>
              <a:ext cx="198" cy="538"/>
            </a:xfrm>
            <a:prstGeom prst="rect">
              <a:avLst/>
            </a:prstGeom>
            <a:noFill/>
            <a:ln w="9525">
              <a:noFill/>
              <a:miter lim="800000"/>
              <a:headEnd/>
              <a:tailEnd/>
            </a:ln>
            <a:effectLst/>
          </p:spPr>
          <p:txBody>
            <a:bodyPr/>
            <a:lstStyle/>
            <a:p>
              <a:r>
                <a:rPr lang="pl-PL" sz="1000">
                  <a:cs typeface="Times New Roman" pitchFamily="18" charset="0"/>
                </a:rPr>
                <a:t> </a:t>
              </a:r>
            </a:p>
            <a:p>
              <a:pPr eaLnBrk="0" hangingPunct="0"/>
              <a:endParaRPr lang="pl-PL"/>
            </a:p>
          </p:txBody>
        </p:sp>
        <p:sp>
          <p:nvSpPr>
            <p:cNvPr id="21538" name="Rectangle 34"/>
            <p:cNvSpPr>
              <a:spLocks noChangeArrowheads="1"/>
            </p:cNvSpPr>
            <p:nvPr/>
          </p:nvSpPr>
          <p:spPr bwMode="auto">
            <a:xfrm>
              <a:off x="226" y="3603"/>
              <a:ext cx="170" cy="538"/>
            </a:xfrm>
            <a:prstGeom prst="rect">
              <a:avLst/>
            </a:prstGeom>
            <a:noFill/>
            <a:ln w="9525">
              <a:noFill/>
              <a:miter lim="800000"/>
              <a:headEnd/>
              <a:tailEnd/>
            </a:ln>
            <a:effectLst/>
          </p:spPr>
          <p:txBody>
            <a:bodyPr/>
            <a:lstStyle/>
            <a:p>
              <a:r>
                <a:rPr lang="pl-PL" sz="1000">
                  <a:cs typeface="Times New Roman" pitchFamily="18" charset="0"/>
                </a:rPr>
                <a:t> </a:t>
              </a:r>
            </a:p>
            <a:p>
              <a:pPr eaLnBrk="0" hangingPunct="0"/>
              <a:endParaRPr lang="pl-PL"/>
            </a:p>
          </p:txBody>
        </p:sp>
        <p:sp>
          <p:nvSpPr>
            <p:cNvPr id="21539" name="Rectangle 35"/>
            <p:cNvSpPr>
              <a:spLocks noChangeArrowheads="1"/>
            </p:cNvSpPr>
            <p:nvPr/>
          </p:nvSpPr>
          <p:spPr bwMode="auto">
            <a:xfrm>
              <a:off x="396" y="3603"/>
              <a:ext cx="170" cy="538"/>
            </a:xfrm>
            <a:prstGeom prst="rect">
              <a:avLst/>
            </a:prstGeom>
            <a:noFill/>
            <a:ln w="9525">
              <a:noFill/>
              <a:miter lim="800000"/>
              <a:headEnd/>
              <a:tailEnd/>
            </a:ln>
            <a:effectLst/>
          </p:spPr>
          <p:txBody>
            <a:bodyPr/>
            <a:lstStyle/>
            <a:p>
              <a:r>
                <a:rPr lang="pl-PL" sz="1000">
                  <a:cs typeface="Times New Roman" pitchFamily="18" charset="0"/>
                </a:rPr>
                <a:t> </a:t>
              </a:r>
            </a:p>
            <a:p>
              <a:pPr eaLnBrk="0" hangingPunct="0"/>
              <a:endParaRPr lang="pl-PL"/>
            </a:p>
          </p:txBody>
        </p:sp>
        <p:sp>
          <p:nvSpPr>
            <p:cNvPr id="21540" name="Rectangle 36"/>
            <p:cNvSpPr>
              <a:spLocks noChangeArrowheads="1"/>
            </p:cNvSpPr>
            <p:nvPr/>
          </p:nvSpPr>
          <p:spPr bwMode="auto">
            <a:xfrm>
              <a:off x="566" y="3603"/>
              <a:ext cx="1634" cy="538"/>
            </a:xfrm>
            <a:prstGeom prst="rect">
              <a:avLst/>
            </a:prstGeom>
            <a:noFill/>
            <a:ln w="9525">
              <a:noFill/>
              <a:miter lim="800000"/>
              <a:headEnd/>
              <a:tailEnd/>
            </a:ln>
            <a:effectLst/>
          </p:spPr>
          <p:txBody>
            <a:bodyPr/>
            <a:lstStyle/>
            <a:p>
              <a:r>
                <a:rPr lang="pl-PL" sz="1300">
                  <a:cs typeface="Times New Roman" pitchFamily="18" charset="0"/>
                </a:rPr>
                <a:t>Jeśli u pacjent spełnia kryterium anorexia nervosa to:</a:t>
              </a:r>
              <a:endParaRPr lang="pl-PL" sz="1000">
                <a:cs typeface="Times New Roman" pitchFamily="18" charset="0"/>
              </a:endParaRPr>
            </a:p>
            <a:p>
              <a:pPr eaLnBrk="0" hangingPunct="0"/>
              <a:endParaRPr lang="pl-PL"/>
            </a:p>
          </p:txBody>
        </p:sp>
        <p:sp>
          <p:nvSpPr>
            <p:cNvPr id="21541" name="Rectangle 37"/>
            <p:cNvSpPr>
              <a:spLocks noChangeArrowheads="1"/>
            </p:cNvSpPr>
            <p:nvPr/>
          </p:nvSpPr>
          <p:spPr bwMode="auto">
            <a:xfrm>
              <a:off x="2200" y="3603"/>
              <a:ext cx="284" cy="538"/>
            </a:xfrm>
            <a:prstGeom prst="rect">
              <a:avLst/>
            </a:prstGeom>
            <a:noFill/>
            <a:ln w="9525">
              <a:noFill/>
              <a:miter lim="800000"/>
              <a:headEnd/>
              <a:tailEnd/>
            </a:ln>
            <a:effectLst/>
          </p:spPr>
          <p:txBody>
            <a:bodyPr/>
            <a:lstStyle/>
            <a:p>
              <a:r>
                <a:rPr lang="pl-PL" sz="1000">
                  <a:cs typeface="Times New Roman" pitchFamily="18" charset="0"/>
                </a:rPr>
                <a:t> </a:t>
              </a:r>
            </a:p>
            <a:p>
              <a:pPr eaLnBrk="0" hangingPunct="0"/>
              <a:endParaRPr lang="pl-PL"/>
            </a:p>
          </p:txBody>
        </p:sp>
        <p:sp>
          <p:nvSpPr>
            <p:cNvPr id="21542" name="Rectangle 38"/>
            <p:cNvSpPr>
              <a:spLocks noChangeArrowheads="1"/>
            </p:cNvSpPr>
            <p:nvPr/>
          </p:nvSpPr>
          <p:spPr bwMode="auto">
            <a:xfrm>
              <a:off x="2484" y="3603"/>
              <a:ext cx="274" cy="538"/>
            </a:xfrm>
            <a:prstGeom prst="rect">
              <a:avLst/>
            </a:prstGeom>
            <a:noFill/>
            <a:ln w="9525">
              <a:noFill/>
              <a:miter lim="800000"/>
              <a:headEnd/>
              <a:tailEnd/>
            </a:ln>
            <a:effectLst/>
          </p:spPr>
          <p:txBody>
            <a:bodyPr/>
            <a:lstStyle/>
            <a:p>
              <a:r>
                <a:rPr lang="pl-PL" sz="1000">
                  <a:cs typeface="Times New Roman" pitchFamily="18" charset="0"/>
                </a:rPr>
                <a:t> </a:t>
              </a:r>
            </a:p>
            <a:p>
              <a:pPr eaLnBrk="0" hangingPunct="0"/>
              <a:endParaRPr lang="pl-PL"/>
            </a:p>
          </p:txBody>
        </p:sp>
        <p:sp>
          <p:nvSpPr>
            <p:cNvPr id="21543" name="Rectangle 39"/>
            <p:cNvSpPr>
              <a:spLocks noChangeArrowheads="1"/>
            </p:cNvSpPr>
            <p:nvPr/>
          </p:nvSpPr>
          <p:spPr bwMode="auto">
            <a:xfrm>
              <a:off x="28" y="4141"/>
              <a:ext cx="198" cy="663"/>
            </a:xfrm>
            <a:prstGeom prst="rect">
              <a:avLst/>
            </a:prstGeom>
            <a:noFill/>
            <a:ln w="9525">
              <a:noFill/>
              <a:miter lim="800000"/>
              <a:headEnd/>
              <a:tailEnd/>
            </a:ln>
            <a:effectLst/>
          </p:spPr>
          <p:txBody>
            <a:bodyPr/>
            <a:lstStyle/>
            <a:p>
              <a:r>
                <a:rPr lang="pl-PL" sz="1000">
                  <a:cs typeface="Times New Roman" pitchFamily="18" charset="0"/>
                </a:rPr>
                <a:t> </a:t>
              </a:r>
            </a:p>
            <a:p>
              <a:pPr eaLnBrk="0" hangingPunct="0"/>
              <a:endParaRPr lang="pl-PL"/>
            </a:p>
          </p:txBody>
        </p:sp>
        <p:sp>
          <p:nvSpPr>
            <p:cNvPr id="21544" name="Rectangle 40"/>
            <p:cNvSpPr>
              <a:spLocks noChangeArrowheads="1"/>
            </p:cNvSpPr>
            <p:nvPr/>
          </p:nvSpPr>
          <p:spPr bwMode="auto">
            <a:xfrm>
              <a:off x="226" y="4141"/>
              <a:ext cx="170" cy="663"/>
            </a:xfrm>
            <a:prstGeom prst="rect">
              <a:avLst/>
            </a:prstGeom>
            <a:noFill/>
            <a:ln w="9525">
              <a:noFill/>
              <a:miter lim="800000"/>
              <a:headEnd/>
              <a:tailEnd/>
            </a:ln>
            <a:effectLst/>
          </p:spPr>
          <p:txBody>
            <a:bodyPr/>
            <a:lstStyle/>
            <a:p>
              <a:r>
                <a:rPr lang="pl-PL" sz="1300">
                  <a:cs typeface="Times New Roman" pitchFamily="18" charset="0"/>
                </a:rPr>
                <a:t>6</a:t>
              </a:r>
              <a:endParaRPr lang="pl-PL" sz="1000">
                <a:cs typeface="Times New Roman" pitchFamily="18" charset="0"/>
              </a:endParaRPr>
            </a:p>
            <a:p>
              <a:pPr eaLnBrk="0" hangingPunct="0"/>
              <a:endParaRPr lang="pl-PL"/>
            </a:p>
          </p:txBody>
        </p:sp>
        <p:sp>
          <p:nvSpPr>
            <p:cNvPr id="21545" name="Rectangle 41"/>
            <p:cNvSpPr>
              <a:spLocks noChangeArrowheads="1"/>
            </p:cNvSpPr>
            <p:nvPr/>
          </p:nvSpPr>
          <p:spPr bwMode="auto">
            <a:xfrm>
              <a:off x="396" y="4141"/>
              <a:ext cx="170" cy="663"/>
            </a:xfrm>
            <a:prstGeom prst="rect">
              <a:avLst/>
            </a:prstGeom>
            <a:noFill/>
            <a:ln w="9525">
              <a:noFill/>
              <a:miter lim="800000"/>
              <a:headEnd/>
              <a:tailEnd/>
            </a:ln>
            <a:effectLst/>
          </p:spPr>
          <p:txBody>
            <a:bodyPr/>
            <a:lstStyle/>
            <a:p>
              <a:r>
                <a:rPr lang="pl-PL" sz="1000">
                  <a:cs typeface="Times New Roman" pitchFamily="18" charset="0"/>
                </a:rPr>
                <a:t> </a:t>
              </a:r>
            </a:p>
            <a:p>
              <a:pPr eaLnBrk="0" hangingPunct="0"/>
              <a:endParaRPr lang="pl-PL"/>
            </a:p>
          </p:txBody>
        </p:sp>
        <p:sp>
          <p:nvSpPr>
            <p:cNvPr id="21546" name="Rectangle 42"/>
            <p:cNvSpPr>
              <a:spLocks noChangeArrowheads="1"/>
            </p:cNvSpPr>
            <p:nvPr/>
          </p:nvSpPr>
          <p:spPr bwMode="auto">
            <a:xfrm>
              <a:off x="566" y="4141"/>
              <a:ext cx="1634" cy="663"/>
            </a:xfrm>
            <a:prstGeom prst="rect">
              <a:avLst/>
            </a:prstGeom>
            <a:noFill/>
            <a:ln w="9525">
              <a:noFill/>
              <a:miter lim="800000"/>
              <a:headEnd/>
              <a:tailEnd/>
            </a:ln>
            <a:effectLst/>
          </p:spPr>
          <p:txBody>
            <a:bodyPr/>
            <a:lstStyle/>
            <a:p>
              <a:r>
                <a:rPr lang="pl-PL" sz="1300">
                  <a:cs typeface="Times New Roman" pitchFamily="18" charset="0"/>
                </a:rPr>
                <a:t>Okresy objadania występowały tylko, gdy  był niedożywiony (zgodnie z tabelą)</a:t>
              </a:r>
              <a:endParaRPr lang="pl-PL" sz="1000">
                <a:cs typeface="Times New Roman" pitchFamily="18" charset="0"/>
              </a:endParaRPr>
            </a:p>
            <a:p>
              <a:pPr eaLnBrk="0" hangingPunct="0"/>
              <a:endParaRPr lang="pl-PL"/>
            </a:p>
          </p:txBody>
        </p:sp>
        <p:sp>
          <p:nvSpPr>
            <p:cNvPr id="21547" name="Rectangle 43"/>
            <p:cNvSpPr>
              <a:spLocks noChangeArrowheads="1"/>
            </p:cNvSpPr>
            <p:nvPr/>
          </p:nvSpPr>
          <p:spPr bwMode="auto">
            <a:xfrm>
              <a:off x="2200" y="4141"/>
              <a:ext cx="284" cy="663"/>
            </a:xfrm>
            <a:prstGeom prst="rect">
              <a:avLst/>
            </a:prstGeom>
            <a:noFill/>
            <a:ln w="9525">
              <a:noFill/>
              <a:miter lim="800000"/>
              <a:headEnd/>
              <a:tailEnd/>
            </a:ln>
            <a:effectLst/>
          </p:spPr>
          <p:txBody>
            <a:bodyPr/>
            <a:lstStyle/>
            <a:p>
              <a:r>
                <a:rPr lang="pl-PL" sz="1300">
                  <a:cs typeface="Times New Roman" pitchFamily="18" charset="0"/>
                </a:rPr>
                <a:t>nie</a:t>
              </a:r>
              <a:endParaRPr lang="pl-PL" sz="1000">
                <a:cs typeface="Times New Roman" pitchFamily="18" charset="0"/>
              </a:endParaRPr>
            </a:p>
            <a:p>
              <a:pPr eaLnBrk="0" hangingPunct="0"/>
              <a:endParaRPr lang="pl-PL"/>
            </a:p>
          </p:txBody>
        </p:sp>
        <p:sp>
          <p:nvSpPr>
            <p:cNvPr id="21548" name="Rectangle 44"/>
            <p:cNvSpPr>
              <a:spLocks noChangeArrowheads="1"/>
            </p:cNvSpPr>
            <p:nvPr/>
          </p:nvSpPr>
          <p:spPr bwMode="auto">
            <a:xfrm>
              <a:off x="2484" y="4141"/>
              <a:ext cx="274" cy="663"/>
            </a:xfrm>
            <a:prstGeom prst="rect">
              <a:avLst/>
            </a:prstGeom>
            <a:noFill/>
            <a:ln w="9525">
              <a:noFill/>
              <a:miter lim="800000"/>
              <a:headEnd/>
              <a:tailEnd/>
            </a:ln>
            <a:effectLst/>
          </p:spPr>
          <p:txBody>
            <a:bodyPr/>
            <a:lstStyle/>
            <a:p>
              <a:r>
                <a:rPr lang="pl-PL" sz="1300" b="1">
                  <a:cs typeface="Times New Roman" pitchFamily="18" charset="0"/>
                </a:rPr>
                <a:t>tak</a:t>
              </a:r>
              <a:endParaRPr lang="pl-PL" sz="1000">
                <a:cs typeface="Times New Roman" pitchFamily="18" charset="0"/>
              </a:endParaRPr>
            </a:p>
            <a:p>
              <a:pPr eaLnBrk="0" hangingPunct="0"/>
              <a:endParaRPr lang="pl-PL"/>
            </a:p>
          </p:txBody>
        </p:sp>
        <p:sp>
          <p:nvSpPr>
            <p:cNvPr id="21549" name="Rectangle 45"/>
            <p:cNvSpPr>
              <a:spLocks noChangeArrowheads="1"/>
            </p:cNvSpPr>
            <p:nvPr/>
          </p:nvSpPr>
          <p:spPr bwMode="auto">
            <a:xfrm>
              <a:off x="28" y="4804"/>
              <a:ext cx="198" cy="538"/>
            </a:xfrm>
            <a:prstGeom prst="rect">
              <a:avLst/>
            </a:prstGeom>
            <a:noFill/>
            <a:ln w="9525">
              <a:noFill/>
              <a:miter lim="800000"/>
              <a:headEnd/>
              <a:tailEnd/>
            </a:ln>
            <a:effectLst/>
          </p:spPr>
          <p:txBody>
            <a:bodyPr/>
            <a:lstStyle/>
            <a:p>
              <a:r>
                <a:rPr lang="pl-PL" sz="1000">
                  <a:cs typeface="Times New Roman" pitchFamily="18" charset="0"/>
                </a:rPr>
                <a:t> </a:t>
              </a:r>
            </a:p>
            <a:p>
              <a:pPr eaLnBrk="0" hangingPunct="0"/>
              <a:endParaRPr lang="pl-PL"/>
            </a:p>
          </p:txBody>
        </p:sp>
        <p:sp>
          <p:nvSpPr>
            <p:cNvPr id="21550" name="Rectangle 46"/>
            <p:cNvSpPr>
              <a:spLocks noChangeArrowheads="1"/>
            </p:cNvSpPr>
            <p:nvPr/>
          </p:nvSpPr>
          <p:spPr bwMode="auto">
            <a:xfrm>
              <a:off x="226" y="4804"/>
              <a:ext cx="170" cy="538"/>
            </a:xfrm>
            <a:prstGeom prst="rect">
              <a:avLst/>
            </a:prstGeom>
            <a:noFill/>
            <a:ln w="9525">
              <a:noFill/>
              <a:miter lim="800000"/>
              <a:headEnd/>
              <a:tailEnd/>
            </a:ln>
            <a:effectLst/>
          </p:spPr>
          <p:txBody>
            <a:bodyPr/>
            <a:lstStyle/>
            <a:p>
              <a:r>
                <a:rPr lang="pl-PL" sz="1000">
                  <a:cs typeface="Times New Roman" pitchFamily="18" charset="0"/>
                </a:rPr>
                <a:t> </a:t>
              </a:r>
            </a:p>
            <a:p>
              <a:pPr eaLnBrk="0" hangingPunct="0"/>
              <a:endParaRPr lang="pl-PL"/>
            </a:p>
          </p:txBody>
        </p:sp>
        <p:sp>
          <p:nvSpPr>
            <p:cNvPr id="21551" name="Rectangle 47"/>
            <p:cNvSpPr>
              <a:spLocks noChangeArrowheads="1"/>
            </p:cNvSpPr>
            <p:nvPr/>
          </p:nvSpPr>
          <p:spPr bwMode="auto">
            <a:xfrm>
              <a:off x="396" y="4804"/>
              <a:ext cx="170" cy="538"/>
            </a:xfrm>
            <a:prstGeom prst="rect">
              <a:avLst/>
            </a:prstGeom>
            <a:noFill/>
            <a:ln w="9525">
              <a:noFill/>
              <a:miter lim="800000"/>
              <a:headEnd/>
              <a:tailEnd/>
            </a:ln>
            <a:effectLst/>
          </p:spPr>
          <p:txBody>
            <a:bodyPr/>
            <a:lstStyle/>
            <a:p>
              <a:r>
                <a:rPr lang="pl-PL" sz="1000">
                  <a:cs typeface="Times New Roman" pitchFamily="18" charset="0"/>
                </a:rPr>
                <a:t> </a:t>
              </a:r>
            </a:p>
            <a:p>
              <a:pPr eaLnBrk="0" hangingPunct="0"/>
              <a:endParaRPr lang="pl-PL"/>
            </a:p>
          </p:txBody>
        </p:sp>
        <p:sp>
          <p:nvSpPr>
            <p:cNvPr id="21552" name="Rectangle 48"/>
            <p:cNvSpPr>
              <a:spLocks noChangeArrowheads="1"/>
            </p:cNvSpPr>
            <p:nvPr/>
          </p:nvSpPr>
          <p:spPr bwMode="auto">
            <a:xfrm>
              <a:off x="566" y="4804"/>
              <a:ext cx="1634" cy="538"/>
            </a:xfrm>
            <a:prstGeom prst="rect">
              <a:avLst/>
            </a:prstGeom>
            <a:noFill/>
            <a:ln w="9525">
              <a:noFill/>
              <a:miter lim="800000"/>
              <a:headEnd/>
              <a:tailEnd/>
            </a:ln>
            <a:effectLst/>
          </p:spPr>
          <p:txBody>
            <a:bodyPr/>
            <a:lstStyle/>
            <a:p>
              <a:r>
                <a:rPr lang="pl-PL" sz="1300">
                  <a:cs typeface="Times New Roman" pitchFamily="18" charset="0"/>
                </a:rPr>
                <a:t>Jeśli </a:t>
              </a:r>
              <a:r>
                <a:rPr lang="pl-PL" sz="1300" i="1">
                  <a:cs typeface="Times New Roman" pitchFamily="18" charset="0"/>
                </a:rPr>
                <a:t>tak</a:t>
              </a:r>
              <a:r>
                <a:rPr lang="pl-PL" sz="1300">
                  <a:cs typeface="Times New Roman" pitchFamily="18" charset="0"/>
                </a:rPr>
                <a:t> na N1, 2, 3, 4, 5 i </a:t>
              </a:r>
              <a:r>
                <a:rPr lang="pl-PL" sz="1300" i="1">
                  <a:cs typeface="Times New Roman" pitchFamily="18" charset="0"/>
                </a:rPr>
                <a:t>ni</a:t>
              </a:r>
              <a:r>
                <a:rPr lang="pl-PL" sz="1300">
                  <a:cs typeface="Times New Roman" pitchFamily="18" charset="0"/>
                </a:rPr>
                <a:t>e na N6 to rozpoznanie – </a:t>
              </a:r>
              <a:r>
                <a:rPr lang="pl-PL" sz="1300" b="1">
                  <a:cs typeface="Times New Roman" pitchFamily="18" charset="0"/>
                </a:rPr>
                <a:t>bulimia nervosa</a:t>
              </a:r>
              <a:endParaRPr lang="pl-PL" sz="1000">
                <a:cs typeface="Times New Roman" pitchFamily="18" charset="0"/>
              </a:endParaRPr>
            </a:p>
            <a:p>
              <a:pPr eaLnBrk="0" hangingPunct="0"/>
              <a:endParaRPr lang="pl-PL"/>
            </a:p>
          </p:txBody>
        </p:sp>
        <p:sp>
          <p:nvSpPr>
            <p:cNvPr id="21553" name="Rectangle 49"/>
            <p:cNvSpPr>
              <a:spLocks noChangeArrowheads="1"/>
            </p:cNvSpPr>
            <p:nvPr/>
          </p:nvSpPr>
          <p:spPr bwMode="auto">
            <a:xfrm>
              <a:off x="2200" y="4804"/>
              <a:ext cx="284" cy="538"/>
            </a:xfrm>
            <a:prstGeom prst="rect">
              <a:avLst/>
            </a:prstGeom>
            <a:noFill/>
            <a:ln w="9525">
              <a:noFill/>
              <a:miter lim="800000"/>
              <a:headEnd/>
              <a:tailEnd/>
            </a:ln>
            <a:effectLst/>
          </p:spPr>
          <p:txBody>
            <a:bodyPr/>
            <a:lstStyle/>
            <a:p>
              <a:r>
                <a:rPr lang="pl-PL" sz="1300">
                  <a:cs typeface="Times New Roman" pitchFamily="18" charset="0"/>
                </a:rPr>
                <a:t>nie</a:t>
              </a:r>
              <a:endParaRPr lang="pl-PL" sz="1000">
                <a:cs typeface="Times New Roman" pitchFamily="18" charset="0"/>
              </a:endParaRPr>
            </a:p>
            <a:p>
              <a:pPr eaLnBrk="0" hangingPunct="0"/>
              <a:endParaRPr lang="pl-PL"/>
            </a:p>
          </p:txBody>
        </p:sp>
        <p:sp>
          <p:nvSpPr>
            <p:cNvPr id="21554" name="Rectangle 50"/>
            <p:cNvSpPr>
              <a:spLocks noChangeArrowheads="1"/>
            </p:cNvSpPr>
            <p:nvPr/>
          </p:nvSpPr>
          <p:spPr bwMode="auto">
            <a:xfrm>
              <a:off x="2484" y="4804"/>
              <a:ext cx="274" cy="538"/>
            </a:xfrm>
            <a:prstGeom prst="rect">
              <a:avLst/>
            </a:prstGeom>
            <a:noFill/>
            <a:ln w="9525">
              <a:noFill/>
              <a:miter lim="800000"/>
              <a:headEnd/>
              <a:tailEnd/>
            </a:ln>
            <a:effectLst/>
          </p:spPr>
          <p:txBody>
            <a:bodyPr/>
            <a:lstStyle/>
            <a:p>
              <a:r>
                <a:rPr lang="pl-PL" sz="1300" b="1">
                  <a:cs typeface="Times New Roman" pitchFamily="18" charset="0"/>
                </a:rPr>
                <a:t>tak</a:t>
              </a:r>
              <a:endParaRPr lang="pl-PL" sz="1000">
                <a:cs typeface="Times New Roman" pitchFamily="18" charset="0"/>
              </a:endParaRPr>
            </a:p>
            <a:p>
              <a:pPr eaLnBrk="0" hangingPunct="0"/>
              <a:endParaRPr lang="pl-PL"/>
            </a:p>
          </p:txBody>
        </p:sp>
      </p:grpSp>
      <p:sp>
        <p:nvSpPr>
          <p:cNvPr id="21556" name="Rectangle 52"/>
          <p:cNvSpPr>
            <a:spLocks noChangeArrowheads="1"/>
          </p:cNvSpPr>
          <p:nvPr/>
        </p:nvSpPr>
        <p:spPr bwMode="auto">
          <a:xfrm>
            <a:off x="0" y="304800"/>
            <a:ext cx="9144000" cy="569387"/>
          </a:xfrm>
          <a:prstGeom prst="rect">
            <a:avLst/>
          </a:prstGeom>
          <a:noFill/>
          <a:ln w="9525">
            <a:noFill/>
            <a:miter lim="800000"/>
            <a:headEnd/>
            <a:tailEnd/>
          </a:ln>
          <a:effectLst/>
        </p:spPr>
        <p:txBody>
          <a:bodyPr wrap="square">
            <a:spAutoFit/>
          </a:bodyPr>
          <a:lstStyle/>
          <a:p>
            <a:r>
              <a:rPr lang="pl-PL" sz="1300" b="1">
                <a:solidFill>
                  <a:schemeClr val="tx2"/>
                </a:solidFill>
                <a:cs typeface="Times New Roman" pitchFamily="18" charset="0"/>
              </a:rPr>
              <a:t>N. Bulimia nervosa. F.50.2.</a:t>
            </a:r>
            <a:endParaRPr lang="pl-PL" sz="1000">
              <a:solidFill>
                <a:schemeClr val="tx2"/>
              </a:solidFill>
              <a:cs typeface="Times New Roman" pitchFamily="18" charset="0"/>
            </a:endParaRPr>
          </a:p>
          <a:p>
            <a:pPr eaLnBrk="0" hangingPunct="0"/>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fld id="{171B9BE8-C28D-4B12-B95E-1716E9704D15}" type="slidenum">
              <a:rPr lang="pl-PL" smtClean="0"/>
              <a:pPr/>
              <a:t>67</a:t>
            </a:fld>
            <a:endParaRPr lang="pl-PL"/>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0"/>
            <a:ext cx="77343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4553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fld id="{171B9BE8-C28D-4B12-B95E-1716E9704D15}" type="slidenum">
              <a:rPr lang="pl-PL" smtClean="0"/>
              <a:pPr/>
              <a:t>68</a:t>
            </a:fld>
            <a:endParaRPr lang="pl-PL"/>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1"/>
            <a:ext cx="8267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9491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fld id="{171B9BE8-C28D-4B12-B95E-1716E9704D15}" type="slidenum">
              <a:rPr lang="pl-PL" smtClean="0"/>
              <a:pPr/>
              <a:t>69</a:t>
            </a:fld>
            <a:endParaRPr lang="pl-PL"/>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88640"/>
            <a:ext cx="8286750"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8247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17500" y="544513"/>
            <a:ext cx="8637588" cy="762000"/>
          </a:xfrm>
        </p:spPr>
        <p:txBody>
          <a:bodyPr/>
          <a:lstStyle/>
          <a:p>
            <a:r>
              <a:rPr lang="pl-PL"/>
              <a:t>Omamy zmysłowe</a:t>
            </a:r>
          </a:p>
        </p:txBody>
      </p:sp>
      <p:sp>
        <p:nvSpPr>
          <p:cNvPr id="7171" name="Rectangle 3"/>
          <p:cNvSpPr>
            <a:spLocks noGrp="1" noChangeArrowheads="1"/>
          </p:cNvSpPr>
          <p:nvPr>
            <p:ph idx="1"/>
          </p:nvPr>
        </p:nvSpPr>
        <p:spPr/>
        <p:txBody>
          <a:bodyPr/>
          <a:lstStyle/>
          <a:p>
            <a:pPr>
              <a:lnSpc>
                <a:spcPct val="90000"/>
              </a:lnSpc>
            </a:pPr>
            <a:r>
              <a:rPr lang="pl-PL" sz="2000">
                <a:cs typeface="Arial" pitchFamily="34" charset="0"/>
              </a:rPr>
              <a:t>#11: "widzę przed sobą tysiące myszy , które usiłują mnie atakować" - </a:t>
            </a:r>
            <a:r>
              <a:rPr lang="pl-PL" sz="2000" u="sng">
                <a:cs typeface="Arial" pitchFamily="34" charset="0"/>
              </a:rPr>
              <a:t>omam wzrokowy</a:t>
            </a:r>
            <a:endParaRPr lang="en-US" sz="2000">
              <a:cs typeface="Arial" pitchFamily="34" charset="0"/>
            </a:endParaRPr>
          </a:p>
          <a:p>
            <a:pPr>
              <a:lnSpc>
                <a:spcPct val="90000"/>
              </a:lnSpc>
            </a:pPr>
            <a:r>
              <a:rPr lang="pl-PL" sz="2000">
                <a:cs typeface="Arial" pitchFamily="34" charset="0"/>
              </a:rPr>
              <a:t>#12: "krem czekoladowy, który zjadłam był zatruty, miał smak kredy" - </a:t>
            </a:r>
            <a:r>
              <a:rPr lang="pl-PL" sz="2000" u="sng">
                <a:cs typeface="Arial" pitchFamily="34" charset="0"/>
              </a:rPr>
              <a:t>omam smakowy</a:t>
            </a:r>
            <a:endParaRPr lang="en-US" sz="2000">
              <a:cs typeface="Arial" pitchFamily="34" charset="0"/>
            </a:endParaRPr>
          </a:p>
          <a:p>
            <a:pPr>
              <a:lnSpc>
                <a:spcPct val="90000"/>
              </a:lnSpc>
            </a:pPr>
            <a:r>
              <a:rPr lang="pl-PL" sz="2000">
                <a:cs typeface="Arial" pitchFamily="34" charset="0"/>
              </a:rPr>
              <a:t>#13: "właśnie odkryłem małą dziurkę w ścianie, przez którą wpuszczany jest ten gaz, który czuję każdej nocy" - </a:t>
            </a:r>
            <a:r>
              <a:rPr lang="pl-PL" sz="2000" u="sng">
                <a:cs typeface="Arial" pitchFamily="34" charset="0"/>
              </a:rPr>
              <a:t>omam węchowy</a:t>
            </a:r>
            <a:endParaRPr lang="en-US" sz="2000">
              <a:cs typeface="Arial" pitchFamily="34" charset="0"/>
            </a:endParaRPr>
          </a:p>
          <a:p>
            <a:pPr>
              <a:lnSpc>
                <a:spcPct val="90000"/>
              </a:lnSpc>
            </a:pPr>
            <a:r>
              <a:rPr lang="pl-PL" sz="2000">
                <a:cs typeface="Arial" pitchFamily="34" charset="0"/>
              </a:rPr>
              <a:t>#14: "po pobycie w Peru nie mogę się uwolnić od wrażenia , że coś pełza pod moją skórą" - </a:t>
            </a:r>
            <a:r>
              <a:rPr lang="pl-PL" sz="2000" u="sng">
                <a:cs typeface="Arial" pitchFamily="34" charset="0"/>
              </a:rPr>
              <a:t>omam dotykowy</a:t>
            </a:r>
            <a:endParaRPr lang="en-US" sz="2000">
              <a:cs typeface="Arial" pitchFamily="34" charset="0"/>
            </a:endParaRPr>
          </a:p>
          <a:p>
            <a:pPr>
              <a:lnSpc>
                <a:spcPct val="90000"/>
              </a:lnSpc>
            </a:pPr>
            <a:r>
              <a:rPr lang="pl-PL" sz="2000">
                <a:cs typeface="Arial" pitchFamily="34" charset="0"/>
              </a:rPr>
              <a:t>#15: "w gardle zagnieździł się robak, który pozwala mi pić, ale uniemożliwia połykanie kęsów" - </a:t>
            </a:r>
            <a:r>
              <a:rPr lang="pl-PL" sz="2000" u="sng">
                <a:cs typeface="Arial" pitchFamily="34" charset="0"/>
              </a:rPr>
              <a:t>omam somatyczny</a:t>
            </a:r>
            <a:endParaRPr lang="en-US" sz="2000">
              <a:cs typeface="Arial" pitchFamily="34" charset="0"/>
            </a:endParaRPr>
          </a:p>
          <a:p>
            <a:pPr>
              <a:lnSpc>
                <a:spcPct val="90000"/>
              </a:lnSpc>
            </a:pPr>
            <a:r>
              <a:rPr lang="pl-PL" sz="2000">
                <a:cs typeface="Arial" pitchFamily="34" charset="0"/>
              </a:rPr>
              <a:t>#16: "słyszę głos Boga nakazujący mi poddawanie się codziennie kąpieli w benzynie, aby rozpuściły się moje grzechy" - </a:t>
            </a:r>
            <a:r>
              <a:rPr lang="pl-PL" sz="2000" u="sng">
                <a:cs typeface="Arial" pitchFamily="34" charset="0"/>
              </a:rPr>
              <a:t>omam słuchowy</a:t>
            </a:r>
            <a:endParaRPr lang="en-US" sz="2000">
              <a:cs typeface="Arial" pitchFamily="34" charset="0"/>
            </a:endParaRPr>
          </a:p>
          <a:p>
            <a:pPr>
              <a:lnSpc>
                <a:spcPct val="90000"/>
              </a:lnSpc>
            </a:pPr>
            <a:endParaRPr lang="pl-PL" sz="2000"/>
          </a:p>
        </p:txBody>
      </p:sp>
      <p:sp>
        <p:nvSpPr>
          <p:cNvPr id="4" name="Symbol zastępczy numeru slajdu 5"/>
          <p:cNvSpPr>
            <a:spLocks noGrp="1"/>
          </p:cNvSpPr>
          <p:nvPr>
            <p:ph type="sldNum" sz="quarter" idx="12"/>
          </p:nvPr>
        </p:nvSpPr>
        <p:spPr/>
        <p:txBody>
          <a:bodyPr/>
          <a:lstStyle/>
          <a:p>
            <a:fld id="{C41893D7-D90C-4508-9E73-B07DB097417F}" type="slidenum">
              <a:rPr lang="pl-PL"/>
              <a:pPr/>
              <a:t>7</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dissolv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dissolv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dissolve">
                                      <p:cBhvr>
                                        <p:cTn id="32" dur="5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fld id="{171B9BE8-C28D-4B12-B95E-1716E9704D15}" type="slidenum">
              <a:rPr lang="pl-PL" smtClean="0"/>
              <a:pPr/>
              <a:t>70</a:t>
            </a:fld>
            <a:endParaRPr lang="pl-PL"/>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1"/>
            <a:ext cx="8096250"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594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normAutofit/>
          </a:bodyPr>
          <a:lstStyle/>
          <a:p>
            <a:r>
              <a:rPr lang="pl-PL"/>
              <a:t>„Przykazania” dobrego badacza</a:t>
            </a:r>
          </a:p>
        </p:txBody>
      </p:sp>
      <p:sp>
        <p:nvSpPr>
          <p:cNvPr id="87043" name="Rectangle 3"/>
          <p:cNvSpPr>
            <a:spLocks noGrp="1" noChangeArrowheads="1"/>
          </p:cNvSpPr>
          <p:nvPr>
            <p:ph idx="1"/>
          </p:nvPr>
        </p:nvSpPr>
        <p:spPr/>
        <p:txBody>
          <a:bodyPr>
            <a:normAutofit lnSpcReduction="10000"/>
          </a:bodyPr>
          <a:lstStyle/>
          <a:p>
            <a:pPr>
              <a:lnSpc>
                <a:spcPct val="90000"/>
              </a:lnSpc>
            </a:pPr>
            <a:r>
              <a:rPr lang="pl-PL" sz="2800"/>
              <a:t>Zredukuj lęk badanego – zapewnij mu poczucie bezpieczeństwa</a:t>
            </a:r>
          </a:p>
          <a:p>
            <a:pPr>
              <a:lnSpc>
                <a:spcPct val="90000"/>
              </a:lnSpc>
            </a:pPr>
            <a:r>
              <a:rPr lang="pl-PL" sz="2800"/>
              <a:t>Zredukuj swój lęk</a:t>
            </a:r>
          </a:p>
          <a:p>
            <a:pPr>
              <a:lnSpc>
                <a:spcPct val="90000"/>
              </a:lnSpc>
            </a:pPr>
            <a:r>
              <a:rPr lang="pl-PL" sz="2800"/>
              <a:t>Bądź cierpliwy</a:t>
            </a:r>
          </a:p>
          <a:p>
            <a:pPr>
              <a:lnSpc>
                <a:spcPct val="90000"/>
              </a:lnSpc>
            </a:pPr>
            <a:r>
              <a:rPr lang="pl-PL" sz="2800"/>
              <a:t>Unikaj:</a:t>
            </a:r>
          </a:p>
          <a:p>
            <a:pPr lvl="1">
              <a:lnSpc>
                <a:spcPct val="90000"/>
              </a:lnSpc>
            </a:pPr>
            <a:r>
              <a:rPr lang="pl-PL" sz="2400"/>
              <a:t>Konfrontacji i/lub kłótni</a:t>
            </a:r>
          </a:p>
          <a:p>
            <a:pPr lvl="1">
              <a:lnSpc>
                <a:spcPct val="90000"/>
              </a:lnSpc>
            </a:pPr>
            <a:r>
              <a:rPr lang="pl-PL" sz="2400"/>
              <a:t>Wypowiedzi „naukowych” lub dziwacznych</a:t>
            </a:r>
          </a:p>
          <a:p>
            <a:pPr lvl="1">
              <a:lnSpc>
                <a:spcPct val="90000"/>
              </a:lnSpc>
            </a:pPr>
            <a:r>
              <a:rPr lang="pl-PL" sz="2400"/>
              <a:t>Żartów , ale nie poczucia humoru</a:t>
            </a:r>
          </a:p>
          <a:p>
            <a:pPr>
              <a:lnSpc>
                <a:spcPct val="90000"/>
              </a:lnSpc>
            </a:pPr>
            <a:r>
              <a:rPr lang="pl-PL" sz="2800"/>
              <a:t>Wykorzystaj swój czas mądrze</a:t>
            </a:r>
          </a:p>
          <a:p>
            <a:pPr>
              <a:lnSpc>
                <a:spcPct val="90000"/>
              </a:lnSpc>
            </a:pPr>
            <a:r>
              <a:rPr lang="pl-PL" sz="2800"/>
              <a:t>Ucz się od pacjentów</a:t>
            </a:r>
          </a:p>
          <a:p>
            <a:pPr>
              <a:lnSpc>
                <a:spcPct val="90000"/>
              </a:lnSpc>
            </a:pPr>
            <a:r>
              <a:rPr lang="pl-PL" sz="2800"/>
              <a:t>Zastosuj właściwy </a:t>
            </a:r>
            <a:r>
              <a:rPr lang="pl-PL" sz="2800" i="1"/>
              <a:t>genr</a:t>
            </a:r>
            <a:r>
              <a:rPr lang="pl-PL" sz="2800"/>
              <a:t> rozmowy</a:t>
            </a:r>
          </a:p>
        </p:txBody>
      </p:sp>
      <p:sp>
        <p:nvSpPr>
          <p:cNvPr id="4" name="Symbol zastępczy numeru slajdu 5"/>
          <p:cNvSpPr>
            <a:spLocks noGrp="1"/>
          </p:cNvSpPr>
          <p:nvPr>
            <p:ph type="sldNum" sz="quarter" idx="12"/>
          </p:nvPr>
        </p:nvSpPr>
        <p:spPr/>
        <p:txBody>
          <a:bodyPr>
            <a:normAutofit/>
          </a:bodyPr>
          <a:lstStyle/>
          <a:p>
            <a:fld id="{71CA2D89-2D0B-4240-A5B8-4AFEA65D9238}" type="slidenum">
              <a:rPr lang="pl-PL"/>
              <a:pPr/>
              <a:t>71</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Effect transition="in" filter="dissolve">
                                      <p:cBhvr>
                                        <p:cTn id="7" dur="500"/>
                                        <p:tgtEl>
                                          <p:spTgt spid="87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7043">
                                            <p:txEl>
                                              <p:pRg st="1" end="1"/>
                                            </p:txEl>
                                          </p:spTgt>
                                        </p:tgtEl>
                                        <p:attrNameLst>
                                          <p:attrName>style.visibility</p:attrName>
                                        </p:attrNameLst>
                                      </p:cBhvr>
                                      <p:to>
                                        <p:strVal val="visible"/>
                                      </p:to>
                                    </p:set>
                                    <p:animEffect transition="in" filter="dissolve">
                                      <p:cBhvr>
                                        <p:cTn id="12" dur="500"/>
                                        <p:tgtEl>
                                          <p:spTgt spid="870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7043">
                                            <p:txEl>
                                              <p:pRg st="2" end="2"/>
                                            </p:txEl>
                                          </p:spTgt>
                                        </p:tgtEl>
                                        <p:attrNameLst>
                                          <p:attrName>style.visibility</p:attrName>
                                        </p:attrNameLst>
                                      </p:cBhvr>
                                      <p:to>
                                        <p:strVal val="visible"/>
                                      </p:to>
                                    </p:set>
                                    <p:animEffect transition="in" filter="dissolve">
                                      <p:cBhvr>
                                        <p:cTn id="17" dur="500"/>
                                        <p:tgtEl>
                                          <p:spTgt spid="870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7043">
                                            <p:txEl>
                                              <p:pRg st="3" end="3"/>
                                            </p:txEl>
                                          </p:spTgt>
                                        </p:tgtEl>
                                        <p:attrNameLst>
                                          <p:attrName>style.visibility</p:attrName>
                                        </p:attrNameLst>
                                      </p:cBhvr>
                                      <p:to>
                                        <p:strVal val="visible"/>
                                      </p:to>
                                    </p:set>
                                    <p:animEffect transition="in" filter="dissolve">
                                      <p:cBhvr>
                                        <p:cTn id="22" dur="500"/>
                                        <p:tgtEl>
                                          <p:spTgt spid="8704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87043">
                                            <p:txEl>
                                              <p:pRg st="4" end="4"/>
                                            </p:txEl>
                                          </p:spTgt>
                                        </p:tgtEl>
                                        <p:attrNameLst>
                                          <p:attrName>style.visibility</p:attrName>
                                        </p:attrNameLst>
                                      </p:cBhvr>
                                      <p:to>
                                        <p:strVal val="visible"/>
                                      </p:to>
                                    </p:set>
                                    <p:animEffect transition="in" filter="dissolve">
                                      <p:cBhvr>
                                        <p:cTn id="25" dur="500"/>
                                        <p:tgtEl>
                                          <p:spTgt spid="87043">
                                            <p:txEl>
                                              <p:pRg st="4" end="4"/>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87043">
                                            <p:txEl>
                                              <p:pRg st="5" end="5"/>
                                            </p:txEl>
                                          </p:spTgt>
                                        </p:tgtEl>
                                        <p:attrNameLst>
                                          <p:attrName>style.visibility</p:attrName>
                                        </p:attrNameLst>
                                      </p:cBhvr>
                                      <p:to>
                                        <p:strVal val="visible"/>
                                      </p:to>
                                    </p:set>
                                    <p:animEffect transition="in" filter="dissolve">
                                      <p:cBhvr>
                                        <p:cTn id="28" dur="500"/>
                                        <p:tgtEl>
                                          <p:spTgt spid="87043">
                                            <p:txEl>
                                              <p:pRg st="5" end="5"/>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87043">
                                            <p:txEl>
                                              <p:pRg st="6" end="6"/>
                                            </p:txEl>
                                          </p:spTgt>
                                        </p:tgtEl>
                                        <p:attrNameLst>
                                          <p:attrName>style.visibility</p:attrName>
                                        </p:attrNameLst>
                                      </p:cBhvr>
                                      <p:to>
                                        <p:strVal val="visible"/>
                                      </p:to>
                                    </p:set>
                                    <p:animEffect transition="in" filter="dissolve">
                                      <p:cBhvr>
                                        <p:cTn id="31" dur="500"/>
                                        <p:tgtEl>
                                          <p:spTgt spid="8704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7043">
                                            <p:txEl>
                                              <p:pRg st="7" end="7"/>
                                            </p:txEl>
                                          </p:spTgt>
                                        </p:tgtEl>
                                        <p:attrNameLst>
                                          <p:attrName>style.visibility</p:attrName>
                                        </p:attrNameLst>
                                      </p:cBhvr>
                                      <p:to>
                                        <p:strVal val="visible"/>
                                      </p:to>
                                    </p:set>
                                    <p:animEffect transition="in" filter="dissolve">
                                      <p:cBhvr>
                                        <p:cTn id="36" dur="500"/>
                                        <p:tgtEl>
                                          <p:spTgt spid="8704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87043">
                                            <p:txEl>
                                              <p:pRg st="8" end="8"/>
                                            </p:txEl>
                                          </p:spTgt>
                                        </p:tgtEl>
                                        <p:attrNameLst>
                                          <p:attrName>style.visibility</p:attrName>
                                        </p:attrNameLst>
                                      </p:cBhvr>
                                      <p:to>
                                        <p:strVal val="visible"/>
                                      </p:to>
                                    </p:set>
                                    <p:animEffect transition="in" filter="dissolve">
                                      <p:cBhvr>
                                        <p:cTn id="41" dur="500"/>
                                        <p:tgtEl>
                                          <p:spTgt spid="8704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87043">
                                            <p:txEl>
                                              <p:pRg st="9" end="9"/>
                                            </p:txEl>
                                          </p:spTgt>
                                        </p:tgtEl>
                                        <p:attrNameLst>
                                          <p:attrName>style.visibility</p:attrName>
                                        </p:attrNameLst>
                                      </p:cBhvr>
                                      <p:to>
                                        <p:strVal val="visible"/>
                                      </p:to>
                                    </p:set>
                                    <p:animEffect transition="in" filter="dissolve">
                                      <p:cBhvr>
                                        <p:cTn id="46" dur="500"/>
                                        <p:tgtEl>
                                          <p:spTgt spid="8704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smtClean="0"/>
              <a:t>Malarstwo i psychiatria</a:t>
            </a:r>
            <a:endParaRPr lang="pl-PL" dirty="0"/>
          </a:p>
        </p:txBody>
      </p:sp>
      <p:sp>
        <p:nvSpPr>
          <p:cNvPr id="3" name="Podtytuł 2"/>
          <p:cNvSpPr>
            <a:spLocks noGrp="1"/>
          </p:cNvSpPr>
          <p:nvPr>
            <p:ph type="subTitle" idx="1"/>
          </p:nvPr>
        </p:nvSpPr>
        <p:spPr/>
        <p:txBody>
          <a:bodyPr/>
          <a:lstStyle/>
          <a:p>
            <a:endParaRPr lang="pl-PL"/>
          </a:p>
        </p:txBody>
      </p:sp>
    </p:spTree>
    <p:extLst>
      <p:ext uri="{BB962C8B-B14F-4D97-AF65-F5344CB8AC3E}">
        <p14:creationId xmlns:p14="http://schemas.microsoft.com/office/powerpoint/2010/main" val="3146226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normAutofit fontScale="90000"/>
          </a:bodyPr>
          <a:lstStyle/>
          <a:p>
            <a:r>
              <a:rPr lang="pl-PL" dirty="0" smtClean="0"/>
              <a:t>Francisco de Goya</a:t>
            </a:r>
            <a:br>
              <a:rPr lang="pl-PL" dirty="0" smtClean="0"/>
            </a:br>
            <a:r>
              <a:rPr lang="pl-PL" dirty="0" smtClean="0"/>
              <a:t>czyli tajemnicza choroba</a:t>
            </a:r>
            <a:endParaRPr lang="pl-PL" dirty="0"/>
          </a:p>
        </p:txBody>
      </p:sp>
      <p:sp>
        <p:nvSpPr>
          <p:cNvPr id="6" name="Symbol zastępczy stopki 5"/>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Gdy rozum śpi budzą się upiory</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14338" name="Picture 2"/>
          <p:cNvPicPr>
            <a:picLocks noChangeAspect="1" noChangeArrowheads="1"/>
          </p:cNvPicPr>
          <p:nvPr/>
        </p:nvPicPr>
        <p:blipFill>
          <a:blip r:embed="rId3" cstate="print"/>
          <a:srcRect/>
          <a:stretch>
            <a:fillRect/>
          </a:stretch>
        </p:blipFill>
        <p:spPr bwMode="auto">
          <a:xfrm>
            <a:off x="2166938" y="1571613"/>
            <a:ext cx="4810125" cy="4572031"/>
          </a:xfrm>
          <a:prstGeom prst="rect">
            <a:avLst/>
          </a:prstGeom>
          <a:noFill/>
          <a:ln w="9525">
            <a:noFill/>
            <a:miter lim="800000"/>
            <a:headEnd/>
            <a:tailEnd/>
          </a:ln>
          <a:effectLst/>
        </p:spPr>
      </p:pic>
    </p:spTree>
    <p:extLst>
      <p:ext uri="{BB962C8B-B14F-4D97-AF65-F5344CB8AC3E}">
        <p14:creationId xmlns:p14="http://schemas.microsoft.com/office/powerpoint/2010/main" val="2538148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Henri de </a:t>
            </a:r>
            <a:r>
              <a:rPr lang="pl-PL" dirty="0" err="1" smtClean="0"/>
              <a:t>Touluse-Lautrec</a:t>
            </a:r>
            <a:r>
              <a:rPr lang="pl-PL" dirty="0" smtClean="0"/>
              <a:t/>
            </a:r>
            <a:br>
              <a:rPr lang="pl-PL" dirty="0" smtClean="0"/>
            </a:br>
            <a:r>
              <a:rPr lang="pl-PL" dirty="0" smtClean="0"/>
              <a:t>czyli </a:t>
            </a:r>
            <a:r>
              <a:rPr lang="pl-PL" dirty="0" err="1" smtClean="0"/>
              <a:t>politoksykomania</a:t>
            </a:r>
            <a:endParaRPr lang="pl-PL" dirty="0"/>
          </a:p>
        </p:txBody>
      </p:sp>
      <p:pic>
        <p:nvPicPr>
          <p:cNvPr id="4" name="Symbol zastępczy zawartości 3" descr="DSC03496.JPG"/>
          <p:cNvPicPr>
            <a:picLocks noGrp="1" noChangeAspect="1"/>
          </p:cNvPicPr>
          <p:nvPr>
            <p:ph idx="1"/>
          </p:nvPr>
        </p:nvPicPr>
        <p:blipFill>
          <a:blip r:embed="rId3" cstate="print"/>
          <a:stretch>
            <a:fillRect/>
          </a:stretch>
        </p:blipFill>
        <p:spPr>
          <a:xfrm>
            <a:off x="1863737" y="1731963"/>
            <a:ext cx="5408588" cy="4059237"/>
          </a:xfrm>
        </p:spPr>
      </p:pic>
    </p:spTree>
    <p:extLst>
      <p:ext uri="{BB962C8B-B14F-4D97-AF65-F5344CB8AC3E}">
        <p14:creationId xmlns:p14="http://schemas.microsoft.com/office/powerpoint/2010/main" val="2806443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Vincent van Gogh</a:t>
            </a:r>
            <a:br>
              <a:rPr lang="pl-PL" dirty="0" smtClean="0"/>
            </a:br>
            <a:r>
              <a:rPr lang="pl-PL" dirty="0" smtClean="0"/>
              <a:t>czyli ... ?</a:t>
            </a:r>
            <a:endParaRPr lang="pl-PL" dirty="0"/>
          </a:p>
        </p:txBody>
      </p:sp>
      <p:pic>
        <p:nvPicPr>
          <p:cNvPr id="4" name="Symbol zastępczy zawartości 3" descr="DSC03475.JPG"/>
          <p:cNvPicPr>
            <a:picLocks noGrp="1" noChangeAspect="1"/>
          </p:cNvPicPr>
          <p:nvPr>
            <p:ph idx="1"/>
          </p:nvPr>
        </p:nvPicPr>
        <p:blipFill>
          <a:blip r:embed="rId3" cstate="print"/>
          <a:stretch>
            <a:fillRect/>
          </a:stretch>
        </p:blipFill>
        <p:spPr>
          <a:xfrm>
            <a:off x="1863737" y="1731963"/>
            <a:ext cx="5408588" cy="4059237"/>
          </a:xfrm>
        </p:spPr>
      </p:pic>
    </p:spTree>
    <p:extLst>
      <p:ext uri="{BB962C8B-B14F-4D97-AF65-F5344CB8AC3E}">
        <p14:creationId xmlns:p14="http://schemas.microsoft.com/office/powerpoint/2010/main" val="2840915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85720" y="357166"/>
            <a:ext cx="8229600" cy="1143000"/>
          </a:xfrm>
        </p:spPr>
        <p:txBody>
          <a:bodyPr>
            <a:noAutofit/>
          </a:bodyPr>
          <a:lstStyle/>
          <a:p>
            <a:r>
              <a:rPr lang="pl-PL" sz="3200" dirty="0" smtClean="0"/>
              <a:t>Edvard Munch</a:t>
            </a:r>
            <a:br>
              <a:rPr lang="pl-PL" sz="3200" dirty="0" smtClean="0"/>
            </a:br>
            <a:r>
              <a:rPr lang="pl-PL" sz="3200" dirty="0" smtClean="0"/>
              <a:t>czyli dwaj jeźdźcy Apokalipsy – gruźlica i choroby psychiczne</a:t>
            </a:r>
            <a:endParaRPr lang="pl-PL" sz="3200" dirty="0"/>
          </a:p>
        </p:txBody>
      </p:sp>
      <p:sp>
        <p:nvSpPr>
          <p:cNvPr id="4" name="Symbol zastępczy stopki 3"/>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Zmarła matka i dziecko</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5122" name="Picture 2"/>
          <p:cNvPicPr>
            <a:picLocks noChangeAspect="1" noChangeArrowheads="1"/>
          </p:cNvPicPr>
          <p:nvPr/>
        </p:nvPicPr>
        <p:blipFill>
          <a:blip r:embed="rId3" cstate="print"/>
          <a:srcRect/>
          <a:stretch>
            <a:fillRect/>
          </a:stretch>
        </p:blipFill>
        <p:spPr bwMode="auto">
          <a:xfrm>
            <a:off x="1142976" y="1698158"/>
            <a:ext cx="7072362" cy="4445485"/>
          </a:xfrm>
          <a:prstGeom prst="rect">
            <a:avLst/>
          </a:prstGeom>
          <a:noFill/>
          <a:ln w="9525">
            <a:noFill/>
            <a:miter lim="800000"/>
            <a:headEnd/>
            <a:tailEnd/>
          </a:ln>
          <a:effectLst/>
        </p:spPr>
      </p:pic>
    </p:spTree>
    <p:extLst>
      <p:ext uri="{BB962C8B-B14F-4D97-AF65-F5344CB8AC3E}">
        <p14:creationId xmlns:p14="http://schemas.microsoft.com/office/powerpoint/2010/main" val="3576267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8596" y="0"/>
            <a:ext cx="8229600" cy="1143000"/>
          </a:xfrm>
        </p:spPr>
        <p:txBody>
          <a:bodyPr>
            <a:noAutofit/>
          </a:bodyPr>
          <a:lstStyle/>
          <a:p>
            <a:r>
              <a:rPr lang="pl-PL" sz="3200" dirty="0" smtClean="0"/>
              <a:t>Paul </a:t>
            </a:r>
            <a:r>
              <a:rPr lang="pl-PL" sz="3200" dirty="0" err="1" smtClean="0"/>
              <a:t>Klee</a:t>
            </a:r>
            <a:r>
              <a:rPr lang="pl-PL" sz="3200" dirty="0" smtClean="0"/>
              <a:t/>
            </a:r>
            <a:br>
              <a:rPr lang="pl-PL" sz="3200" dirty="0" smtClean="0"/>
            </a:br>
            <a:r>
              <a:rPr lang="pl-PL" sz="3200" dirty="0" smtClean="0"/>
              <a:t>czyli zapowiedź śmierci</a:t>
            </a:r>
            <a:endParaRPr lang="pl-PL" sz="3200" dirty="0"/>
          </a:p>
        </p:txBody>
      </p:sp>
      <p:sp>
        <p:nvSpPr>
          <p:cNvPr id="4" name="Symbol zastępczy stopki 3"/>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Angelus Novus</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2050" name="Picture 2"/>
          <p:cNvPicPr>
            <a:picLocks noChangeAspect="1" noChangeArrowheads="1"/>
          </p:cNvPicPr>
          <p:nvPr/>
        </p:nvPicPr>
        <p:blipFill>
          <a:blip r:embed="rId3" cstate="print"/>
          <a:srcRect/>
          <a:stretch>
            <a:fillRect/>
          </a:stretch>
        </p:blipFill>
        <p:spPr bwMode="auto">
          <a:xfrm>
            <a:off x="2500298" y="1316477"/>
            <a:ext cx="3643338" cy="4897214"/>
          </a:xfrm>
          <a:prstGeom prst="rect">
            <a:avLst/>
          </a:prstGeom>
          <a:noFill/>
          <a:ln w="9525">
            <a:noFill/>
            <a:miter lim="800000"/>
            <a:headEnd/>
            <a:tailEnd/>
          </a:ln>
          <a:effectLst/>
        </p:spPr>
      </p:pic>
    </p:spTree>
    <p:extLst>
      <p:ext uri="{BB962C8B-B14F-4D97-AF65-F5344CB8AC3E}">
        <p14:creationId xmlns:p14="http://schemas.microsoft.com/office/powerpoint/2010/main" val="2330911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8596" y="0"/>
            <a:ext cx="8229600" cy="1143000"/>
          </a:xfrm>
        </p:spPr>
        <p:txBody>
          <a:bodyPr>
            <a:normAutofit fontScale="90000"/>
          </a:bodyPr>
          <a:lstStyle/>
          <a:p>
            <a:r>
              <a:rPr lang="pl-PL" dirty="0" smtClean="0"/>
              <a:t>Oskar Kokoschka</a:t>
            </a:r>
            <a:br>
              <a:rPr lang="pl-PL" dirty="0" smtClean="0"/>
            </a:br>
            <a:r>
              <a:rPr lang="pl-PL" dirty="0" smtClean="0"/>
              <a:t>czyli fascynacja seksualna</a:t>
            </a:r>
            <a:endParaRPr lang="pl-PL" dirty="0"/>
          </a:p>
        </p:txBody>
      </p:sp>
      <p:sp>
        <p:nvSpPr>
          <p:cNvPr id="4" name="Symbol zastępczy stopki 3"/>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Burza</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3074" name="Picture 2"/>
          <p:cNvPicPr>
            <a:picLocks noChangeAspect="1" noChangeArrowheads="1"/>
          </p:cNvPicPr>
          <p:nvPr/>
        </p:nvPicPr>
        <p:blipFill>
          <a:blip r:embed="rId3" cstate="print"/>
          <a:srcRect/>
          <a:stretch>
            <a:fillRect/>
          </a:stretch>
        </p:blipFill>
        <p:spPr bwMode="auto">
          <a:xfrm>
            <a:off x="727743" y="1357298"/>
            <a:ext cx="7630471" cy="4643470"/>
          </a:xfrm>
          <a:prstGeom prst="rect">
            <a:avLst/>
          </a:prstGeom>
          <a:noFill/>
          <a:ln w="9525">
            <a:noFill/>
            <a:miter lim="800000"/>
            <a:headEnd/>
            <a:tailEnd/>
          </a:ln>
          <a:effectLst/>
        </p:spPr>
      </p:pic>
    </p:spTree>
    <p:extLst>
      <p:ext uri="{BB962C8B-B14F-4D97-AF65-F5344CB8AC3E}">
        <p14:creationId xmlns:p14="http://schemas.microsoft.com/office/powerpoint/2010/main" val="1057752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normAutofit fontScale="90000"/>
          </a:bodyPr>
          <a:lstStyle/>
          <a:p>
            <a:r>
              <a:rPr lang="pl-PL" dirty="0" err="1" smtClean="0"/>
              <a:t>Vasily</a:t>
            </a:r>
            <a:r>
              <a:rPr lang="pl-PL" dirty="0" smtClean="0"/>
              <a:t> Kandinsky</a:t>
            </a:r>
            <a:br>
              <a:rPr lang="pl-PL" dirty="0" smtClean="0"/>
            </a:br>
            <a:r>
              <a:rPr lang="pl-PL" dirty="0" smtClean="0"/>
              <a:t>czyli muzyczna synestezja</a:t>
            </a:r>
            <a:endParaRPr lang="pl-PL" dirty="0"/>
          </a:p>
        </p:txBody>
      </p:sp>
      <p:sp>
        <p:nvSpPr>
          <p:cNvPr id="6" name="Symbol zastępczy stopki 5"/>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Kompozycja VI</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1026" name="Picture 2"/>
          <p:cNvPicPr>
            <a:picLocks noChangeAspect="1" noChangeArrowheads="1"/>
          </p:cNvPicPr>
          <p:nvPr/>
        </p:nvPicPr>
        <p:blipFill>
          <a:blip r:embed="rId3" cstate="print"/>
          <a:srcRect/>
          <a:stretch>
            <a:fillRect/>
          </a:stretch>
        </p:blipFill>
        <p:spPr bwMode="auto">
          <a:xfrm>
            <a:off x="645637" y="1643050"/>
            <a:ext cx="7784015" cy="4572031"/>
          </a:xfrm>
          <a:prstGeom prst="rect">
            <a:avLst/>
          </a:prstGeom>
          <a:noFill/>
          <a:ln w="9525">
            <a:noFill/>
            <a:miter lim="800000"/>
            <a:headEnd/>
            <a:tailEnd/>
          </a:ln>
          <a:effectLst/>
        </p:spPr>
      </p:pic>
    </p:spTree>
    <p:extLst>
      <p:ext uri="{BB962C8B-B14F-4D97-AF65-F5344CB8AC3E}">
        <p14:creationId xmlns:p14="http://schemas.microsoft.com/office/powerpoint/2010/main" val="1784082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17500" y="544513"/>
            <a:ext cx="8637588" cy="762000"/>
          </a:xfrm>
        </p:spPr>
        <p:txBody>
          <a:bodyPr/>
          <a:lstStyle/>
          <a:p>
            <a:r>
              <a:rPr lang="pl-PL"/>
              <a:t>Omamy psychiczne</a:t>
            </a:r>
          </a:p>
        </p:txBody>
      </p:sp>
      <p:sp>
        <p:nvSpPr>
          <p:cNvPr id="8195" name="Rectangle 3"/>
          <p:cNvSpPr>
            <a:spLocks noGrp="1" noChangeArrowheads="1"/>
          </p:cNvSpPr>
          <p:nvPr>
            <p:ph idx="1"/>
          </p:nvPr>
        </p:nvSpPr>
        <p:spPr/>
        <p:txBody>
          <a:bodyPr/>
          <a:lstStyle/>
          <a:p>
            <a:r>
              <a:rPr lang="pl-PL" sz="2800">
                <a:cs typeface="Arial" pitchFamily="34" charset="0"/>
              </a:rPr>
              <a:t>#17: "wszystko co mówię i robię jest mi narzucone z zewnątrz" - </a:t>
            </a:r>
            <a:r>
              <a:rPr lang="pl-PL" sz="2800" u="sng">
                <a:cs typeface="Arial" pitchFamily="34" charset="0"/>
              </a:rPr>
              <a:t>automatyzm psychiczny</a:t>
            </a:r>
            <a:endParaRPr lang="en-US" sz="2800">
              <a:cs typeface="Arial" pitchFamily="34" charset="0"/>
            </a:endParaRPr>
          </a:p>
          <a:p>
            <a:r>
              <a:rPr lang="pl-PL" sz="2800">
                <a:cs typeface="Arial" pitchFamily="34" charset="0"/>
              </a:rPr>
              <a:t>#18: "wszyscy ludzie, którzy mają czarne włosy znają moje myśli" - </a:t>
            </a:r>
            <a:r>
              <a:rPr lang="pl-PL" sz="2800" u="sng">
                <a:cs typeface="Arial" pitchFamily="34" charset="0"/>
              </a:rPr>
              <a:t>odsłonięcie myśli</a:t>
            </a:r>
            <a:endParaRPr lang="en-US" sz="2800">
              <a:cs typeface="Arial" pitchFamily="34" charset="0"/>
            </a:endParaRPr>
          </a:p>
          <a:p>
            <a:r>
              <a:rPr lang="pl-PL" sz="2800">
                <a:cs typeface="Arial" pitchFamily="34" charset="0"/>
              </a:rPr>
              <a:t>#19: "jestem nadajnikiem myśli dla wszystkich policjantów, którym nakazuję zakładanie mundurów przed spotkaniem ze mną" - </a:t>
            </a:r>
            <a:r>
              <a:rPr lang="pl-PL" sz="2800" u="sng">
                <a:cs typeface="Arial" pitchFamily="34" charset="0"/>
              </a:rPr>
              <a:t>rozprzestrzenianie myśli</a:t>
            </a:r>
            <a:endParaRPr lang="en-US" sz="2800">
              <a:cs typeface="Arial" pitchFamily="34" charset="0"/>
            </a:endParaRPr>
          </a:p>
          <a:p>
            <a:pPr>
              <a:buFontTx/>
              <a:buNone/>
            </a:pPr>
            <a:endParaRPr lang="pl-PL" sz="2800"/>
          </a:p>
        </p:txBody>
      </p:sp>
      <p:sp>
        <p:nvSpPr>
          <p:cNvPr id="4" name="Symbol zastępczy numeru slajdu 5"/>
          <p:cNvSpPr>
            <a:spLocks noGrp="1"/>
          </p:cNvSpPr>
          <p:nvPr>
            <p:ph type="sldNum" sz="quarter" idx="12"/>
          </p:nvPr>
        </p:nvSpPr>
        <p:spPr/>
        <p:txBody>
          <a:bodyPr/>
          <a:lstStyle/>
          <a:p>
            <a:fld id="{B086CB53-F782-4DB2-9036-3FABF9329FFA}" type="slidenum">
              <a:rPr lang="pl-PL"/>
              <a:pPr/>
              <a:t>8</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dissolve">
                                      <p:cBhvr>
                                        <p:cTn id="7" dur="500"/>
                                        <p:tgtEl>
                                          <p:spTgt spid="8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dissolve">
                                      <p:cBhvr>
                                        <p:cTn id="12" dur="500"/>
                                        <p:tgtEl>
                                          <p:spTgt spid="81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dissolve">
                                      <p:cBhvr>
                                        <p:cTn id="17" dur="500"/>
                                        <p:tgtEl>
                                          <p:spTgt spid="81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Edward Hooper</a:t>
            </a:r>
            <a:br>
              <a:rPr lang="pl-PL" dirty="0" smtClean="0"/>
            </a:br>
            <a:r>
              <a:rPr lang="pl-PL" dirty="0" smtClean="0"/>
              <a:t>czyli zespół lęku społecznego</a:t>
            </a:r>
            <a:endParaRPr lang="pl-PL" dirty="0"/>
          </a:p>
        </p:txBody>
      </p:sp>
      <p:pic>
        <p:nvPicPr>
          <p:cNvPr id="4" name="Symbol zastępczy zawartości 3" descr="DSC03476.JPG"/>
          <p:cNvPicPr>
            <a:picLocks noGrp="1" noChangeAspect="1"/>
          </p:cNvPicPr>
          <p:nvPr>
            <p:ph idx="1"/>
          </p:nvPr>
        </p:nvPicPr>
        <p:blipFill>
          <a:blip r:embed="rId3" cstate="print"/>
          <a:stretch>
            <a:fillRect/>
          </a:stretch>
        </p:blipFill>
        <p:spPr>
          <a:xfrm>
            <a:off x="1863737" y="1731963"/>
            <a:ext cx="5408588" cy="4059237"/>
          </a:xfrm>
        </p:spPr>
      </p:pic>
      <p:sp>
        <p:nvSpPr>
          <p:cNvPr id="5" name="Symbol zastępczy stopki 4"/>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Nocne jastrzębie</a:t>
            </a:r>
            <a:endParaRPr lang="pl-PL">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3542243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err="1" smtClean="0"/>
              <a:t>Rene</a:t>
            </a:r>
            <a:r>
              <a:rPr lang="pl-PL" dirty="0" smtClean="0"/>
              <a:t> Magritte </a:t>
            </a:r>
            <a:br>
              <a:rPr lang="pl-PL" dirty="0" smtClean="0"/>
            </a:br>
            <a:r>
              <a:rPr lang="pl-PL" dirty="0" smtClean="0"/>
              <a:t>czyli trauma dziecięca</a:t>
            </a:r>
            <a:endParaRPr lang="pl-PL" dirty="0"/>
          </a:p>
        </p:txBody>
      </p:sp>
      <p:sp>
        <p:nvSpPr>
          <p:cNvPr id="4" name="Symbol zastępczy stopki 3"/>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Serce matki</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4098" name="Picture 2"/>
          <p:cNvPicPr>
            <a:picLocks noChangeAspect="1" noChangeArrowheads="1"/>
          </p:cNvPicPr>
          <p:nvPr/>
        </p:nvPicPr>
        <p:blipFill>
          <a:blip r:embed="rId3" cstate="print"/>
          <a:srcRect/>
          <a:stretch>
            <a:fillRect/>
          </a:stretch>
        </p:blipFill>
        <p:spPr bwMode="auto">
          <a:xfrm>
            <a:off x="2822543" y="1772816"/>
            <a:ext cx="3490927" cy="4884955"/>
          </a:xfrm>
          <a:prstGeom prst="rect">
            <a:avLst/>
          </a:prstGeom>
          <a:noFill/>
          <a:ln w="9525">
            <a:noFill/>
            <a:miter lim="800000"/>
            <a:headEnd/>
            <a:tailEnd/>
          </a:ln>
          <a:effectLst/>
        </p:spPr>
      </p:pic>
    </p:spTree>
    <p:extLst>
      <p:ext uri="{BB962C8B-B14F-4D97-AF65-F5344CB8AC3E}">
        <p14:creationId xmlns:p14="http://schemas.microsoft.com/office/powerpoint/2010/main" val="3697917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Jackson Pollock</a:t>
            </a:r>
            <a:br>
              <a:rPr lang="pl-PL" dirty="0" smtClean="0"/>
            </a:br>
            <a:r>
              <a:rPr lang="pl-PL" dirty="0" smtClean="0"/>
              <a:t>czyli SUD</a:t>
            </a:r>
            <a:endParaRPr lang="pl-PL" dirty="0"/>
          </a:p>
        </p:txBody>
      </p:sp>
      <p:pic>
        <p:nvPicPr>
          <p:cNvPr id="4" name="Symbol zastępczy zawartości 3" descr="DSC03474.JPG"/>
          <p:cNvPicPr>
            <a:picLocks noGrp="1" noChangeAspect="1"/>
          </p:cNvPicPr>
          <p:nvPr>
            <p:ph idx="1"/>
          </p:nvPr>
        </p:nvPicPr>
        <p:blipFill>
          <a:blip r:embed="rId3" cstate="print"/>
          <a:stretch>
            <a:fillRect/>
          </a:stretch>
        </p:blipFill>
        <p:spPr>
          <a:xfrm>
            <a:off x="1863737" y="1731963"/>
            <a:ext cx="5408588" cy="4059237"/>
          </a:xfrm>
        </p:spPr>
      </p:pic>
    </p:spTree>
    <p:extLst>
      <p:ext uri="{BB962C8B-B14F-4D97-AF65-F5344CB8AC3E}">
        <p14:creationId xmlns:p14="http://schemas.microsoft.com/office/powerpoint/2010/main" val="1077137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Georgia </a:t>
            </a:r>
            <a:r>
              <a:rPr lang="pl-PL" dirty="0" err="1" smtClean="0"/>
              <a:t>O’Keefee</a:t>
            </a:r>
            <a:r>
              <a:rPr lang="pl-PL" dirty="0" smtClean="0"/>
              <a:t/>
            </a:r>
            <a:br>
              <a:rPr lang="pl-PL" dirty="0" smtClean="0"/>
            </a:br>
            <a:r>
              <a:rPr lang="pl-PL" dirty="0" smtClean="0"/>
              <a:t>czyli depresja psychotyczna</a:t>
            </a:r>
            <a:endParaRPr lang="pl-PL" dirty="0"/>
          </a:p>
        </p:txBody>
      </p:sp>
      <p:sp>
        <p:nvSpPr>
          <p:cNvPr id="4" name="Symbol zastępczy stopki 3"/>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Czarny ptak i czerwone wzgórza pokryte śniegiem</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6146" name="Picture 2"/>
          <p:cNvPicPr>
            <a:picLocks noChangeAspect="1" noChangeArrowheads="1"/>
          </p:cNvPicPr>
          <p:nvPr/>
        </p:nvPicPr>
        <p:blipFill>
          <a:blip r:embed="rId3" cstate="print"/>
          <a:srcRect/>
          <a:stretch>
            <a:fillRect/>
          </a:stretch>
        </p:blipFill>
        <p:spPr bwMode="auto">
          <a:xfrm>
            <a:off x="1000100" y="1576388"/>
            <a:ext cx="7143800" cy="4567256"/>
          </a:xfrm>
          <a:prstGeom prst="rect">
            <a:avLst/>
          </a:prstGeom>
          <a:noFill/>
          <a:ln w="9525">
            <a:noFill/>
            <a:miter lim="800000"/>
            <a:headEnd/>
            <a:tailEnd/>
          </a:ln>
          <a:effectLst/>
        </p:spPr>
      </p:pic>
    </p:spTree>
    <p:extLst>
      <p:ext uri="{BB962C8B-B14F-4D97-AF65-F5344CB8AC3E}">
        <p14:creationId xmlns:p14="http://schemas.microsoft.com/office/powerpoint/2010/main" val="3697026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err="1" smtClean="0"/>
              <a:t>Bannerman</a:t>
            </a:r>
            <a:r>
              <a:rPr lang="pl-PL" dirty="0" smtClean="0"/>
              <a:t/>
            </a:r>
            <a:br>
              <a:rPr lang="pl-PL" dirty="0" smtClean="0"/>
            </a:br>
            <a:r>
              <a:rPr lang="pl-PL" dirty="0" smtClean="0"/>
              <a:t>„obłęd”</a:t>
            </a:r>
            <a:endParaRPr lang="pl-PL" dirty="0"/>
          </a:p>
        </p:txBody>
      </p:sp>
      <p:sp>
        <p:nvSpPr>
          <p:cNvPr id="4" name="Symbol zastępczy stopki 3"/>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Bez tytułu 1861</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8194" name="Picture 2"/>
          <p:cNvPicPr>
            <a:picLocks noChangeAspect="1" noChangeArrowheads="1"/>
          </p:cNvPicPr>
          <p:nvPr/>
        </p:nvPicPr>
        <p:blipFill>
          <a:blip r:embed="rId3" cstate="print"/>
          <a:srcRect/>
          <a:stretch>
            <a:fillRect/>
          </a:stretch>
        </p:blipFill>
        <p:spPr bwMode="auto">
          <a:xfrm>
            <a:off x="2123728" y="1988840"/>
            <a:ext cx="6577032" cy="4533367"/>
          </a:xfrm>
          <a:prstGeom prst="rect">
            <a:avLst/>
          </a:prstGeom>
          <a:noFill/>
          <a:ln w="9525">
            <a:noFill/>
            <a:miter lim="800000"/>
            <a:headEnd/>
            <a:tailEnd/>
          </a:ln>
          <a:effectLst/>
        </p:spPr>
      </p:pic>
    </p:spTree>
    <p:extLst>
      <p:ext uri="{BB962C8B-B14F-4D97-AF65-F5344CB8AC3E}">
        <p14:creationId xmlns:p14="http://schemas.microsoft.com/office/powerpoint/2010/main" val="701417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Joseph </a:t>
            </a:r>
            <a:r>
              <a:rPr lang="pl-PL" dirty="0" err="1" smtClean="0"/>
              <a:t>Askew</a:t>
            </a:r>
            <a:r>
              <a:rPr lang="pl-PL" dirty="0" smtClean="0"/>
              <a:t/>
            </a:r>
            <a:br>
              <a:rPr lang="pl-PL" dirty="0" smtClean="0"/>
            </a:br>
            <a:r>
              <a:rPr lang="pl-PL" dirty="0" smtClean="0"/>
              <a:t>„nieznana wcześniej monomania”</a:t>
            </a:r>
            <a:endParaRPr lang="pl-PL" dirty="0"/>
          </a:p>
        </p:txBody>
      </p:sp>
      <p:sp>
        <p:nvSpPr>
          <p:cNvPr id="4" name="Symbol zastępczy stopki 3"/>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Bez tytułu ok.1885</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7170" name="Picture 2"/>
          <p:cNvPicPr>
            <a:picLocks noChangeAspect="1" noChangeArrowheads="1"/>
          </p:cNvPicPr>
          <p:nvPr/>
        </p:nvPicPr>
        <p:blipFill>
          <a:blip r:embed="rId3" cstate="print"/>
          <a:srcRect/>
          <a:stretch>
            <a:fillRect/>
          </a:stretch>
        </p:blipFill>
        <p:spPr bwMode="auto">
          <a:xfrm>
            <a:off x="2843808" y="1772816"/>
            <a:ext cx="3919549" cy="4911736"/>
          </a:xfrm>
          <a:prstGeom prst="rect">
            <a:avLst/>
          </a:prstGeom>
          <a:noFill/>
          <a:ln w="9525">
            <a:noFill/>
            <a:miter lim="800000"/>
            <a:headEnd/>
            <a:tailEnd/>
          </a:ln>
          <a:effectLst/>
        </p:spPr>
      </p:pic>
    </p:spTree>
    <p:extLst>
      <p:ext uri="{BB962C8B-B14F-4D97-AF65-F5344CB8AC3E}">
        <p14:creationId xmlns:p14="http://schemas.microsoft.com/office/powerpoint/2010/main" val="872737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Einar </a:t>
            </a:r>
            <a:r>
              <a:rPr lang="pl-PL" dirty="0" err="1" smtClean="0"/>
              <a:t>Bruninche</a:t>
            </a:r>
            <a:r>
              <a:rPr lang="pl-PL" dirty="0" smtClean="0"/>
              <a:t/>
            </a:r>
            <a:br>
              <a:rPr lang="pl-PL" dirty="0" smtClean="0"/>
            </a:br>
            <a:r>
              <a:rPr lang="pl-PL" dirty="0" smtClean="0"/>
              <a:t>„majaczenie alkoholowe”</a:t>
            </a:r>
            <a:endParaRPr lang="pl-PL" dirty="0"/>
          </a:p>
        </p:txBody>
      </p:sp>
      <p:sp>
        <p:nvSpPr>
          <p:cNvPr id="4" name="Symbol zastępczy stopki 3"/>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Wspomnienia z majaczenia 1919</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10242" name="Picture 2"/>
          <p:cNvPicPr>
            <a:picLocks noChangeAspect="1" noChangeArrowheads="1"/>
          </p:cNvPicPr>
          <p:nvPr/>
        </p:nvPicPr>
        <p:blipFill>
          <a:blip r:embed="rId3" cstate="print"/>
          <a:srcRect/>
          <a:stretch>
            <a:fillRect/>
          </a:stretch>
        </p:blipFill>
        <p:spPr bwMode="auto">
          <a:xfrm>
            <a:off x="1475656" y="1571612"/>
            <a:ext cx="6558679" cy="4342467"/>
          </a:xfrm>
          <a:prstGeom prst="rect">
            <a:avLst/>
          </a:prstGeom>
          <a:noFill/>
          <a:ln w="9525">
            <a:noFill/>
            <a:miter lim="800000"/>
            <a:headEnd/>
            <a:tailEnd/>
          </a:ln>
          <a:effectLst/>
        </p:spPr>
      </p:pic>
    </p:spTree>
    <p:extLst>
      <p:ext uri="{BB962C8B-B14F-4D97-AF65-F5344CB8AC3E}">
        <p14:creationId xmlns:p14="http://schemas.microsoft.com/office/powerpoint/2010/main" val="94500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William </a:t>
            </a:r>
            <a:r>
              <a:rPr lang="pl-PL" dirty="0" err="1" smtClean="0"/>
              <a:t>Kurelek</a:t>
            </a:r>
            <a:r>
              <a:rPr lang="pl-PL" dirty="0" smtClean="0"/>
              <a:t/>
            </a:r>
            <a:br>
              <a:rPr lang="pl-PL" dirty="0" smtClean="0"/>
            </a:br>
            <a:r>
              <a:rPr lang="pl-PL" dirty="0" smtClean="0"/>
              <a:t>„schizofrenia ... zdezorganizowana”</a:t>
            </a:r>
            <a:endParaRPr lang="pl-PL" dirty="0"/>
          </a:p>
        </p:txBody>
      </p:sp>
      <p:sp>
        <p:nvSpPr>
          <p:cNvPr id="4" name="Symbol zastępczy stopki 3"/>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Koszmar nocny ok.1960</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16386" name="Picture 2"/>
          <p:cNvPicPr>
            <a:picLocks noChangeAspect="1" noChangeArrowheads="1"/>
          </p:cNvPicPr>
          <p:nvPr/>
        </p:nvPicPr>
        <p:blipFill>
          <a:blip r:embed="rId3" cstate="print"/>
          <a:srcRect/>
          <a:stretch>
            <a:fillRect/>
          </a:stretch>
        </p:blipFill>
        <p:spPr bwMode="auto">
          <a:xfrm>
            <a:off x="771525" y="1571611"/>
            <a:ext cx="7600950" cy="4514863"/>
          </a:xfrm>
          <a:prstGeom prst="rect">
            <a:avLst/>
          </a:prstGeom>
          <a:noFill/>
          <a:ln w="9525">
            <a:noFill/>
            <a:miter lim="800000"/>
            <a:headEnd/>
            <a:tailEnd/>
          </a:ln>
          <a:effectLst/>
        </p:spPr>
      </p:pic>
    </p:spTree>
    <p:extLst>
      <p:ext uri="{BB962C8B-B14F-4D97-AF65-F5344CB8AC3E}">
        <p14:creationId xmlns:p14="http://schemas.microsoft.com/office/powerpoint/2010/main" val="3736828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William </a:t>
            </a:r>
            <a:r>
              <a:rPr lang="pl-PL" dirty="0" err="1" smtClean="0"/>
              <a:t>Kurelek</a:t>
            </a:r>
            <a:endParaRPr lang="pl-PL" dirty="0"/>
          </a:p>
        </p:txBody>
      </p:sp>
      <p:sp>
        <p:nvSpPr>
          <p:cNvPr id="4" name="Symbol zastępczy stopki 3"/>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Labirynt 1953</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17410" name="Picture 2"/>
          <p:cNvPicPr>
            <a:picLocks noChangeAspect="1" noChangeArrowheads="1"/>
          </p:cNvPicPr>
          <p:nvPr/>
        </p:nvPicPr>
        <p:blipFill>
          <a:blip r:embed="rId3" cstate="print"/>
          <a:srcRect/>
          <a:stretch>
            <a:fillRect/>
          </a:stretch>
        </p:blipFill>
        <p:spPr bwMode="auto">
          <a:xfrm>
            <a:off x="1919909" y="1581246"/>
            <a:ext cx="6496050" cy="4857750"/>
          </a:xfrm>
          <a:prstGeom prst="rect">
            <a:avLst/>
          </a:prstGeom>
          <a:noFill/>
          <a:ln w="9525">
            <a:noFill/>
            <a:miter lim="800000"/>
            <a:headEnd/>
            <a:tailEnd/>
          </a:ln>
          <a:effectLst/>
        </p:spPr>
      </p:pic>
    </p:spTree>
    <p:extLst>
      <p:ext uri="{BB962C8B-B14F-4D97-AF65-F5344CB8AC3E}">
        <p14:creationId xmlns:p14="http://schemas.microsoft.com/office/powerpoint/2010/main" val="1192985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William </a:t>
            </a:r>
            <a:r>
              <a:rPr lang="pl-PL" dirty="0" err="1" smtClean="0"/>
              <a:t>Kurelek</a:t>
            </a:r>
            <a:endParaRPr lang="pl-PL" dirty="0"/>
          </a:p>
        </p:txBody>
      </p:sp>
      <p:sp>
        <p:nvSpPr>
          <p:cNvPr id="4" name="Symbol zastępczy stopki 3"/>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Poza labiryntem 1971</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18434" name="Picture 2"/>
          <p:cNvPicPr>
            <a:picLocks noChangeAspect="1" noChangeArrowheads="1"/>
          </p:cNvPicPr>
          <p:nvPr/>
        </p:nvPicPr>
        <p:blipFill>
          <a:blip r:embed="rId3" cstate="print"/>
          <a:srcRect/>
          <a:stretch>
            <a:fillRect/>
          </a:stretch>
        </p:blipFill>
        <p:spPr bwMode="auto">
          <a:xfrm>
            <a:off x="2195736" y="1545400"/>
            <a:ext cx="6620564" cy="4703001"/>
          </a:xfrm>
          <a:prstGeom prst="rect">
            <a:avLst/>
          </a:prstGeom>
          <a:noFill/>
          <a:ln w="9525">
            <a:noFill/>
            <a:miter lim="800000"/>
            <a:headEnd/>
            <a:tailEnd/>
          </a:ln>
          <a:effectLst/>
        </p:spPr>
      </p:pic>
    </p:spTree>
    <p:extLst>
      <p:ext uri="{BB962C8B-B14F-4D97-AF65-F5344CB8AC3E}">
        <p14:creationId xmlns:p14="http://schemas.microsoft.com/office/powerpoint/2010/main" val="1241854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pl-PL"/>
              <a:t>Szczególne przeżycia zmysłowe</a:t>
            </a:r>
          </a:p>
        </p:txBody>
      </p:sp>
      <p:sp>
        <p:nvSpPr>
          <p:cNvPr id="9219" name="Rectangle 3"/>
          <p:cNvSpPr>
            <a:spLocks noGrp="1" noChangeArrowheads="1"/>
          </p:cNvSpPr>
          <p:nvPr>
            <p:ph idx="1"/>
          </p:nvPr>
        </p:nvSpPr>
        <p:spPr/>
        <p:txBody>
          <a:bodyPr>
            <a:normAutofit lnSpcReduction="10000"/>
          </a:bodyPr>
          <a:lstStyle/>
          <a:p>
            <a:pPr>
              <a:lnSpc>
                <a:spcPct val="90000"/>
              </a:lnSpc>
            </a:pPr>
            <a:r>
              <a:rPr lang="pl-PL" sz="2400">
                <a:cs typeface="Arial" pitchFamily="34" charset="0"/>
              </a:rPr>
              <a:t>#20: "tego dnia, dnia przed Wigilią, Vincent v.G. nie był w stanie dłużej znieść wszechogarniającego go uczucia, że jego ucho staje się coraz większe. Niewiele się namyślając szybko znalazł brzytwę i..." - </a:t>
            </a:r>
            <a:r>
              <a:rPr lang="pl-PL" sz="2400" u="sng">
                <a:cs typeface="Arial" pitchFamily="34" charset="0"/>
              </a:rPr>
              <a:t>dysmorfofobia</a:t>
            </a:r>
            <a:r>
              <a:rPr lang="pl-PL" sz="2400">
                <a:cs typeface="Arial" pitchFamily="34" charset="0"/>
              </a:rPr>
              <a:t> </a:t>
            </a:r>
            <a:endParaRPr lang="en-US" sz="2400">
              <a:cs typeface="Arial" pitchFamily="34" charset="0"/>
            </a:endParaRPr>
          </a:p>
          <a:p>
            <a:pPr>
              <a:lnSpc>
                <a:spcPct val="90000"/>
              </a:lnSpc>
            </a:pPr>
            <a:r>
              <a:rPr lang="pl-PL" sz="2400">
                <a:cs typeface="Arial" pitchFamily="34" charset="0"/>
              </a:rPr>
              <a:t>#21: "czuł, że w jego wnętrzu rodzi się ktoś inny, że zaczyna zawłaszczać sobie jego myśli i jego taniec. Wielki tancerz N. postanowił zatańczyć swój "taniec życia i śmierci" po raz ostatni." - </a:t>
            </a:r>
            <a:r>
              <a:rPr lang="pl-PL" sz="2400" u="sng">
                <a:cs typeface="Arial" pitchFamily="34" charset="0"/>
              </a:rPr>
              <a:t>depersonalizacja</a:t>
            </a:r>
            <a:endParaRPr lang="en-US" sz="2400">
              <a:cs typeface="Arial" pitchFamily="34" charset="0"/>
            </a:endParaRPr>
          </a:p>
          <a:p>
            <a:pPr>
              <a:lnSpc>
                <a:spcPct val="90000"/>
              </a:lnSpc>
            </a:pPr>
            <a:r>
              <a:rPr lang="pl-PL" sz="2400">
                <a:cs typeface="Arial" pitchFamily="34" charset="0"/>
              </a:rPr>
              <a:t>#22: "to nie mogło być prawdą, nie mogło, ale nią było. Zrozumiał to, gdy tylko wstał świt. Franz K. był sam w tym olbrzymim zamku, który przypominał jego kamienicę zewnętrznie, ale był już ZAMKIEM" - </a:t>
            </a:r>
            <a:r>
              <a:rPr lang="pl-PL" sz="2400" u="sng">
                <a:cs typeface="Arial" pitchFamily="34" charset="0"/>
              </a:rPr>
              <a:t>derealizacja</a:t>
            </a:r>
            <a:endParaRPr lang="en-US" sz="2400">
              <a:cs typeface="Arial" pitchFamily="34" charset="0"/>
            </a:endParaRPr>
          </a:p>
          <a:p>
            <a:pPr>
              <a:lnSpc>
                <a:spcPct val="90000"/>
              </a:lnSpc>
            </a:pPr>
            <a:endParaRPr lang="pl-PL" sz="2400"/>
          </a:p>
        </p:txBody>
      </p:sp>
      <p:sp>
        <p:nvSpPr>
          <p:cNvPr id="4" name="Symbol zastępczy numeru slajdu 5"/>
          <p:cNvSpPr>
            <a:spLocks noGrp="1"/>
          </p:cNvSpPr>
          <p:nvPr>
            <p:ph type="sldNum" sz="quarter" idx="12"/>
          </p:nvPr>
        </p:nvSpPr>
        <p:spPr/>
        <p:txBody>
          <a:bodyPr/>
          <a:lstStyle/>
          <a:p>
            <a:fld id="{C2E12F5A-632E-4B01-82AD-6B39749C6709}" type="slidenum">
              <a:rPr lang="pl-PL"/>
              <a:pPr/>
              <a:t>9</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dissolve">
                                      <p:cBhvr>
                                        <p:cTn id="7" dur="500"/>
                                        <p:tgtEl>
                                          <p:spTgt spid="9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dissolve">
                                      <p:cBhvr>
                                        <p:cTn id="12" dur="500"/>
                                        <p:tgtEl>
                                          <p:spTgt spid="92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Effect transition="in" filter="dissolve">
                                      <p:cBhvr>
                                        <p:cTn id="17" dur="500"/>
                                        <p:tgtEl>
                                          <p:spTgt spid="92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Marion Patrick</a:t>
            </a:r>
            <a:br>
              <a:rPr lang="pl-PL" dirty="0" smtClean="0"/>
            </a:br>
            <a:r>
              <a:rPr lang="pl-PL" dirty="0" smtClean="0"/>
              <a:t>„depresja”</a:t>
            </a:r>
            <a:endParaRPr lang="pl-PL" dirty="0"/>
          </a:p>
        </p:txBody>
      </p:sp>
      <p:sp>
        <p:nvSpPr>
          <p:cNvPr id="4" name="Symbol zastępczy stopki 3"/>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Depresja 1973</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23554" name="Picture 2"/>
          <p:cNvPicPr>
            <a:picLocks noChangeAspect="1" noChangeArrowheads="1"/>
          </p:cNvPicPr>
          <p:nvPr/>
        </p:nvPicPr>
        <p:blipFill>
          <a:blip r:embed="rId3" cstate="print"/>
          <a:srcRect/>
          <a:stretch>
            <a:fillRect/>
          </a:stretch>
        </p:blipFill>
        <p:spPr bwMode="auto">
          <a:xfrm>
            <a:off x="3143240" y="1571612"/>
            <a:ext cx="2889599" cy="4521832"/>
          </a:xfrm>
          <a:prstGeom prst="rect">
            <a:avLst/>
          </a:prstGeom>
          <a:noFill/>
          <a:ln w="9525">
            <a:noFill/>
            <a:miter lim="800000"/>
            <a:headEnd/>
            <a:tailEnd/>
          </a:ln>
          <a:effectLst/>
        </p:spPr>
      </p:pic>
    </p:spTree>
    <p:extLst>
      <p:ext uri="{BB962C8B-B14F-4D97-AF65-F5344CB8AC3E}">
        <p14:creationId xmlns:p14="http://schemas.microsoft.com/office/powerpoint/2010/main" val="2217242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Stanley </a:t>
            </a:r>
            <a:r>
              <a:rPr lang="pl-PL" dirty="0" err="1" smtClean="0"/>
              <a:t>Lench</a:t>
            </a:r>
            <a:r>
              <a:rPr lang="pl-PL" dirty="0" smtClean="0"/>
              <a:t/>
            </a:r>
            <a:br>
              <a:rPr lang="pl-PL" dirty="0" smtClean="0"/>
            </a:br>
            <a:r>
              <a:rPr lang="pl-PL" dirty="0" smtClean="0"/>
              <a:t>„choroba maniakalno-depresyjna”</a:t>
            </a:r>
            <a:endParaRPr lang="pl-PL" dirty="0"/>
          </a:p>
        </p:txBody>
      </p:sp>
      <p:sp>
        <p:nvSpPr>
          <p:cNvPr id="4" name="Symbol zastępczy stopki 3"/>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Marlene Dietrich 1975</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20482" name="Picture 2"/>
          <p:cNvPicPr>
            <a:picLocks noChangeAspect="1" noChangeArrowheads="1"/>
          </p:cNvPicPr>
          <p:nvPr/>
        </p:nvPicPr>
        <p:blipFill>
          <a:blip r:embed="rId3" cstate="print"/>
          <a:srcRect/>
          <a:stretch>
            <a:fillRect/>
          </a:stretch>
        </p:blipFill>
        <p:spPr bwMode="auto">
          <a:xfrm>
            <a:off x="2500298" y="1714488"/>
            <a:ext cx="4086225" cy="4343400"/>
          </a:xfrm>
          <a:prstGeom prst="rect">
            <a:avLst/>
          </a:prstGeom>
          <a:noFill/>
          <a:ln w="9525">
            <a:noFill/>
            <a:miter lim="800000"/>
            <a:headEnd/>
            <a:tailEnd/>
          </a:ln>
          <a:effectLst/>
        </p:spPr>
      </p:pic>
    </p:spTree>
    <p:extLst>
      <p:ext uri="{BB962C8B-B14F-4D97-AF65-F5344CB8AC3E}">
        <p14:creationId xmlns:p14="http://schemas.microsoft.com/office/powerpoint/2010/main" val="184607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Brian </a:t>
            </a:r>
            <a:r>
              <a:rPr lang="pl-PL" dirty="0" err="1" smtClean="0"/>
              <a:t>Charnley</a:t>
            </a:r>
            <a:r>
              <a:rPr lang="pl-PL" dirty="0" smtClean="0"/>
              <a:t/>
            </a:r>
            <a:br>
              <a:rPr lang="pl-PL" dirty="0" smtClean="0"/>
            </a:br>
            <a:r>
              <a:rPr lang="pl-PL" dirty="0" smtClean="0"/>
              <a:t>„schizofrenia”</a:t>
            </a:r>
            <a:endParaRPr lang="pl-PL" dirty="0"/>
          </a:p>
        </p:txBody>
      </p:sp>
      <p:sp>
        <p:nvSpPr>
          <p:cNvPr id="4" name="Symbol zastępczy stopki 3"/>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Rozwiercająca schizofrenia 1988</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11266" name="Picture 2"/>
          <p:cNvPicPr>
            <a:picLocks noChangeAspect="1" noChangeArrowheads="1"/>
          </p:cNvPicPr>
          <p:nvPr/>
        </p:nvPicPr>
        <p:blipFill>
          <a:blip r:embed="rId3" cstate="print"/>
          <a:srcRect/>
          <a:stretch>
            <a:fillRect/>
          </a:stretch>
        </p:blipFill>
        <p:spPr bwMode="auto">
          <a:xfrm>
            <a:off x="1571604" y="1571612"/>
            <a:ext cx="6286544" cy="4736437"/>
          </a:xfrm>
          <a:prstGeom prst="rect">
            <a:avLst/>
          </a:prstGeom>
          <a:noFill/>
          <a:ln w="9525">
            <a:noFill/>
            <a:miter lim="800000"/>
            <a:headEnd/>
            <a:tailEnd/>
          </a:ln>
          <a:effectLst/>
        </p:spPr>
      </p:pic>
    </p:spTree>
    <p:extLst>
      <p:ext uri="{BB962C8B-B14F-4D97-AF65-F5344CB8AC3E}">
        <p14:creationId xmlns:p14="http://schemas.microsoft.com/office/powerpoint/2010/main" val="272020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ole tekstowe 46"/>
          <p:cNvSpPr txBox="1"/>
          <p:nvPr/>
        </p:nvSpPr>
        <p:spPr>
          <a:xfrm>
            <a:off x="4000530" y="857232"/>
            <a:ext cx="4857750" cy="369888"/>
          </a:xfrm>
          <a:prstGeom prst="rect">
            <a:avLst/>
          </a:prstGeom>
          <a:gradFill flip="none" rotWithShape="1">
            <a:gsLst>
              <a:gs pos="0">
                <a:srgbClr val="FF3300"/>
              </a:gs>
              <a:gs pos="50000">
                <a:schemeClr val="tx2">
                  <a:lumMod val="50000"/>
                </a:schemeClr>
              </a:gs>
              <a:gs pos="100000">
                <a:srgbClr val="FF3300"/>
              </a:gs>
            </a:gsLst>
            <a:lin ang="0" scaled="0"/>
            <a:tileRect/>
          </a:gradFill>
        </p:spPr>
        <p:txBody>
          <a:bodyPr>
            <a:spAutoFit/>
          </a:bodyPr>
          <a:lstStyle/>
          <a:p>
            <a:pPr algn="ctr">
              <a:defRPr/>
            </a:pPr>
            <a:r>
              <a:rPr lang="pl-PL" dirty="0" smtClean="0">
                <a:solidFill>
                  <a:srgbClr val="EEECE1"/>
                </a:solidFill>
                <a:effectLst>
                  <a:outerShdw blurRad="38100" dist="38100" dir="2700000" algn="tl">
                    <a:srgbClr val="000000">
                      <a:alpha val="43137"/>
                    </a:srgbClr>
                  </a:outerShdw>
                </a:effectLst>
                <a:latin typeface="Arial" charset="0"/>
                <a:cs typeface="Arial" charset="0"/>
              </a:rPr>
              <a:t>Bryan </a:t>
            </a:r>
            <a:r>
              <a:rPr lang="pl-PL" dirty="0" err="1" smtClean="0">
                <a:solidFill>
                  <a:srgbClr val="EEECE1"/>
                </a:solidFill>
                <a:effectLst>
                  <a:outerShdw blurRad="38100" dist="38100" dir="2700000" algn="tl">
                    <a:srgbClr val="000000">
                      <a:alpha val="43137"/>
                    </a:srgbClr>
                  </a:outerShdw>
                </a:effectLst>
                <a:latin typeface="Arial" charset="0"/>
                <a:cs typeface="Arial" charset="0"/>
              </a:rPr>
              <a:t>Charnley</a:t>
            </a:r>
            <a:r>
              <a:rPr lang="pl-PL" dirty="0" smtClean="0">
                <a:solidFill>
                  <a:srgbClr val="EEECE1"/>
                </a:solidFill>
                <a:effectLst>
                  <a:outerShdw blurRad="38100" dist="38100" dir="2700000" algn="tl">
                    <a:srgbClr val="000000">
                      <a:alpha val="43137"/>
                    </a:srgbClr>
                  </a:outerShdw>
                </a:effectLst>
                <a:latin typeface="Arial" charset="0"/>
                <a:cs typeface="Arial" charset="0"/>
              </a:rPr>
              <a:t> </a:t>
            </a:r>
            <a:r>
              <a:rPr lang="pl-PL" dirty="0">
                <a:solidFill>
                  <a:srgbClr val="EEECE1"/>
                </a:solidFill>
                <a:effectLst>
                  <a:outerShdw blurRad="38100" dist="38100" dir="2700000" algn="tl">
                    <a:srgbClr val="000000">
                      <a:alpha val="43137"/>
                    </a:srgbClr>
                  </a:outerShdw>
                </a:effectLst>
                <a:latin typeface="Arial" charset="0"/>
                <a:cs typeface="Arial" charset="0"/>
              </a:rPr>
              <a:t>(</a:t>
            </a:r>
            <a:r>
              <a:rPr lang="pl-PL" dirty="0" smtClean="0">
                <a:solidFill>
                  <a:srgbClr val="EEECE1"/>
                </a:solidFill>
                <a:effectLst>
                  <a:outerShdw blurRad="38100" dist="38100" dir="2700000" algn="tl">
                    <a:srgbClr val="000000">
                      <a:alpha val="43137"/>
                    </a:srgbClr>
                  </a:outerShdw>
                </a:effectLst>
                <a:latin typeface="Arial" charset="0"/>
                <a:cs typeface="Arial" charset="0"/>
              </a:rPr>
              <a:t>1949-1967-1991)</a:t>
            </a:r>
            <a:endParaRPr lang="pl-PL" dirty="0">
              <a:solidFill>
                <a:srgbClr val="EEECE1"/>
              </a:solidFill>
              <a:effectLst>
                <a:outerShdw blurRad="38100" dist="38100" dir="2700000" algn="tl">
                  <a:srgbClr val="000000">
                    <a:alpha val="43137"/>
                  </a:srgbClr>
                </a:outerShdw>
              </a:effectLst>
              <a:latin typeface="Arial" charset="0"/>
              <a:cs typeface="Arial" charset="0"/>
            </a:endParaRPr>
          </a:p>
        </p:txBody>
      </p:sp>
      <p:sp>
        <p:nvSpPr>
          <p:cNvPr id="34" name="pole tekstowe 33"/>
          <p:cNvSpPr txBox="1"/>
          <p:nvPr/>
        </p:nvSpPr>
        <p:spPr>
          <a:xfrm>
            <a:off x="0" y="6429396"/>
            <a:ext cx="8715404" cy="400110"/>
          </a:xfrm>
          <a:prstGeom prst="rect">
            <a:avLst/>
          </a:prstGeom>
          <a:noFill/>
        </p:spPr>
        <p:txBody>
          <a:bodyPr wrap="square" rtlCol="0">
            <a:spAutoFit/>
          </a:bodyPr>
          <a:lstStyle/>
          <a:p>
            <a:pPr algn="r"/>
            <a:r>
              <a:rPr lang="pl-PL" sz="2000" dirty="0" smtClean="0">
                <a:solidFill>
                  <a:srgbClr val="FF0000"/>
                </a:solidFill>
                <a:latin typeface="Arial" charset="0"/>
                <a:cs typeface="Arial" charset="0"/>
                <a:sym typeface="Wingdings"/>
              </a:rPr>
              <a:t></a:t>
            </a:r>
            <a:r>
              <a:rPr lang="pl-PL" sz="1400" dirty="0" smtClean="0">
                <a:solidFill>
                  <a:srgbClr val="FF0000"/>
                </a:solidFill>
                <a:latin typeface="Arial" charset="0"/>
                <a:cs typeface="Arial" charset="0"/>
                <a:sym typeface="Wingdings"/>
              </a:rPr>
              <a:t> </a:t>
            </a:r>
            <a:r>
              <a:rPr lang="pl-PL" sz="1400" dirty="0" smtClean="0">
                <a:solidFill>
                  <a:srgbClr val="FF0000"/>
                </a:solidFill>
                <a:latin typeface="Arial" charset="0"/>
                <a:cs typeface="Arial" charset="0"/>
              </a:rPr>
              <a:t>flupent.6mg+ amitrypt.50mg +BDZ                                                         </a:t>
            </a:r>
            <a:r>
              <a:rPr lang="pl-PL" sz="1400" dirty="0" err="1" smtClean="0">
                <a:solidFill>
                  <a:srgbClr val="FF0000"/>
                </a:solidFill>
                <a:latin typeface="Arial" charset="0"/>
                <a:cs typeface="Arial" charset="0"/>
              </a:rPr>
              <a:t>flupent</a:t>
            </a:r>
            <a:r>
              <a:rPr lang="pl-PL" sz="1400" dirty="0" smtClean="0">
                <a:solidFill>
                  <a:srgbClr val="FF0000"/>
                </a:solidFill>
                <a:latin typeface="Arial" charset="0"/>
                <a:cs typeface="Arial" charset="0"/>
              </a:rPr>
              <a:t>. 3mg                           […]</a:t>
            </a:r>
            <a:endParaRPr lang="pl-PL" sz="1400" dirty="0">
              <a:solidFill>
                <a:srgbClr val="FF0000"/>
              </a:solidFill>
              <a:latin typeface="Arial" charset="0"/>
              <a:cs typeface="Arial" charset="0"/>
            </a:endParaRPr>
          </a:p>
        </p:txBody>
      </p:sp>
      <p:pic>
        <p:nvPicPr>
          <p:cNvPr id="129025" name="Picture 1" descr="Bryan"/>
          <p:cNvPicPr>
            <a:picLocks noChangeAspect="1" noChangeArrowheads="1"/>
          </p:cNvPicPr>
          <p:nvPr/>
        </p:nvPicPr>
        <p:blipFill>
          <a:blip r:embed="rId3" cstate="print"/>
          <a:srcRect/>
          <a:stretch>
            <a:fillRect/>
          </a:stretch>
        </p:blipFill>
        <p:spPr bwMode="auto">
          <a:xfrm>
            <a:off x="771493" y="428596"/>
            <a:ext cx="3371879" cy="3371879"/>
          </a:xfrm>
          <a:prstGeom prst="rect">
            <a:avLst/>
          </a:prstGeom>
          <a:noFill/>
        </p:spPr>
      </p:pic>
      <p:sp>
        <p:nvSpPr>
          <p:cNvPr id="14" name="Prostokąt 13"/>
          <p:cNvSpPr/>
          <p:nvPr/>
        </p:nvSpPr>
        <p:spPr>
          <a:xfrm>
            <a:off x="-71470" y="3857628"/>
            <a:ext cx="8786842" cy="261610"/>
          </a:xfrm>
          <a:prstGeom prst="rect">
            <a:avLst/>
          </a:prstGeom>
        </p:spPr>
        <p:txBody>
          <a:bodyPr wrap="square">
            <a:spAutoFit/>
          </a:bodyPr>
          <a:lstStyle/>
          <a:p>
            <a:pPr algn="r" fontAlgn="auto">
              <a:spcBef>
                <a:spcPts val="0"/>
              </a:spcBef>
              <a:spcAft>
                <a:spcPts val="0"/>
              </a:spcAft>
            </a:pPr>
            <a:r>
              <a:rPr lang="pl-PL" sz="1100" dirty="0" smtClean="0">
                <a:solidFill>
                  <a:srgbClr val="D3BA68">
                    <a:lumMod val="20000"/>
                    <a:lumOff val="80000"/>
                  </a:srgbClr>
                </a:solidFill>
                <a:latin typeface="Calisto MT" panose="02040603050505030304"/>
              </a:rPr>
              <a:t>kwiecień                                 maj                                             </a:t>
            </a:r>
            <a:r>
              <a:rPr lang="pl-PL" sz="1100" dirty="0" err="1" smtClean="0">
                <a:solidFill>
                  <a:srgbClr val="D3BA68">
                    <a:lumMod val="20000"/>
                    <a:lumOff val="80000"/>
                  </a:srgbClr>
                </a:solidFill>
                <a:latin typeface="Calisto MT" panose="02040603050505030304"/>
              </a:rPr>
              <a:t>maj</a:t>
            </a:r>
            <a:r>
              <a:rPr lang="pl-PL" sz="1100" dirty="0" smtClean="0">
                <a:solidFill>
                  <a:srgbClr val="D3BA68">
                    <a:lumMod val="20000"/>
                    <a:lumOff val="80000"/>
                  </a:srgbClr>
                </a:solidFill>
                <a:latin typeface="Calisto MT" panose="02040603050505030304"/>
              </a:rPr>
              <a:t>                                          czerwiec                                           lipiec </a:t>
            </a:r>
            <a:endParaRPr lang="pl-PL" sz="1100" dirty="0">
              <a:solidFill>
                <a:srgbClr val="D3BA68">
                  <a:lumMod val="20000"/>
                  <a:lumOff val="80000"/>
                </a:srgbClr>
              </a:solidFill>
              <a:latin typeface="Calisto MT" panose="02040603050505030304"/>
            </a:endParaRPr>
          </a:p>
        </p:txBody>
      </p:sp>
      <p:pic>
        <p:nvPicPr>
          <p:cNvPr id="129028" name="Picture 4" descr="http://www.bryancharnley.info/img/self%20portraits/2_20491_large.jpg"/>
          <p:cNvPicPr>
            <a:picLocks noChangeAspect="1" noChangeArrowheads="1"/>
          </p:cNvPicPr>
          <p:nvPr/>
        </p:nvPicPr>
        <p:blipFill>
          <a:blip r:embed="rId4" cstate="print"/>
          <a:srcRect/>
          <a:stretch>
            <a:fillRect/>
          </a:stretch>
        </p:blipFill>
        <p:spPr bwMode="auto">
          <a:xfrm>
            <a:off x="-285784" y="4157665"/>
            <a:ext cx="2214578" cy="2214578"/>
          </a:xfrm>
          <a:prstGeom prst="rect">
            <a:avLst/>
          </a:prstGeom>
          <a:noFill/>
        </p:spPr>
      </p:pic>
      <p:pic>
        <p:nvPicPr>
          <p:cNvPr id="129029" name="Picture 5" descr="http://www.bryancharnley.info/img/self%20portraits/7_6591large.jpg"/>
          <p:cNvPicPr>
            <a:picLocks noChangeAspect="1" noChangeArrowheads="1"/>
          </p:cNvPicPr>
          <p:nvPr/>
        </p:nvPicPr>
        <p:blipFill>
          <a:blip r:embed="rId5" cstate="print"/>
          <a:srcRect/>
          <a:stretch>
            <a:fillRect/>
          </a:stretch>
        </p:blipFill>
        <p:spPr bwMode="auto">
          <a:xfrm>
            <a:off x="1428728" y="4157641"/>
            <a:ext cx="2214578" cy="2214578"/>
          </a:xfrm>
          <a:prstGeom prst="rect">
            <a:avLst/>
          </a:prstGeom>
          <a:noFill/>
        </p:spPr>
      </p:pic>
      <p:pic>
        <p:nvPicPr>
          <p:cNvPr id="129030" name="Picture 6" descr="http://www.bryancharnley.info/img/self%20portraits/9_18591large.jpg"/>
          <p:cNvPicPr>
            <a:picLocks noChangeAspect="1" noChangeArrowheads="1"/>
          </p:cNvPicPr>
          <p:nvPr/>
        </p:nvPicPr>
        <p:blipFill>
          <a:blip r:embed="rId6" cstate="print"/>
          <a:srcRect/>
          <a:stretch>
            <a:fillRect/>
          </a:stretch>
        </p:blipFill>
        <p:spPr bwMode="auto">
          <a:xfrm>
            <a:off x="3357554" y="4157665"/>
            <a:ext cx="2214554" cy="2214554"/>
          </a:xfrm>
          <a:prstGeom prst="rect">
            <a:avLst/>
          </a:prstGeom>
          <a:noFill/>
        </p:spPr>
      </p:pic>
      <p:pic>
        <p:nvPicPr>
          <p:cNvPr id="129027" name="Picture 3" descr="http://www.bryancharnley.info/img/self%20portraits/15_27691large.jpg"/>
          <p:cNvPicPr>
            <a:picLocks noChangeAspect="1" noChangeArrowheads="1"/>
          </p:cNvPicPr>
          <p:nvPr/>
        </p:nvPicPr>
        <p:blipFill>
          <a:blip r:embed="rId7" cstate="print"/>
          <a:srcRect/>
          <a:stretch>
            <a:fillRect/>
          </a:stretch>
        </p:blipFill>
        <p:spPr bwMode="auto">
          <a:xfrm>
            <a:off x="5357818" y="4143380"/>
            <a:ext cx="2371715" cy="2228839"/>
          </a:xfrm>
          <a:prstGeom prst="rect">
            <a:avLst/>
          </a:prstGeom>
          <a:noFill/>
        </p:spPr>
      </p:pic>
      <p:pic>
        <p:nvPicPr>
          <p:cNvPr id="129026" name="Picture 2" descr="http://www.bryancharnley.info/img/self%20portraits/17_19791large.jpg"/>
          <p:cNvPicPr>
            <a:picLocks noChangeAspect="1" noChangeArrowheads="1"/>
          </p:cNvPicPr>
          <p:nvPr/>
        </p:nvPicPr>
        <p:blipFill>
          <a:blip r:embed="rId8" cstate="print"/>
          <a:srcRect/>
          <a:stretch>
            <a:fillRect/>
          </a:stretch>
        </p:blipFill>
        <p:spPr bwMode="auto">
          <a:xfrm>
            <a:off x="7429552" y="4157689"/>
            <a:ext cx="2214546" cy="2214554"/>
          </a:xfrm>
          <a:prstGeom prst="rect">
            <a:avLst/>
          </a:prstGeom>
          <a:noFill/>
        </p:spPr>
      </p:pic>
    </p:spTree>
    <p:extLst>
      <p:ext uri="{BB962C8B-B14F-4D97-AF65-F5344CB8AC3E}">
        <p14:creationId xmlns:p14="http://schemas.microsoft.com/office/powerpoint/2010/main" val="1385780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Robert </a:t>
            </a:r>
            <a:r>
              <a:rPr lang="pl-PL" dirty="0" err="1" smtClean="0"/>
              <a:t>Wilkie</a:t>
            </a:r>
            <a:r>
              <a:rPr lang="pl-PL" dirty="0" smtClean="0"/>
              <a:t/>
            </a:r>
            <a:br>
              <a:rPr lang="pl-PL" dirty="0" smtClean="0"/>
            </a:br>
            <a:r>
              <a:rPr lang="pl-PL" dirty="0" smtClean="0"/>
              <a:t>„schizofrenia, pedofilia”</a:t>
            </a:r>
            <a:endParaRPr lang="pl-PL" dirty="0"/>
          </a:p>
        </p:txBody>
      </p:sp>
      <p:sp>
        <p:nvSpPr>
          <p:cNvPr id="4" name="Symbol zastępczy stopki 3"/>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Ból seksualny ok. 1990</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27650" name="Picture 2"/>
          <p:cNvPicPr>
            <a:picLocks noChangeAspect="1" noChangeArrowheads="1"/>
          </p:cNvPicPr>
          <p:nvPr/>
        </p:nvPicPr>
        <p:blipFill>
          <a:blip r:embed="rId3" cstate="print"/>
          <a:srcRect/>
          <a:stretch>
            <a:fillRect/>
          </a:stretch>
        </p:blipFill>
        <p:spPr bwMode="auto">
          <a:xfrm>
            <a:off x="1357290" y="1785926"/>
            <a:ext cx="6203291" cy="4248168"/>
          </a:xfrm>
          <a:prstGeom prst="rect">
            <a:avLst/>
          </a:prstGeom>
          <a:noFill/>
          <a:ln w="9525">
            <a:noFill/>
            <a:miter lim="800000"/>
            <a:headEnd/>
            <a:tailEnd/>
          </a:ln>
          <a:effectLst/>
        </p:spPr>
      </p:pic>
    </p:spTree>
    <p:extLst>
      <p:ext uri="{BB962C8B-B14F-4D97-AF65-F5344CB8AC3E}">
        <p14:creationId xmlns:p14="http://schemas.microsoft.com/office/powerpoint/2010/main" val="1068570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err="1" smtClean="0"/>
              <a:t>Elise</a:t>
            </a:r>
            <a:r>
              <a:rPr lang="pl-PL" dirty="0" smtClean="0"/>
              <a:t> </a:t>
            </a:r>
            <a:r>
              <a:rPr lang="pl-PL" dirty="0" err="1" smtClean="0"/>
              <a:t>Pacquette</a:t>
            </a:r>
            <a:r>
              <a:rPr lang="pl-PL" dirty="0" smtClean="0"/>
              <a:t> </a:t>
            </a:r>
            <a:br>
              <a:rPr lang="pl-PL" dirty="0" smtClean="0"/>
            </a:br>
            <a:r>
              <a:rPr lang="pl-PL" dirty="0" smtClean="0"/>
              <a:t>„anoreksja”</a:t>
            </a:r>
            <a:endParaRPr lang="pl-PL" dirty="0"/>
          </a:p>
        </p:txBody>
      </p:sp>
      <p:sp>
        <p:nvSpPr>
          <p:cNvPr id="4" name="Symbol zastępczy stopki 3"/>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Złość we mnie 1993</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22530" name="Picture 2"/>
          <p:cNvPicPr>
            <a:picLocks noChangeAspect="1" noChangeArrowheads="1"/>
          </p:cNvPicPr>
          <p:nvPr/>
        </p:nvPicPr>
        <p:blipFill>
          <a:blip r:embed="rId3" cstate="print"/>
          <a:srcRect/>
          <a:stretch>
            <a:fillRect/>
          </a:stretch>
        </p:blipFill>
        <p:spPr bwMode="auto">
          <a:xfrm>
            <a:off x="3059832" y="1899209"/>
            <a:ext cx="3340132" cy="4929222"/>
          </a:xfrm>
          <a:prstGeom prst="rect">
            <a:avLst/>
          </a:prstGeom>
          <a:noFill/>
          <a:ln w="9525">
            <a:noFill/>
            <a:miter lim="800000"/>
            <a:headEnd/>
            <a:tailEnd/>
          </a:ln>
          <a:effectLst/>
        </p:spPr>
      </p:pic>
    </p:spTree>
    <p:extLst>
      <p:ext uri="{BB962C8B-B14F-4D97-AF65-F5344CB8AC3E}">
        <p14:creationId xmlns:p14="http://schemas.microsoft.com/office/powerpoint/2010/main" val="3766763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Nick </a:t>
            </a:r>
            <a:r>
              <a:rPr lang="pl-PL" dirty="0" err="1" smtClean="0"/>
              <a:t>Blinko</a:t>
            </a:r>
            <a:r>
              <a:rPr lang="pl-PL" dirty="0" smtClean="0"/>
              <a:t/>
            </a:r>
            <a:br>
              <a:rPr lang="pl-PL" dirty="0" smtClean="0"/>
            </a:br>
            <a:r>
              <a:rPr lang="pl-PL" dirty="0" smtClean="0"/>
              <a:t>„zaburzenie </a:t>
            </a:r>
            <a:r>
              <a:rPr lang="pl-PL" dirty="0" err="1" smtClean="0"/>
              <a:t>schizoafektywne</a:t>
            </a:r>
            <a:r>
              <a:rPr lang="pl-PL" dirty="0" smtClean="0"/>
              <a:t>”</a:t>
            </a:r>
            <a:endParaRPr lang="pl-PL" dirty="0"/>
          </a:p>
        </p:txBody>
      </p:sp>
      <p:sp>
        <p:nvSpPr>
          <p:cNvPr id="4" name="Symbol zastępczy stopki 3"/>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Obserwatorzy 1998</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9218" name="Picture 2"/>
          <p:cNvPicPr>
            <a:picLocks noChangeAspect="1" noChangeArrowheads="1"/>
          </p:cNvPicPr>
          <p:nvPr/>
        </p:nvPicPr>
        <p:blipFill>
          <a:blip r:embed="rId3" cstate="print"/>
          <a:srcRect/>
          <a:stretch>
            <a:fillRect/>
          </a:stretch>
        </p:blipFill>
        <p:spPr bwMode="auto">
          <a:xfrm>
            <a:off x="3059832" y="1552522"/>
            <a:ext cx="3238424" cy="4915587"/>
          </a:xfrm>
          <a:prstGeom prst="rect">
            <a:avLst/>
          </a:prstGeom>
          <a:noFill/>
          <a:ln w="9525">
            <a:noFill/>
            <a:miter lim="800000"/>
            <a:headEnd/>
            <a:tailEnd/>
          </a:ln>
          <a:effectLst/>
        </p:spPr>
      </p:pic>
    </p:spTree>
    <p:extLst>
      <p:ext uri="{BB962C8B-B14F-4D97-AF65-F5344CB8AC3E}">
        <p14:creationId xmlns:p14="http://schemas.microsoft.com/office/powerpoint/2010/main" val="1933955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Anna Donovan</a:t>
            </a:r>
            <a:br>
              <a:rPr lang="pl-PL" dirty="0" smtClean="0"/>
            </a:br>
            <a:r>
              <a:rPr lang="pl-PL" dirty="0" smtClean="0"/>
              <a:t>„dwa epizody depresji”</a:t>
            </a:r>
            <a:endParaRPr lang="pl-PL" dirty="0"/>
          </a:p>
        </p:txBody>
      </p:sp>
      <p:sp>
        <p:nvSpPr>
          <p:cNvPr id="4" name="Symbol zastępczy stopki 3"/>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Samouszkodzenie</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12290" name="Picture 2"/>
          <p:cNvPicPr>
            <a:picLocks noChangeAspect="1" noChangeArrowheads="1"/>
          </p:cNvPicPr>
          <p:nvPr/>
        </p:nvPicPr>
        <p:blipFill>
          <a:blip r:embed="rId3" cstate="print"/>
          <a:srcRect/>
          <a:stretch>
            <a:fillRect/>
          </a:stretch>
        </p:blipFill>
        <p:spPr bwMode="auto">
          <a:xfrm>
            <a:off x="1443038" y="1643050"/>
            <a:ext cx="6257925" cy="4381513"/>
          </a:xfrm>
          <a:prstGeom prst="rect">
            <a:avLst/>
          </a:prstGeom>
          <a:noFill/>
          <a:ln w="9525">
            <a:noFill/>
            <a:miter lim="800000"/>
            <a:headEnd/>
            <a:tailEnd/>
          </a:ln>
          <a:effectLst/>
        </p:spPr>
      </p:pic>
    </p:spTree>
    <p:extLst>
      <p:ext uri="{BB962C8B-B14F-4D97-AF65-F5344CB8AC3E}">
        <p14:creationId xmlns:p14="http://schemas.microsoft.com/office/powerpoint/2010/main" val="2720669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err="1" smtClean="0"/>
              <a:t>Younes</a:t>
            </a:r>
            <a:r>
              <a:rPr lang="pl-PL" dirty="0" smtClean="0"/>
              <a:t> Fabian</a:t>
            </a:r>
            <a:br>
              <a:rPr lang="pl-PL" dirty="0" smtClean="0"/>
            </a:br>
            <a:r>
              <a:rPr lang="pl-PL" dirty="0" smtClean="0"/>
              <a:t>„schizofrenia ... Urojenia wielkościowe”</a:t>
            </a:r>
            <a:endParaRPr lang="pl-PL" dirty="0"/>
          </a:p>
        </p:txBody>
      </p:sp>
      <p:sp>
        <p:nvSpPr>
          <p:cNvPr id="4" name="Symbol zastępczy stopki 3"/>
          <p:cNvSpPr>
            <a:spLocks noGrp="1"/>
          </p:cNvSpPr>
          <p:nvPr>
            <p:ph type="ftr" sz="quarter" idx="11"/>
          </p:nvPr>
        </p:nvSpPr>
        <p:spPr/>
        <p:txBody>
          <a:bodyPr/>
          <a:lstStyle/>
          <a:p>
            <a:r>
              <a:rPr lang="pl-PL" smtClean="0">
                <a:solidFill>
                  <a:prstClr val="white">
                    <a:lumMod val="95000"/>
                  </a:prstClr>
                </a:solidFill>
                <a:effectLst>
                  <a:outerShdw blurRad="50800" dist="38100" dir="2700000" algn="tl" rotWithShape="0">
                    <a:prstClr val="black">
                      <a:alpha val="43000"/>
                    </a:prstClr>
                  </a:outerShdw>
                </a:effectLst>
              </a:rPr>
              <a:t>Bez tytułu</a:t>
            </a:r>
            <a:endParaRPr lang="pl-PL">
              <a:solidFill>
                <a:prstClr val="white">
                  <a:lumMod val="95000"/>
                </a:prstClr>
              </a:solidFill>
              <a:effectLst>
                <a:outerShdw blurRad="50800" dist="38100" dir="2700000" algn="tl" rotWithShape="0">
                  <a:prstClr val="black">
                    <a:alpha val="43000"/>
                  </a:prstClr>
                </a:outerShdw>
              </a:effectLst>
            </a:endParaRPr>
          </a:p>
        </p:txBody>
      </p:sp>
      <p:pic>
        <p:nvPicPr>
          <p:cNvPr id="13314" name="Picture 2"/>
          <p:cNvPicPr>
            <a:picLocks noChangeAspect="1" noChangeArrowheads="1"/>
          </p:cNvPicPr>
          <p:nvPr/>
        </p:nvPicPr>
        <p:blipFill>
          <a:blip r:embed="rId3" cstate="print"/>
          <a:srcRect/>
          <a:stretch>
            <a:fillRect/>
          </a:stretch>
        </p:blipFill>
        <p:spPr bwMode="auto">
          <a:xfrm>
            <a:off x="1547664" y="2052948"/>
            <a:ext cx="6742824" cy="4195453"/>
          </a:xfrm>
          <a:prstGeom prst="rect">
            <a:avLst/>
          </a:prstGeom>
          <a:noFill/>
          <a:ln w="9525">
            <a:noFill/>
            <a:miter lim="800000"/>
            <a:headEnd/>
            <a:tailEnd/>
          </a:ln>
          <a:effectLst/>
        </p:spPr>
      </p:pic>
    </p:spTree>
    <p:extLst>
      <p:ext uri="{BB962C8B-B14F-4D97-AF65-F5344CB8AC3E}">
        <p14:creationId xmlns:p14="http://schemas.microsoft.com/office/powerpoint/2010/main" val="242520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Zdjęcie dr Hoffmana </a:t>
            </a:r>
            <a:endParaRPr lang="pl-PL" dirty="0"/>
          </a:p>
        </p:txBody>
      </p:sp>
      <p:pic>
        <p:nvPicPr>
          <p:cNvPr id="15362" name="Picture 2"/>
          <p:cNvPicPr>
            <a:picLocks noChangeAspect="1" noChangeArrowheads="1"/>
          </p:cNvPicPr>
          <p:nvPr/>
        </p:nvPicPr>
        <p:blipFill>
          <a:blip r:embed="rId3" cstate="print"/>
          <a:srcRect/>
          <a:stretch>
            <a:fillRect/>
          </a:stretch>
        </p:blipFill>
        <p:spPr bwMode="auto">
          <a:xfrm>
            <a:off x="771525" y="1428736"/>
            <a:ext cx="7600950" cy="4881577"/>
          </a:xfrm>
          <a:prstGeom prst="rect">
            <a:avLst/>
          </a:prstGeom>
          <a:noFill/>
          <a:ln w="9525">
            <a:noFill/>
            <a:miter lim="800000"/>
            <a:headEnd/>
            <a:tailEnd/>
          </a:ln>
          <a:effectLst/>
        </p:spPr>
      </p:pic>
    </p:spTree>
    <p:extLst>
      <p:ext uri="{BB962C8B-B14F-4D97-AF65-F5344CB8AC3E}">
        <p14:creationId xmlns:p14="http://schemas.microsoft.com/office/powerpoint/2010/main" val="331868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_rels/them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theme1.xml><?xml version="1.0" encoding="utf-8"?>
<a:theme xmlns:a="http://schemas.openxmlformats.org/drawingml/2006/main" name="Motyw19">
  <a:themeElements>
    <a:clrScheme name="Motyw pakietu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tyw pakietu Office">
      <a:majorFont>
        <a:latin typeface="Century Gothic"/>
        <a:ea typeface=""/>
        <a:cs typeface=""/>
      </a:majorFont>
      <a:minorFont>
        <a:latin typeface="Century Gothic"/>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tyw pakietu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tyw pakietu Offi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tyw pakietu Offi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tyw pakietu Offi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tyw pakietu Offi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tyw pakietu Offi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tyw pakietu Offi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tyw pakietu Offi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tyw pakietu Offi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zesilenie">
  <a:themeElements>
    <a:clrScheme name="Przesileni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Przesileni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Przesileni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Ciemny błękit">
  <a:themeElements>
    <a:clrScheme name="Ciemny błękit">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Ciemny błękit">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emny błękit">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4.xml><?xml version="1.0" encoding="utf-8"?>
<a:theme xmlns:a="http://schemas.openxmlformats.org/drawingml/2006/main" name="Wędrówka">
  <a:themeElements>
    <a:clrScheme name="Wędrówk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Wędrówk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ędrówk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6.xml><?xml version="1.0" encoding="utf-8"?>
<a:theme xmlns:a="http://schemas.openxmlformats.org/drawingml/2006/main" name="Motyw11">
  <a:themeElements>
    <a:clrScheme name="Motyw pakietu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tyw pakietu Office">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tyw pakietu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tyw pakietu Offi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tyw pakietu Offi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tyw pakietu Offi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tyw pakietu Offi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tyw pakietu Offi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tyw pakietu Offi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tyw pakietu Offi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tyw pakietu Offi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LateAfternoonShade">
  <a:themeElements>
    <a:clrScheme name="Motyw pakietu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tyw pakietu Office">
      <a:majorFont>
        <a:latin typeface="Century Gothic"/>
        <a:ea typeface=""/>
        <a:cs typeface=""/>
      </a:majorFont>
      <a:minorFont>
        <a:latin typeface="Century Gothic"/>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tyw pakietu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tyw pakietu Offi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tyw pakietu Offi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tyw pakietu Offi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tyw pakietu Offi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tyw pakietu Offi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tyw pakietu Offi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tyw pakietu Offi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tyw pakietu Offi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iejski">
  <a:themeElements>
    <a:clrScheme name="Miejski">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Miejski">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iejski">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Motyw18</Template>
  <TotalTime>203</TotalTime>
  <Words>4767</Words>
  <Application>Microsoft Office PowerPoint</Application>
  <PresentationFormat>Pokaz na ekranie (4:3)</PresentationFormat>
  <Paragraphs>660</Paragraphs>
  <Slides>107</Slides>
  <Notes>88</Notes>
  <HiddenSlides>0</HiddenSlides>
  <MMClips>0</MMClips>
  <ScaleCrop>false</ScaleCrop>
  <HeadingPairs>
    <vt:vector size="6" baseType="variant">
      <vt:variant>
        <vt:lpstr>Używane czcionki</vt:lpstr>
      </vt:variant>
      <vt:variant>
        <vt:i4>19</vt:i4>
      </vt:variant>
      <vt:variant>
        <vt:lpstr>Motyw</vt:lpstr>
      </vt:variant>
      <vt:variant>
        <vt:i4>8</vt:i4>
      </vt:variant>
      <vt:variant>
        <vt:lpstr>Tytuły slajdów</vt:lpstr>
      </vt:variant>
      <vt:variant>
        <vt:i4>107</vt:i4>
      </vt:variant>
    </vt:vector>
  </HeadingPairs>
  <TitlesOfParts>
    <vt:vector size="134" baseType="lpstr">
      <vt:lpstr>Arial</vt:lpstr>
      <vt:lpstr>Arial Narrow</vt:lpstr>
      <vt:lpstr>Calisto MT</vt:lpstr>
      <vt:lpstr>Century Gothic</vt:lpstr>
      <vt:lpstr>Century Schoolbook</vt:lpstr>
      <vt:lpstr>Century Schoolbook CE</vt:lpstr>
      <vt:lpstr>Comic Sans MS</vt:lpstr>
      <vt:lpstr>Courier New</vt:lpstr>
      <vt:lpstr>Franklin Gothic Book</vt:lpstr>
      <vt:lpstr>Franklin Gothic Medium</vt:lpstr>
      <vt:lpstr>Georgia</vt:lpstr>
      <vt:lpstr>Gill Sans MT</vt:lpstr>
      <vt:lpstr>Symbol</vt:lpstr>
      <vt:lpstr>Tahoma</vt:lpstr>
      <vt:lpstr>Times New Roman</vt:lpstr>
      <vt:lpstr>Trebuchet MS</vt:lpstr>
      <vt:lpstr>Verdana</vt:lpstr>
      <vt:lpstr>Wingdings</vt:lpstr>
      <vt:lpstr>Wingdings 2</vt:lpstr>
      <vt:lpstr>Motyw19</vt:lpstr>
      <vt:lpstr>Przesilenie</vt:lpstr>
      <vt:lpstr>Ciemny błękit</vt:lpstr>
      <vt:lpstr>Wędrówka</vt:lpstr>
      <vt:lpstr>Summer</vt:lpstr>
      <vt:lpstr>Motyw11</vt:lpstr>
      <vt:lpstr>LateAfternoonShade</vt:lpstr>
      <vt:lpstr>Miejski</vt:lpstr>
      <vt:lpstr>Wykład II -   Objawy psychopatologiczne Badanie psychiatryczne Malarstwo a psychiatria </vt:lpstr>
      <vt:lpstr>Zaburzenia uwagi i orientacji</vt:lpstr>
      <vt:lpstr>##1,2</vt:lpstr>
      <vt:lpstr>##3-7</vt:lpstr>
      <vt:lpstr>Zaburzenia spostrzegania</vt:lpstr>
      <vt:lpstr>Omamy prawdziwe i rzekome</vt:lpstr>
      <vt:lpstr>Omamy zmysłowe</vt:lpstr>
      <vt:lpstr>Omamy psychiczne</vt:lpstr>
      <vt:lpstr>Szczególne przeżycia zmysłowe</vt:lpstr>
      <vt:lpstr>Prezentacja programu PowerPoint</vt:lpstr>
      <vt:lpstr>Urojenia prześladowcze</vt:lpstr>
      <vt:lpstr>Urojenia wielkościowe</vt:lpstr>
      <vt:lpstr>Urojenia depresyjne</vt:lpstr>
      <vt:lpstr>1. Ubóstwo mowy -</vt:lpstr>
      <vt:lpstr>2.Ubóstwo treści -</vt:lpstr>
      <vt:lpstr>3. Natłok mowy -</vt:lpstr>
      <vt:lpstr>5. Uskokowość -</vt:lpstr>
      <vt:lpstr>6. Zbaczanie wypowiedzi -</vt:lpstr>
      <vt:lpstr>7. Rozkojarzenie -</vt:lpstr>
      <vt:lpstr>9. Dźwięczenie -</vt:lpstr>
      <vt:lpstr>10. Neologizmy -</vt:lpstr>
      <vt:lpstr>11. Przybliżenia słowne -</vt:lpstr>
      <vt:lpstr>14. Perseweracje -</vt:lpstr>
      <vt:lpstr>15. Echolalia -</vt:lpstr>
      <vt:lpstr>17. Mowa sztuczna -</vt:lpstr>
      <vt:lpstr>Prezentacja programu PowerPoint</vt:lpstr>
      <vt:lpstr>Prezentacja programu PowerPoint</vt:lpstr>
      <vt:lpstr>Prezentacja programu PowerPoint</vt:lpstr>
      <vt:lpstr>Zaburzenia nastroju</vt:lpstr>
      <vt:lpstr>Zaburzenia nastroju</vt:lpstr>
      <vt:lpstr>Student muzyki </vt:lpstr>
      <vt:lpstr>c.d. </vt:lpstr>
      <vt:lpstr>c.d. </vt:lpstr>
      <vt:lpstr>Część 1.</vt:lpstr>
      <vt:lpstr>Część 2.</vt:lpstr>
      <vt:lpstr>Bezsenny i psychotyczny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Zaburzenia nastroju</vt:lpstr>
      <vt:lpstr>Lęk i jego manifestacje</vt:lpstr>
      <vt:lpstr>Lęk i jego manifestacje</vt:lpstr>
      <vt:lpstr>Prezentacja programu PowerPoint</vt:lpstr>
      <vt:lpstr>Prezentacja programu PowerPoint</vt:lpstr>
      <vt:lpstr>Problem </vt:lpstr>
      <vt:lpstr>c.d.</vt:lpstr>
      <vt:lpstr>c.d.</vt:lpstr>
      <vt:lpstr>Prezentacja programu PowerPoint</vt:lpstr>
      <vt:lpstr>Prezentacja programu PowerPoint</vt:lpstr>
      <vt:lpstr>Wykład II – część 2 Co i jak badają psychiatrzy?</vt:lpstr>
      <vt:lpstr>Cel i przebieg badania psychiatrycznego uwarunkowany jest tym:</vt:lpstr>
      <vt:lpstr>Podstawowa opozycja w czasie badania psychiatrycznego</vt:lpstr>
      <vt:lpstr>Trzy typy badania psychiatrycznego </vt:lpstr>
      <vt:lpstr>Ogólne badanie psychiatryczne</vt:lpstr>
      <vt:lpstr>Cele ogólnego badania psychiatrycznego</vt:lpstr>
      <vt:lpstr>Specyfika badania psychiatrycznego związana z miejscem badania </vt:lpstr>
      <vt:lpstr>Domeny badania psychiatrycznego</vt:lpstr>
      <vt:lpstr>Metody zbierania informacji</vt:lpstr>
      <vt:lpstr>Jeśli  w ciągu ostatniego miesiąca cierpiał (a) Pan (i) z powodu któregoś z podanych niżej objawów, proszę je podkreślić: </vt:lpstr>
      <vt:lpstr>Jeśli  w ciągu ostatniego miesiąca cierpiał (a) Pan (i) z powodu któregoś z podanych niżej objawów, proszę je podkreślić:</vt:lpstr>
      <vt:lpstr>Jeśli  w ciągu ostatniego miesiąca cierpiał (a) Pan (i) z powodu któregoś z podanych niżej objawów, proszę je podkreślić:</vt:lpstr>
      <vt:lpstr>Jeśli  w ciągu ostatniego miesiąca cierpiał (a) Pan (i) z powodu któregoś z podanych niżej objawów, proszę je podkreślić:</vt:lpstr>
      <vt:lpstr>Prezentacja programu PowerPoint</vt:lpstr>
      <vt:lpstr>Prezentacja programu PowerPoint</vt:lpstr>
      <vt:lpstr>Prezentacja programu PowerPoint</vt:lpstr>
      <vt:lpstr>Prezentacja programu PowerPoint</vt:lpstr>
      <vt:lpstr>Prezentacja programu PowerPoint</vt:lpstr>
      <vt:lpstr>„Przykazania” dobrego badacza</vt:lpstr>
      <vt:lpstr>Malarstwo i psychiatria</vt:lpstr>
      <vt:lpstr>Francisco de Goya czyli tajemnicza choroba</vt:lpstr>
      <vt:lpstr>Henri de Touluse-Lautrec czyli politoksykomania</vt:lpstr>
      <vt:lpstr>Vincent van Gogh czyli ... ?</vt:lpstr>
      <vt:lpstr>Edvard Munch czyli dwaj jeźdźcy Apokalipsy – gruźlica i choroby psychiczne</vt:lpstr>
      <vt:lpstr>Paul Klee czyli zapowiedź śmierci</vt:lpstr>
      <vt:lpstr>Oskar Kokoschka czyli fascynacja seksualna</vt:lpstr>
      <vt:lpstr>Vasily Kandinsky czyli muzyczna synestezja</vt:lpstr>
      <vt:lpstr>Edward Hooper czyli zespół lęku społecznego</vt:lpstr>
      <vt:lpstr>Rene Magritte  czyli trauma dziecięca</vt:lpstr>
      <vt:lpstr>Jackson Pollock czyli SUD</vt:lpstr>
      <vt:lpstr>Georgia O’Keefee czyli depresja psychotyczna</vt:lpstr>
      <vt:lpstr>Bannerman „obłęd”</vt:lpstr>
      <vt:lpstr>Joseph Askew „nieznana wcześniej monomania”</vt:lpstr>
      <vt:lpstr>Einar Bruninche „majaczenie alkoholowe”</vt:lpstr>
      <vt:lpstr>William Kurelek „schizofrenia ... zdezorganizowana”</vt:lpstr>
      <vt:lpstr>William Kurelek</vt:lpstr>
      <vt:lpstr>William Kurelek</vt:lpstr>
      <vt:lpstr>Marion Patrick „depresja”</vt:lpstr>
      <vt:lpstr>Stanley Lench „choroba maniakalno-depresyjna”</vt:lpstr>
      <vt:lpstr>Brian Charnley „schizofrenia”</vt:lpstr>
      <vt:lpstr>Prezentacja programu PowerPoint</vt:lpstr>
      <vt:lpstr>Robert Wilkie „schizofrenia, pedofilia”</vt:lpstr>
      <vt:lpstr>Elise Pacquette  „anoreksja”</vt:lpstr>
      <vt:lpstr>Nick Blinko „zaburzenie schizoafektywne”</vt:lpstr>
      <vt:lpstr>Anna Donovan „dwa epizody depresji”</vt:lpstr>
      <vt:lpstr>Younes Fabian „schizofrenia ... Urojenia wielkościowe”</vt:lpstr>
      <vt:lpstr>Zdjęcie dr Hoffmana </vt:lpstr>
      <vt:lpstr>Donna Lawrence </vt:lpstr>
      <vt:lpstr>Panna X „schizofrenia, depresja, bulimia”</vt:lpstr>
      <vt:lpstr>Prezentacja programu PowerPoint</vt:lpstr>
      <vt:lpstr>Prezentacja programu PowerPoint</vt:lpstr>
      <vt:lpstr>Prezentacja programu PowerPoint</vt:lpstr>
      <vt:lpstr>Prezentacja programu PowerPoint</vt:lpstr>
      <vt:lpstr>Edmund Monsiel</vt:lpstr>
      <vt:lpstr>Wykład II -   Objawy psychopatologiczne Badanie psychiatryczne Malarstwo a psychiatria </vt:lpstr>
    </vt:vector>
  </TitlesOfParts>
  <Company>Gabinet Lekarski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Zaburzenia uwagi i orientacji</dc:title>
  <dc:creator>Andrzej Czernikiewicz</dc:creator>
  <cp:lastModifiedBy>Andrzej Czernikiewicz</cp:lastModifiedBy>
  <cp:revision>39</cp:revision>
  <dcterms:created xsi:type="dcterms:W3CDTF">2000-10-17T21:57:47Z</dcterms:created>
  <dcterms:modified xsi:type="dcterms:W3CDTF">2015-01-29T21:10:13Z</dcterms:modified>
</cp:coreProperties>
</file>