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5"/>
  </p:notesMasterIdLst>
  <p:sldIdLst>
    <p:sldId id="271" r:id="rId2"/>
    <p:sldId id="272" r:id="rId3"/>
    <p:sldId id="273" r:id="rId4"/>
    <p:sldId id="290" r:id="rId5"/>
    <p:sldId id="274" r:id="rId6"/>
    <p:sldId id="275" r:id="rId7"/>
    <p:sldId id="276" r:id="rId8"/>
    <p:sldId id="291" r:id="rId9"/>
    <p:sldId id="284" r:id="rId10"/>
    <p:sldId id="285" r:id="rId11"/>
    <p:sldId id="283" r:id="rId12"/>
    <p:sldId id="277" r:id="rId13"/>
    <p:sldId id="286" r:id="rId14"/>
    <p:sldId id="287" r:id="rId15"/>
    <p:sldId id="282" r:id="rId16"/>
    <p:sldId id="279" r:id="rId17"/>
    <p:sldId id="280" r:id="rId18"/>
    <p:sldId id="281" r:id="rId19"/>
    <p:sldId id="270" r:id="rId20"/>
    <p:sldId id="288" r:id="rId21"/>
    <p:sldId id="289" r:id="rId22"/>
    <p:sldId id="292" r:id="rId23"/>
    <p:sldId id="293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7" autoAdjust="0"/>
    <p:restoredTop sz="94660"/>
  </p:normalViewPr>
  <p:slideViewPr>
    <p:cSldViewPr snapToGrid="0">
      <p:cViewPr varScale="1">
        <p:scale>
          <a:sx n="90" d="100"/>
          <a:sy n="90" d="100"/>
        </p:scale>
        <p:origin x="4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FB80FB-C831-4D0B-BD1F-79379539C9EF}" type="doc">
      <dgm:prSet loTypeId="urn:microsoft.com/office/officeart/2005/8/layout/process5" loCatId="process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EE56FD15-6195-442C-8CD2-8B3F228CDB29}">
      <dgm:prSet phldrT="[Tekst]"/>
      <dgm:spPr/>
      <dgm:t>
        <a:bodyPr/>
        <a:lstStyle/>
        <a:p>
          <a:r>
            <a:rPr lang="pl-PL" dirty="0"/>
            <a:t>Zachowania gwałtowne lub zaburzona kontrola impulsów </a:t>
          </a:r>
        </a:p>
      </dgm:t>
    </dgm:pt>
    <dgm:pt modelId="{8B603DA6-EA87-4227-BAC4-5B9A3C8C24A8}" type="parTrans" cxnId="{34979B15-26AD-4C46-A882-A8A13380DAF0}">
      <dgm:prSet/>
      <dgm:spPr/>
      <dgm:t>
        <a:bodyPr/>
        <a:lstStyle/>
        <a:p>
          <a:endParaRPr lang="pl-PL"/>
        </a:p>
      </dgm:t>
    </dgm:pt>
    <dgm:pt modelId="{C531E75B-6BAD-483E-A228-D7ACC0B33EEA}" type="sibTrans" cxnId="{34979B15-26AD-4C46-A882-A8A13380DAF0}">
      <dgm:prSet/>
      <dgm:spPr/>
      <dgm:t>
        <a:bodyPr/>
        <a:lstStyle/>
        <a:p>
          <a:endParaRPr lang="pl-PL"/>
        </a:p>
      </dgm:t>
    </dgm:pt>
    <dgm:pt modelId="{689CD7D6-AD7A-4273-A2E4-009DA657E584}">
      <dgm:prSet phldrT="[Tekst]"/>
      <dgm:spPr/>
      <dgm:t>
        <a:bodyPr/>
        <a:lstStyle/>
        <a:p>
          <a:r>
            <a:rPr lang="pl-PL" dirty="0"/>
            <a:t>Czy mogą być efektem SPA lub leków ?</a:t>
          </a:r>
        </a:p>
      </dgm:t>
    </dgm:pt>
    <dgm:pt modelId="{0F248347-37FF-45E9-A288-3265C4D819BC}" type="parTrans" cxnId="{368A385D-E640-453B-AF83-3448D91821E0}">
      <dgm:prSet/>
      <dgm:spPr/>
      <dgm:t>
        <a:bodyPr/>
        <a:lstStyle/>
        <a:p>
          <a:endParaRPr lang="pl-PL"/>
        </a:p>
      </dgm:t>
    </dgm:pt>
    <dgm:pt modelId="{0DF61C61-30CC-4989-B572-0FCB763B51A0}" type="sibTrans" cxnId="{368A385D-E640-453B-AF83-3448D91821E0}">
      <dgm:prSet/>
      <dgm:spPr/>
      <dgm:t>
        <a:bodyPr/>
        <a:lstStyle/>
        <a:p>
          <a:endParaRPr lang="pl-PL"/>
        </a:p>
      </dgm:t>
    </dgm:pt>
    <dgm:pt modelId="{EA20F2A1-043E-4756-9385-C8372E91D232}">
      <dgm:prSet phldrT="[Tekst]"/>
      <dgm:spPr/>
      <dgm:t>
        <a:bodyPr/>
        <a:lstStyle/>
        <a:p>
          <a:r>
            <a:rPr lang="pl-PL" dirty="0"/>
            <a:t>TAK</a:t>
          </a:r>
        </a:p>
      </dgm:t>
    </dgm:pt>
    <dgm:pt modelId="{0B1FEB00-B953-42DE-94CE-7BE560E49CB1}" type="parTrans" cxnId="{96C37FA9-9E80-4565-A6F2-F4ED8D99315D}">
      <dgm:prSet/>
      <dgm:spPr/>
      <dgm:t>
        <a:bodyPr/>
        <a:lstStyle/>
        <a:p>
          <a:endParaRPr lang="pl-PL"/>
        </a:p>
      </dgm:t>
    </dgm:pt>
    <dgm:pt modelId="{1AB175F4-5069-4ADA-A0B0-E8235F138A1E}" type="sibTrans" cxnId="{96C37FA9-9E80-4565-A6F2-F4ED8D99315D}">
      <dgm:prSet/>
      <dgm:spPr/>
      <dgm:t>
        <a:bodyPr/>
        <a:lstStyle/>
        <a:p>
          <a:endParaRPr lang="pl-PL"/>
        </a:p>
      </dgm:t>
    </dgm:pt>
    <dgm:pt modelId="{53CEAC56-E600-4F3E-8753-FB92648B6637}">
      <dgm:prSet phldrT="[Teks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/>
            <a:t>INTOKSYKACJA / ZESPÓŁ ODSTAWIENNY</a:t>
          </a:r>
        </a:p>
      </dgm:t>
    </dgm:pt>
    <dgm:pt modelId="{9A66088F-6FA1-474F-9B0E-94E0D1F46485}" type="parTrans" cxnId="{2CF3E0F2-6DD1-4FDA-941C-A736918F9338}">
      <dgm:prSet/>
      <dgm:spPr/>
      <dgm:t>
        <a:bodyPr/>
        <a:lstStyle/>
        <a:p>
          <a:endParaRPr lang="pl-PL"/>
        </a:p>
      </dgm:t>
    </dgm:pt>
    <dgm:pt modelId="{D0973B12-24E1-4397-B2EA-ED03F12DFB17}" type="sibTrans" cxnId="{2CF3E0F2-6DD1-4FDA-941C-A736918F9338}">
      <dgm:prSet/>
      <dgm:spPr/>
      <dgm:t>
        <a:bodyPr/>
        <a:lstStyle/>
        <a:p>
          <a:endParaRPr lang="pl-PL"/>
        </a:p>
      </dgm:t>
    </dgm:pt>
    <dgm:pt modelId="{E9621A36-B9CE-4CE7-8B6A-EE4486EB5554}">
      <dgm:prSet phldrT="[Tekst]"/>
      <dgm:spPr/>
      <dgm:t>
        <a:bodyPr/>
        <a:lstStyle/>
        <a:p>
          <a:r>
            <a:rPr lang="pl-PL" dirty="0"/>
            <a:t>NIE</a:t>
          </a:r>
        </a:p>
      </dgm:t>
    </dgm:pt>
    <dgm:pt modelId="{B1DF497C-6618-46CB-A7C2-599949753646}" type="parTrans" cxnId="{747902D0-3656-4F97-8087-A093CFBA3C2E}">
      <dgm:prSet/>
      <dgm:spPr/>
      <dgm:t>
        <a:bodyPr/>
        <a:lstStyle/>
        <a:p>
          <a:endParaRPr lang="pl-PL"/>
        </a:p>
      </dgm:t>
    </dgm:pt>
    <dgm:pt modelId="{33C1DA97-D6A9-42CE-8A9A-B2ABBD0E8D31}" type="sibTrans" cxnId="{747902D0-3656-4F97-8087-A093CFBA3C2E}">
      <dgm:prSet/>
      <dgm:spPr/>
      <dgm:t>
        <a:bodyPr/>
        <a:lstStyle/>
        <a:p>
          <a:endParaRPr lang="pl-PL"/>
        </a:p>
      </dgm:t>
    </dgm:pt>
    <dgm:pt modelId="{9AA87AFA-BD1F-480D-8BA7-E92C1ADBF86A}">
      <dgm:prSet/>
      <dgm:spPr/>
      <dgm:t>
        <a:bodyPr/>
        <a:lstStyle/>
        <a:p>
          <a:r>
            <a:rPr lang="pl-PL" dirty="0"/>
            <a:t>Czy zaburzenia mogą być efektem chorób somatycznych </a:t>
          </a:r>
        </a:p>
      </dgm:t>
    </dgm:pt>
    <dgm:pt modelId="{2D2E4738-345A-40D4-A051-963A6D9EB34A}" type="parTrans" cxnId="{5B6BAEE8-2A96-4B33-B185-FD73FE228F4B}">
      <dgm:prSet/>
      <dgm:spPr/>
      <dgm:t>
        <a:bodyPr/>
        <a:lstStyle/>
        <a:p>
          <a:endParaRPr lang="pl-PL"/>
        </a:p>
      </dgm:t>
    </dgm:pt>
    <dgm:pt modelId="{1E7DFC8D-861D-4C2F-96D7-9B8D3DAABEF8}" type="sibTrans" cxnId="{5B6BAEE8-2A96-4B33-B185-FD73FE228F4B}">
      <dgm:prSet/>
      <dgm:spPr/>
      <dgm:t>
        <a:bodyPr/>
        <a:lstStyle/>
        <a:p>
          <a:endParaRPr lang="pl-PL"/>
        </a:p>
      </dgm:t>
    </dgm:pt>
    <dgm:pt modelId="{3EE96D3A-1CC2-403E-A9D0-F49B850AF7FE}">
      <dgm:prSet/>
      <dgm:spPr/>
      <dgm:t>
        <a:bodyPr/>
        <a:lstStyle/>
        <a:p>
          <a:r>
            <a:rPr lang="pl-PL" dirty="0"/>
            <a:t>TAK </a:t>
          </a:r>
        </a:p>
      </dgm:t>
    </dgm:pt>
    <dgm:pt modelId="{B158EC59-B827-40DC-AA6A-428365B4B800}" type="parTrans" cxnId="{FBCA4505-7B87-4D02-B9AB-B291C3F2C7B4}">
      <dgm:prSet/>
      <dgm:spPr/>
      <dgm:t>
        <a:bodyPr/>
        <a:lstStyle/>
        <a:p>
          <a:endParaRPr lang="pl-PL"/>
        </a:p>
      </dgm:t>
    </dgm:pt>
    <dgm:pt modelId="{21DC6561-6117-46EF-9FCE-2224C240BD77}" type="sibTrans" cxnId="{FBCA4505-7B87-4D02-B9AB-B291C3F2C7B4}">
      <dgm:prSet/>
      <dgm:spPr/>
      <dgm:t>
        <a:bodyPr/>
        <a:lstStyle/>
        <a:p>
          <a:endParaRPr lang="pl-PL"/>
        </a:p>
      </dgm:t>
    </dgm:pt>
    <dgm:pt modelId="{C277BC1F-6D22-4D7A-9685-F6D38BC54D99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/>
            <a:t>BPSD, charakteropatia</a:t>
          </a:r>
        </a:p>
      </dgm:t>
    </dgm:pt>
    <dgm:pt modelId="{109EAE71-5326-4029-8FDF-4F55891F7AD3}" type="parTrans" cxnId="{2BB66216-3A86-4515-9045-8EAFE91C4B95}">
      <dgm:prSet/>
      <dgm:spPr/>
      <dgm:t>
        <a:bodyPr/>
        <a:lstStyle/>
        <a:p>
          <a:endParaRPr lang="pl-PL"/>
        </a:p>
      </dgm:t>
    </dgm:pt>
    <dgm:pt modelId="{7641F736-AC81-4073-A028-1F9F85D5D6EE}" type="sibTrans" cxnId="{2BB66216-3A86-4515-9045-8EAFE91C4B95}">
      <dgm:prSet/>
      <dgm:spPr/>
      <dgm:t>
        <a:bodyPr/>
        <a:lstStyle/>
        <a:p>
          <a:endParaRPr lang="pl-PL"/>
        </a:p>
      </dgm:t>
    </dgm:pt>
    <dgm:pt modelId="{186D30DC-DF3D-4B0B-80EA-8EABE8FD21B0}" type="pres">
      <dgm:prSet presAssocID="{F4FB80FB-C831-4D0B-BD1F-79379539C9EF}" presName="diagram" presStyleCnt="0">
        <dgm:presLayoutVars>
          <dgm:dir/>
          <dgm:resizeHandles val="exact"/>
        </dgm:presLayoutVars>
      </dgm:prSet>
      <dgm:spPr/>
    </dgm:pt>
    <dgm:pt modelId="{F1FE0AD2-D557-407C-A63A-34F0B26DFE3F}" type="pres">
      <dgm:prSet presAssocID="{EE56FD15-6195-442C-8CD2-8B3F228CDB29}" presName="node" presStyleLbl="node1" presStyleIdx="0" presStyleCnt="8">
        <dgm:presLayoutVars>
          <dgm:bulletEnabled val="1"/>
        </dgm:presLayoutVars>
      </dgm:prSet>
      <dgm:spPr/>
    </dgm:pt>
    <dgm:pt modelId="{9BC25A58-3E1A-4E32-8701-29451739B1D7}" type="pres">
      <dgm:prSet presAssocID="{C531E75B-6BAD-483E-A228-D7ACC0B33EEA}" presName="sibTrans" presStyleLbl="sibTrans2D1" presStyleIdx="0" presStyleCnt="7"/>
      <dgm:spPr/>
    </dgm:pt>
    <dgm:pt modelId="{BED6BFEB-459F-4FE8-B8D8-CDBAABE70AA5}" type="pres">
      <dgm:prSet presAssocID="{C531E75B-6BAD-483E-A228-D7ACC0B33EEA}" presName="connectorText" presStyleLbl="sibTrans2D1" presStyleIdx="0" presStyleCnt="7"/>
      <dgm:spPr/>
    </dgm:pt>
    <dgm:pt modelId="{1BF6665E-30B2-4F9B-AA32-2004FE1453F6}" type="pres">
      <dgm:prSet presAssocID="{689CD7D6-AD7A-4273-A2E4-009DA657E584}" presName="node" presStyleLbl="node1" presStyleIdx="1" presStyleCnt="8">
        <dgm:presLayoutVars>
          <dgm:bulletEnabled val="1"/>
        </dgm:presLayoutVars>
      </dgm:prSet>
      <dgm:spPr/>
    </dgm:pt>
    <dgm:pt modelId="{FA4B3527-AD5F-49A5-9347-B4C082C9403C}" type="pres">
      <dgm:prSet presAssocID="{0DF61C61-30CC-4989-B572-0FCB763B51A0}" presName="sibTrans" presStyleLbl="sibTrans2D1" presStyleIdx="1" presStyleCnt="7"/>
      <dgm:spPr/>
    </dgm:pt>
    <dgm:pt modelId="{16D84EA8-2A43-4C1C-BA6F-D768B0DC66B0}" type="pres">
      <dgm:prSet presAssocID="{0DF61C61-30CC-4989-B572-0FCB763B51A0}" presName="connectorText" presStyleLbl="sibTrans2D1" presStyleIdx="1" presStyleCnt="7"/>
      <dgm:spPr/>
    </dgm:pt>
    <dgm:pt modelId="{908D728D-36C7-4EFF-BF26-3E3A864FF5A5}" type="pres">
      <dgm:prSet presAssocID="{EA20F2A1-043E-4756-9385-C8372E91D232}" presName="node" presStyleLbl="node1" presStyleIdx="2" presStyleCnt="8">
        <dgm:presLayoutVars>
          <dgm:bulletEnabled val="1"/>
        </dgm:presLayoutVars>
      </dgm:prSet>
      <dgm:spPr/>
    </dgm:pt>
    <dgm:pt modelId="{DAAEFE32-9255-4D10-A704-FC2BF3C6E304}" type="pres">
      <dgm:prSet presAssocID="{1AB175F4-5069-4ADA-A0B0-E8235F138A1E}" presName="sibTrans" presStyleLbl="sibTrans2D1" presStyleIdx="2" presStyleCnt="7"/>
      <dgm:spPr/>
    </dgm:pt>
    <dgm:pt modelId="{365C1A81-27D1-44E6-8242-BC93AD38021C}" type="pres">
      <dgm:prSet presAssocID="{1AB175F4-5069-4ADA-A0B0-E8235F138A1E}" presName="connectorText" presStyleLbl="sibTrans2D1" presStyleIdx="2" presStyleCnt="7"/>
      <dgm:spPr/>
    </dgm:pt>
    <dgm:pt modelId="{C7D6A0B7-36DB-46BA-A61B-D0D9EABBC75A}" type="pres">
      <dgm:prSet presAssocID="{53CEAC56-E600-4F3E-8753-FB92648B6637}" presName="node" presStyleLbl="node1" presStyleIdx="3" presStyleCnt="8">
        <dgm:presLayoutVars>
          <dgm:bulletEnabled val="1"/>
        </dgm:presLayoutVars>
      </dgm:prSet>
      <dgm:spPr/>
    </dgm:pt>
    <dgm:pt modelId="{4674FF0E-6F60-4421-9699-BD4C12619402}" type="pres">
      <dgm:prSet presAssocID="{D0973B12-24E1-4397-B2EA-ED03F12DFB17}" presName="sibTrans" presStyleLbl="sibTrans2D1" presStyleIdx="3" presStyleCnt="7" custScaleY="104819" custLinFactX="-108325" custLinFactY="-100000" custLinFactNeighborX="-200000" custLinFactNeighborY="-115095"/>
      <dgm:spPr>
        <a:prstGeom prst="upArrow">
          <a:avLst/>
        </a:prstGeom>
      </dgm:spPr>
    </dgm:pt>
    <dgm:pt modelId="{4ECC1836-5E80-44A9-821C-2C6A2A340897}" type="pres">
      <dgm:prSet presAssocID="{D0973B12-24E1-4397-B2EA-ED03F12DFB17}" presName="connectorText" presStyleLbl="sibTrans2D1" presStyleIdx="3" presStyleCnt="7"/>
      <dgm:spPr/>
    </dgm:pt>
    <dgm:pt modelId="{D82D1CF9-EA3C-4590-B45E-ABFCDE85B804}" type="pres">
      <dgm:prSet presAssocID="{E9621A36-B9CE-4CE7-8B6A-EE4486EB5554}" presName="node" presStyleLbl="node1" presStyleIdx="4" presStyleCnt="8">
        <dgm:presLayoutVars>
          <dgm:bulletEnabled val="1"/>
        </dgm:presLayoutVars>
      </dgm:prSet>
      <dgm:spPr/>
    </dgm:pt>
    <dgm:pt modelId="{E592F487-9B6C-4060-A5C8-320BC21A723C}" type="pres">
      <dgm:prSet presAssocID="{33C1DA97-D6A9-42CE-8A9A-B2ABBD0E8D31}" presName="sibTrans" presStyleLbl="sibTrans2D1" presStyleIdx="4" presStyleCnt="7"/>
      <dgm:spPr/>
    </dgm:pt>
    <dgm:pt modelId="{01FF86C8-0591-46EF-810C-584C8ED6BF4B}" type="pres">
      <dgm:prSet presAssocID="{33C1DA97-D6A9-42CE-8A9A-B2ABBD0E8D31}" presName="connectorText" presStyleLbl="sibTrans2D1" presStyleIdx="4" presStyleCnt="7"/>
      <dgm:spPr/>
    </dgm:pt>
    <dgm:pt modelId="{6D2D9902-5FF4-4921-B24C-B4DB370F89F0}" type="pres">
      <dgm:prSet presAssocID="{9AA87AFA-BD1F-480D-8BA7-E92C1ADBF86A}" presName="node" presStyleLbl="node1" presStyleIdx="5" presStyleCnt="8">
        <dgm:presLayoutVars>
          <dgm:bulletEnabled val="1"/>
        </dgm:presLayoutVars>
      </dgm:prSet>
      <dgm:spPr/>
    </dgm:pt>
    <dgm:pt modelId="{6192C46F-5A1C-4152-B63D-7A8DE93F4957}" type="pres">
      <dgm:prSet presAssocID="{1E7DFC8D-861D-4C2F-96D7-9B8D3DAABEF8}" presName="sibTrans" presStyleLbl="sibTrans2D1" presStyleIdx="5" presStyleCnt="7"/>
      <dgm:spPr/>
    </dgm:pt>
    <dgm:pt modelId="{5BAABE0A-2256-4EC9-9FCC-9711D77A22A4}" type="pres">
      <dgm:prSet presAssocID="{1E7DFC8D-861D-4C2F-96D7-9B8D3DAABEF8}" presName="connectorText" presStyleLbl="sibTrans2D1" presStyleIdx="5" presStyleCnt="7"/>
      <dgm:spPr/>
    </dgm:pt>
    <dgm:pt modelId="{F8D7B093-A674-40A7-BF3B-9561CE1A8395}" type="pres">
      <dgm:prSet presAssocID="{3EE96D3A-1CC2-403E-A9D0-F49B850AF7FE}" presName="node" presStyleLbl="node1" presStyleIdx="6" presStyleCnt="8">
        <dgm:presLayoutVars>
          <dgm:bulletEnabled val="1"/>
        </dgm:presLayoutVars>
      </dgm:prSet>
      <dgm:spPr/>
    </dgm:pt>
    <dgm:pt modelId="{BF5A01BC-FC9B-4AAC-877F-0ACA620908D8}" type="pres">
      <dgm:prSet presAssocID="{21DC6561-6117-46EF-9FCE-2224C240BD77}" presName="sibTrans" presStyleLbl="sibTrans2D1" presStyleIdx="6" presStyleCnt="7"/>
      <dgm:spPr/>
    </dgm:pt>
    <dgm:pt modelId="{728E6847-2225-4AB7-8F44-3BEA4142ACC6}" type="pres">
      <dgm:prSet presAssocID="{21DC6561-6117-46EF-9FCE-2224C240BD77}" presName="connectorText" presStyleLbl="sibTrans2D1" presStyleIdx="6" presStyleCnt="7"/>
      <dgm:spPr/>
    </dgm:pt>
    <dgm:pt modelId="{7FB5BA38-028B-4DA5-817A-D42519725C48}" type="pres">
      <dgm:prSet presAssocID="{C277BC1F-6D22-4D7A-9685-F6D38BC54D99}" presName="node" presStyleLbl="node1" presStyleIdx="7" presStyleCnt="8">
        <dgm:presLayoutVars>
          <dgm:bulletEnabled val="1"/>
        </dgm:presLayoutVars>
      </dgm:prSet>
      <dgm:spPr/>
    </dgm:pt>
  </dgm:ptLst>
  <dgm:cxnLst>
    <dgm:cxn modelId="{90871601-B99F-47B8-9571-7200B84EA69A}" type="presOf" srcId="{D0973B12-24E1-4397-B2EA-ED03F12DFB17}" destId="{4ECC1836-5E80-44A9-821C-2C6A2A340897}" srcOrd="1" destOrd="0" presId="urn:microsoft.com/office/officeart/2005/8/layout/process5"/>
    <dgm:cxn modelId="{FBCA4505-7B87-4D02-B9AB-B291C3F2C7B4}" srcId="{F4FB80FB-C831-4D0B-BD1F-79379539C9EF}" destId="{3EE96D3A-1CC2-403E-A9D0-F49B850AF7FE}" srcOrd="6" destOrd="0" parTransId="{B158EC59-B827-40DC-AA6A-428365B4B800}" sibTransId="{21DC6561-6117-46EF-9FCE-2224C240BD77}"/>
    <dgm:cxn modelId="{17C89106-1C33-45A8-9810-7B186409DDCF}" type="presOf" srcId="{1AB175F4-5069-4ADA-A0B0-E8235F138A1E}" destId="{365C1A81-27D1-44E6-8242-BC93AD38021C}" srcOrd="1" destOrd="0" presId="urn:microsoft.com/office/officeart/2005/8/layout/process5"/>
    <dgm:cxn modelId="{4A366F0B-A040-49F2-B541-5260B4D065F3}" type="presOf" srcId="{689CD7D6-AD7A-4273-A2E4-009DA657E584}" destId="{1BF6665E-30B2-4F9B-AA32-2004FE1453F6}" srcOrd="0" destOrd="0" presId="urn:microsoft.com/office/officeart/2005/8/layout/process5"/>
    <dgm:cxn modelId="{34979B15-26AD-4C46-A882-A8A13380DAF0}" srcId="{F4FB80FB-C831-4D0B-BD1F-79379539C9EF}" destId="{EE56FD15-6195-442C-8CD2-8B3F228CDB29}" srcOrd="0" destOrd="0" parTransId="{8B603DA6-EA87-4227-BAC4-5B9A3C8C24A8}" sibTransId="{C531E75B-6BAD-483E-A228-D7ACC0B33EEA}"/>
    <dgm:cxn modelId="{2BB66216-3A86-4515-9045-8EAFE91C4B95}" srcId="{F4FB80FB-C831-4D0B-BD1F-79379539C9EF}" destId="{C277BC1F-6D22-4D7A-9685-F6D38BC54D99}" srcOrd="7" destOrd="0" parTransId="{109EAE71-5326-4029-8FDF-4F55891F7AD3}" sibTransId="{7641F736-AC81-4073-A028-1F9F85D5D6EE}"/>
    <dgm:cxn modelId="{4019091B-3C27-42A4-AB33-A7ED7CE82E1D}" type="presOf" srcId="{33C1DA97-D6A9-42CE-8A9A-B2ABBD0E8D31}" destId="{01FF86C8-0591-46EF-810C-584C8ED6BF4B}" srcOrd="1" destOrd="0" presId="urn:microsoft.com/office/officeart/2005/8/layout/process5"/>
    <dgm:cxn modelId="{99FE601D-856A-4804-B811-EF0977D8D18C}" type="presOf" srcId="{53CEAC56-E600-4F3E-8753-FB92648B6637}" destId="{C7D6A0B7-36DB-46BA-A61B-D0D9EABBC75A}" srcOrd="0" destOrd="0" presId="urn:microsoft.com/office/officeart/2005/8/layout/process5"/>
    <dgm:cxn modelId="{8AB3ED25-ABAA-4C9A-A718-7DD459F6C98E}" type="presOf" srcId="{21DC6561-6117-46EF-9FCE-2224C240BD77}" destId="{BF5A01BC-FC9B-4AAC-877F-0ACA620908D8}" srcOrd="0" destOrd="0" presId="urn:microsoft.com/office/officeart/2005/8/layout/process5"/>
    <dgm:cxn modelId="{839E4837-AE76-4220-9840-6B37CDD3D62C}" type="presOf" srcId="{E9621A36-B9CE-4CE7-8B6A-EE4486EB5554}" destId="{D82D1CF9-EA3C-4590-B45E-ABFCDE85B804}" srcOrd="0" destOrd="0" presId="urn:microsoft.com/office/officeart/2005/8/layout/process5"/>
    <dgm:cxn modelId="{2F71B03C-CE6F-4EF2-9DB8-C1EBB2711109}" type="presOf" srcId="{C277BC1F-6D22-4D7A-9685-F6D38BC54D99}" destId="{7FB5BA38-028B-4DA5-817A-D42519725C48}" srcOrd="0" destOrd="0" presId="urn:microsoft.com/office/officeart/2005/8/layout/process5"/>
    <dgm:cxn modelId="{1054C83F-CEC6-47D5-9FE2-3CBA43DB885E}" type="presOf" srcId="{0DF61C61-30CC-4989-B572-0FCB763B51A0}" destId="{16D84EA8-2A43-4C1C-BA6F-D768B0DC66B0}" srcOrd="1" destOrd="0" presId="urn:microsoft.com/office/officeart/2005/8/layout/process5"/>
    <dgm:cxn modelId="{368A385D-E640-453B-AF83-3448D91821E0}" srcId="{F4FB80FB-C831-4D0B-BD1F-79379539C9EF}" destId="{689CD7D6-AD7A-4273-A2E4-009DA657E584}" srcOrd="1" destOrd="0" parTransId="{0F248347-37FF-45E9-A288-3265C4D819BC}" sibTransId="{0DF61C61-30CC-4989-B572-0FCB763B51A0}"/>
    <dgm:cxn modelId="{C6EC8061-9230-4EB6-9BB7-86CAC867D1E1}" type="presOf" srcId="{3EE96D3A-1CC2-403E-A9D0-F49B850AF7FE}" destId="{F8D7B093-A674-40A7-BF3B-9561CE1A8395}" srcOrd="0" destOrd="0" presId="urn:microsoft.com/office/officeart/2005/8/layout/process5"/>
    <dgm:cxn modelId="{CD0ABE62-6A6F-48C6-8381-CE1650E0423F}" type="presOf" srcId="{1AB175F4-5069-4ADA-A0B0-E8235F138A1E}" destId="{DAAEFE32-9255-4D10-A704-FC2BF3C6E304}" srcOrd="0" destOrd="0" presId="urn:microsoft.com/office/officeart/2005/8/layout/process5"/>
    <dgm:cxn modelId="{2455D764-4ECB-407B-B5D0-366281F96C14}" type="presOf" srcId="{C531E75B-6BAD-483E-A228-D7ACC0B33EEA}" destId="{BED6BFEB-459F-4FE8-B8D8-CDBAABE70AA5}" srcOrd="1" destOrd="0" presId="urn:microsoft.com/office/officeart/2005/8/layout/process5"/>
    <dgm:cxn modelId="{0571CB4D-9B10-4118-9BDE-343F4955D686}" type="presOf" srcId="{9AA87AFA-BD1F-480D-8BA7-E92C1ADBF86A}" destId="{6D2D9902-5FF4-4921-B24C-B4DB370F89F0}" srcOrd="0" destOrd="0" presId="urn:microsoft.com/office/officeart/2005/8/layout/process5"/>
    <dgm:cxn modelId="{83DD8750-1A6B-41A4-86F6-00693CBF4CED}" type="presOf" srcId="{C531E75B-6BAD-483E-A228-D7ACC0B33EEA}" destId="{9BC25A58-3E1A-4E32-8701-29451739B1D7}" srcOrd="0" destOrd="0" presId="urn:microsoft.com/office/officeart/2005/8/layout/process5"/>
    <dgm:cxn modelId="{BA7F9970-0DF4-4072-AB0C-3E5733E7E603}" type="presOf" srcId="{D0973B12-24E1-4397-B2EA-ED03F12DFB17}" destId="{4674FF0E-6F60-4421-9699-BD4C12619402}" srcOrd="0" destOrd="0" presId="urn:microsoft.com/office/officeart/2005/8/layout/process5"/>
    <dgm:cxn modelId="{8BF6C77D-5EF8-4BEE-84DA-0804986D94AD}" type="presOf" srcId="{EA20F2A1-043E-4756-9385-C8372E91D232}" destId="{908D728D-36C7-4EFF-BF26-3E3A864FF5A5}" srcOrd="0" destOrd="0" presId="urn:microsoft.com/office/officeart/2005/8/layout/process5"/>
    <dgm:cxn modelId="{AD436486-5AC2-465C-A1DE-881A6F860812}" type="presOf" srcId="{0DF61C61-30CC-4989-B572-0FCB763B51A0}" destId="{FA4B3527-AD5F-49A5-9347-B4C082C9403C}" srcOrd="0" destOrd="0" presId="urn:microsoft.com/office/officeart/2005/8/layout/process5"/>
    <dgm:cxn modelId="{A9B4A286-9EC2-434E-98B6-D96271C33238}" type="presOf" srcId="{33C1DA97-D6A9-42CE-8A9A-B2ABBD0E8D31}" destId="{E592F487-9B6C-4060-A5C8-320BC21A723C}" srcOrd="0" destOrd="0" presId="urn:microsoft.com/office/officeart/2005/8/layout/process5"/>
    <dgm:cxn modelId="{B388C089-8F6D-4B4F-B6D5-5E450D21D501}" type="presOf" srcId="{EE56FD15-6195-442C-8CD2-8B3F228CDB29}" destId="{F1FE0AD2-D557-407C-A63A-34F0B26DFE3F}" srcOrd="0" destOrd="0" presId="urn:microsoft.com/office/officeart/2005/8/layout/process5"/>
    <dgm:cxn modelId="{D07C2E8A-4892-48D9-B4C4-985B0E3761E0}" type="presOf" srcId="{1E7DFC8D-861D-4C2F-96D7-9B8D3DAABEF8}" destId="{6192C46F-5A1C-4152-B63D-7A8DE93F4957}" srcOrd="0" destOrd="0" presId="urn:microsoft.com/office/officeart/2005/8/layout/process5"/>
    <dgm:cxn modelId="{37C44FA5-6A7D-48DF-85A5-F1E2F0B6D6D8}" type="presOf" srcId="{1E7DFC8D-861D-4C2F-96D7-9B8D3DAABEF8}" destId="{5BAABE0A-2256-4EC9-9FCC-9711D77A22A4}" srcOrd="1" destOrd="0" presId="urn:microsoft.com/office/officeart/2005/8/layout/process5"/>
    <dgm:cxn modelId="{96C37FA9-9E80-4565-A6F2-F4ED8D99315D}" srcId="{F4FB80FB-C831-4D0B-BD1F-79379539C9EF}" destId="{EA20F2A1-043E-4756-9385-C8372E91D232}" srcOrd="2" destOrd="0" parTransId="{0B1FEB00-B953-42DE-94CE-7BE560E49CB1}" sibTransId="{1AB175F4-5069-4ADA-A0B0-E8235F138A1E}"/>
    <dgm:cxn modelId="{925D69AB-8D98-45AE-BB7E-D02C1844EC53}" type="presOf" srcId="{21DC6561-6117-46EF-9FCE-2224C240BD77}" destId="{728E6847-2225-4AB7-8F44-3BEA4142ACC6}" srcOrd="1" destOrd="0" presId="urn:microsoft.com/office/officeart/2005/8/layout/process5"/>
    <dgm:cxn modelId="{747902D0-3656-4F97-8087-A093CFBA3C2E}" srcId="{F4FB80FB-C831-4D0B-BD1F-79379539C9EF}" destId="{E9621A36-B9CE-4CE7-8B6A-EE4486EB5554}" srcOrd="4" destOrd="0" parTransId="{B1DF497C-6618-46CB-A7C2-599949753646}" sibTransId="{33C1DA97-D6A9-42CE-8A9A-B2ABBD0E8D31}"/>
    <dgm:cxn modelId="{8FD2B1D8-293B-4480-9BA6-E8E6A5A17A4D}" type="presOf" srcId="{F4FB80FB-C831-4D0B-BD1F-79379539C9EF}" destId="{186D30DC-DF3D-4B0B-80EA-8EABE8FD21B0}" srcOrd="0" destOrd="0" presId="urn:microsoft.com/office/officeart/2005/8/layout/process5"/>
    <dgm:cxn modelId="{5B6BAEE8-2A96-4B33-B185-FD73FE228F4B}" srcId="{F4FB80FB-C831-4D0B-BD1F-79379539C9EF}" destId="{9AA87AFA-BD1F-480D-8BA7-E92C1ADBF86A}" srcOrd="5" destOrd="0" parTransId="{2D2E4738-345A-40D4-A051-963A6D9EB34A}" sibTransId="{1E7DFC8D-861D-4C2F-96D7-9B8D3DAABEF8}"/>
    <dgm:cxn modelId="{2CF3E0F2-6DD1-4FDA-941C-A736918F9338}" srcId="{F4FB80FB-C831-4D0B-BD1F-79379539C9EF}" destId="{53CEAC56-E600-4F3E-8753-FB92648B6637}" srcOrd="3" destOrd="0" parTransId="{9A66088F-6FA1-474F-9B0E-94E0D1F46485}" sibTransId="{D0973B12-24E1-4397-B2EA-ED03F12DFB17}"/>
    <dgm:cxn modelId="{F1790AE0-F0F9-4F3A-ADAA-095AC0A40A43}" type="presParOf" srcId="{186D30DC-DF3D-4B0B-80EA-8EABE8FD21B0}" destId="{F1FE0AD2-D557-407C-A63A-34F0B26DFE3F}" srcOrd="0" destOrd="0" presId="urn:microsoft.com/office/officeart/2005/8/layout/process5"/>
    <dgm:cxn modelId="{3F3BA19C-FE7E-4113-B26E-21A7660461B9}" type="presParOf" srcId="{186D30DC-DF3D-4B0B-80EA-8EABE8FD21B0}" destId="{9BC25A58-3E1A-4E32-8701-29451739B1D7}" srcOrd="1" destOrd="0" presId="urn:microsoft.com/office/officeart/2005/8/layout/process5"/>
    <dgm:cxn modelId="{92461AF3-26F8-40F8-9C35-5E3581BAB548}" type="presParOf" srcId="{9BC25A58-3E1A-4E32-8701-29451739B1D7}" destId="{BED6BFEB-459F-4FE8-B8D8-CDBAABE70AA5}" srcOrd="0" destOrd="0" presId="urn:microsoft.com/office/officeart/2005/8/layout/process5"/>
    <dgm:cxn modelId="{4B27180F-44E3-4107-BF87-905752B6BAD2}" type="presParOf" srcId="{186D30DC-DF3D-4B0B-80EA-8EABE8FD21B0}" destId="{1BF6665E-30B2-4F9B-AA32-2004FE1453F6}" srcOrd="2" destOrd="0" presId="urn:microsoft.com/office/officeart/2005/8/layout/process5"/>
    <dgm:cxn modelId="{FAB00E40-E296-43FB-B854-A2837B2F32B1}" type="presParOf" srcId="{186D30DC-DF3D-4B0B-80EA-8EABE8FD21B0}" destId="{FA4B3527-AD5F-49A5-9347-B4C082C9403C}" srcOrd="3" destOrd="0" presId="urn:microsoft.com/office/officeart/2005/8/layout/process5"/>
    <dgm:cxn modelId="{D1DC0318-7D37-4693-8754-ED5FA835FD2A}" type="presParOf" srcId="{FA4B3527-AD5F-49A5-9347-B4C082C9403C}" destId="{16D84EA8-2A43-4C1C-BA6F-D768B0DC66B0}" srcOrd="0" destOrd="0" presId="urn:microsoft.com/office/officeart/2005/8/layout/process5"/>
    <dgm:cxn modelId="{6250ED7E-E4B8-4F56-BFBF-9CE836788162}" type="presParOf" srcId="{186D30DC-DF3D-4B0B-80EA-8EABE8FD21B0}" destId="{908D728D-36C7-4EFF-BF26-3E3A864FF5A5}" srcOrd="4" destOrd="0" presId="urn:microsoft.com/office/officeart/2005/8/layout/process5"/>
    <dgm:cxn modelId="{6A29E90A-225B-47F9-AD57-F6F845DB1717}" type="presParOf" srcId="{186D30DC-DF3D-4B0B-80EA-8EABE8FD21B0}" destId="{DAAEFE32-9255-4D10-A704-FC2BF3C6E304}" srcOrd="5" destOrd="0" presId="urn:microsoft.com/office/officeart/2005/8/layout/process5"/>
    <dgm:cxn modelId="{FC220346-9B9E-4158-8527-0101C5434A82}" type="presParOf" srcId="{DAAEFE32-9255-4D10-A704-FC2BF3C6E304}" destId="{365C1A81-27D1-44E6-8242-BC93AD38021C}" srcOrd="0" destOrd="0" presId="urn:microsoft.com/office/officeart/2005/8/layout/process5"/>
    <dgm:cxn modelId="{2B3C40BD-1247-422D-B406-C4E9FD6881A7}" type="presParOf" srcId="{186D30DC-DF3D-4B0B-80EA-8EABE8FD21B0}" destId="{C7D6A0B7-36DB-46BA-A61B-D0D9EABBC75A}" srcOrd="6" destOrd="0" presId="urn:microsoft.com/office/officeart/2005/8/layout/process5"/>
    <dgm:cxn modelId="{8786B65D-6AB4-4A09-AD7F-2F5BD3EF436C}" type="presParOf" srcId="{186D30DC-DF3D-4B0B-80EA-8EABE8FD21B0}" destId="{4674FF0E-6F60-4421-9699-BD4C12619402}" srcOrd="7" destOrd="0" presId="urn:microsoft.com/office/officeart/2005/8/layout/process5"/>
    <dgm:cxn modelId="{BF35CD35-4416-4568-939D-EB22A92D498B}" type="presParOf" srcId="{4674FF0E-6F60-4421-9699-BD4C12619402}" destId="{4ECC1836-5E80-44A9-821C-2C6A2A340897}" srcOrd="0" destOrd="0" presId="urn:microsoft.com/office/officeart/2005/8/layout/process5"/>
    <dgm:cxn modelId="{99DA016E-4ADF-435A-903A-1677046CADAC}" type="presParOf" srcId="{186D30DC-DF3D-4B0B-80EA-8EABE8FD21B0}" destId="{D82D1CF9-EA3C-4590-B45E-ABFCDE85B804}" srcOrd="8" destOrd="0" presId="urn:microsoft.com/office/officeart/2005/8/layout/process5"/>
    <dgm:cxn modelId="{BD566185-772C-41D2-90A7-49746D5BC3E1}" type="presParOf" srcId="{186D30DC-DF3D-4B0B-80EA-8EABE8FD21B0}" destId="{E592F487-9B6C-4060-A5C8-320BC21A723C}" srcOrd="9" destOrd="0" presId="urn:microsoft.com/office/officeart/2005/8/layout/process5"/>
    <dgm:cxn modelId="{68C74569-3191-4BAE-8E2C-633271BFB665}" type="presParOf" srcId="{E592F487-9B6C-4060-A5C8-320BC21A723C}" destId="{01FF86C8-0591-46EF-810C-584C8ED6BF4B}" srcOrd="0" destOrd="0" presId="urn:microsoft.com/office/officeart/2005/8/layout/process5"/>
    <dgm:cxn modelId="{E0FECF93-EC2F-4621-9E55-6EF63FA2C08B}" type="presParOf" srcId="{186D30DC-DF3D-4B0B-80EA-8EABE8FD21B0}" destId="{6D2D9902-5FF4-4921-B24C-B4DB370F89F0}" srcOrd="10" destOrd="0" presId="urn:microsoft.com/office/officeart/2005/8/layout/process5"/>
    <dgm:cxn modelId="{0D65A109-B365-4D44-9EE4-6BBD8679017A}" type="presParOf" srcId="{186D30DC-DF3D-4B0B-80EA-8EABE8FD21B0}" destId="{6192C46F-5A1C-4152-B63D-7A8DE93F4957}" srcOrd="11" destOrd="0" presId="urn:microsoft.com/office/officeart/2005/8/layout/process5"/>
    <dgm:cxn modelId="{E6F7EB63-C98D-4008-B8B7-4CE4A6CFECDA}" type="presParOf" srcId="{6192C46F-5A1C-4152-B63D-7A8DE93F4957}" destId="{5BAABE0A-2256-4EC9-9FCC-9711D77A22A4}" srcOrd="0" destOrd="0" presId="urn:microsoft.com/office/officeart/2005/8/layout/process5"/>
    <dgm:cxn modelId="{A8B53451-AB5A-4D92-852D-BC5094E98039}" type="presParOf" srcId="{186D30DC-DF3D-4B0B-80EA-8EABE8FD21B0}" destId="{F8D7B093-A674-40A7-BF3B-9561CE1A8395}" srcOrd="12" destOrd="0" presId="urn:microsoft.com/office/officeart/2005/8/layout/process5"/>
    <dgm:cxn modelId="{E111702A-0950-422D-8234-4B56CDCA7691}" type="presParOf" srcId="{186D30DC-DF3D-4B0B-80EA-8EABE8FD21B0}" destId="{BF5A01BC-FC9B-4AAC-877F-0ACA620908D8}" srcOrd="13" destOrd="0" presId="urn:microsoft.com/office/officeart/2005/8/layout/process5"/>
    <dgm:cxn modelId="{548E9759-4AE6-4B81-8505-84DB50AB2BA6}" type="presParOf" srcId="{BF5A01BC-FC9B-4AAC-877F-0ACA620908D8}" destId="{728E6847-2225-4AB7-8F44-3BEA4142ACC6}" srcOrd="0" destOrd="0" presId="urn:microsoft.com/office/officeart/2005/8/layout/process5"/>
    <dgm:cxn modelId="{204B663C-8DFB-4812-9DAE-AC67EB6B05D4}" type="presParOf" srcId="{186D30DC-DF3D-4B0B-80EA-8EABE8FD21B0}" destId="{7FB5BA38-028B-4DA5-817A-D42519725C48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FB80FB-C831-4D0B-BD1F-79379539C9EF}" type="doc">
      <dgm:prSet loTypeId="urn:microsoft.com/office/officeart/2005/8/layout/process5" loCatId="process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EE56FD15-6195-442C-8CD2-8B3F228CDB29}">
      <dgm:prSet phldrT="[Tekst]"/>
      <dgm:spPr/>
      <dgm:t>
        <a:bodyPr/>
        <a:lstStyle/>
        <a:p>
          <a:r>
            <a:rPr lang="pl-PL" dirty="0"/>
            <a:t>Zachowania gwałtowne lub zaburzona kontrola impulsów nie są efektem SPA, leków, chorób somatycznych, w tym </a:t>
          </a:r>
          <a:r>
            <a:rPr lang="pl-PL" dirty="0" err="1"/>
            <a:t>neurodegemeracyjnych</a:t>
          </a:r>
          <a:endParaRPr lang="pl-PL" dirty="0"/>
        </a:p>
      </dgm:t>
    </dgm:pt>
    <dgm:pt modelId="{8B603DA6-EA87-4227-BAC4-5B9A3C8C24A8}" type="parTrans" cxnId="{34979B15-26AD-4C46-A882-A8A13380DAF0}">
      <dgm:prSet/>
      <dgm:spPr/>
      <dgm:t>
        <a:bodyPr/>
        <a:lstStyle/>
        <a:p>
          <a:endParaRPr lang="pl-PL"/>
        </a:p>
      </dgm:t>
    </dgm:pt>
    <dgm:pt modelId="{C531E75B-6BAD-483E-A228-D7ACC0B33EEA}" type="sibTrans" cxnId="{34979B15-26AD-4C46-A882-A8A13380DAF0}">
      <dgm:prSet/>
      <dgm:spPr/>
      <dgm:t>
        <a:bodyPr/>
        <a:lstStyle/>
        <a:p>
          <a:endParaRPr lang="pl-PL"/>
        </a:p>
      </dgm:t>
    </dgm:pt>
    <dgm:pt modelId="{689CD7D6-AD7A-4273-A2E4-009DA657E584}">
      <dgm:prSet phldrT="[Tekst]"/>
      <dgm:spPr/>
      <dgm:t>
        <a:bodyPr/>
        <a:lstStyle/>
        <a:p>
          <a:r>
            <a:rPr lang="pl-PL" dirty="0"/>
            <a:t>Czy pacjent cierpi na depresję </a:t>
          </a:r>
        </a:p>
      </dgm:t>
    </dgm:pt>
    <dgm:pt modelId="{0F248347-37FF-45E9-A288-3265C4D819BC}" type="parTrans" cxnId="{368A385D-E640-453B-AF83-3448D91821E0}">
      <dgm:prSet/>
      <dgm:spPr/>
      <dgm:t>
        <a:bodyPr/>
        <a:lstStyle/>
        <a:p>
          <a:endParaRPr lang="pl-PL"/>
        </a:p>
      </dgm:t>
    </dgm:pt>
    <dgm:pt modelId="{0DF61C61-30CC-4989-B572-0FCB763B51A0}" type="sibTrans" cxnId="{368A385D-E640-453B-AF83-3448D91821E0}">
      <dgm:prSet/>
      <dgm:spPr/>
      <dgm:t>
        <a:bodyPr/>
        <a:lstStyle/>
        <a:p>
          <a:endParaRPr lang="pl-PL"/>
        </a:p>
      </dgm:t>
    </dgm:pt>
    <dgm:pt modelId="{EA20F2A1-043E-4756-9385-C8372E91D232}">
      <dgm:prSet phldrT="[Tekst]"/>
      <dgm:spPr/>
      <dgm:t>
        <a:bodyPr/>
        <a:lstStyle/>
        <a:p>
          <a:r>
            <a:rPr lang="pl-PL" dirty="0"/>
            <a:t>TAK</a:t>
          </a:r>
        </a:p>
      </dgm:t>
    </dgm:pt>
    <dgm:pt modelId="{0B1FEB00-B953-42DE-94CE-7BE560E49CB1}" type="parTrans" cxnId="{96C37FA9-9E80-4565-A6F2-F4ED8D99315D}">
      <dgm:prSet/>
      <dgm:spPr/>
      <dgm:t>
        <a:bodyPr/>
        <a:lstStyle/>
        <a:p>
          <a:endParaRPr lang="pl-PL"/>
        </a:p>
      </dgm:t>
    </dgm:pt>
    <dgm:pt modelId="{1AB175F4-5069-4ADA-A0B0-E8235F138A1E}" type="sibTrans" cxnId="{96C37FA9-9E80-4565-A6F2-F4ED8D99315D}">
      <dgm:prSet/>
      <dgm:spPr/>
      <dgm:t>
        <a:bodyPr/>
        <a:lstStyle/>
        <a:p>
          <a:endParaRPr lang="pl-PL"/>
        </a:p>
      </dgm:t>
    </dgm:pt>
    <dgm:pt modelId="{53CEAC56-E600-4F3E-8753-FB92648B6637}">
      <dgm:prSet phldrT="[Teks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 err="1"/>
            <a:t>ChAJ</a:t>
          </a:r>
          <a:r>
            <a:rPr lang="pl-PL" dirty="0"/>
            <a:t>, </a:t>
          </a:r>
          <a:r>
            <a:rPr lang="pl-PL" dirty="0" err="1"/>
            <a:t>ChAD</a:t>
          </a:r>
          <a:r>
            <a:rPr lang="pl-PL" dirty="0"/>
            <a:t>, ZSA</a:t>
          </a:r>
        </a:p>
      </dgm:t>
    </dgm:pt>
    <dgm:pt modelId="{9A66088F-6FA1-474F-9B0E-94E0D1F46485}" type="parTrans" cxnId="{2CF3E0F2-6DD1-4FDA-941C-A736918F9338}">
      <dgm:prSet/>
      <dgm:spPr/>
      <dgm:t>
        <a:bodyPr/>
        <a:lstStyle/>
        <a:p>
          <a:endParaRPr lang="pl-PL"/>
        </a:p>
      </dgm:t>
    </dgm:pt>
    <dgm:pt modelId="{D0973B12-24E1-4397-B2EA-ED03F12DFB17}" type="sibTrans" cxnId="{2CF3E0F2-6DD1-4FDA-941C-A736918F9338}">
      <dgm:prSet/>
      <dgm:spPr/>
      <dgm:t>
        <a:bodyPr/>
        <a:lstStyle/>
        <a:p>
          <a:endParaRPr lang="pl-PL"/>
        </a:p>
      </dgm:t>
    </dgm:pt>
    <dgm:pt modelId="{E9621A36-B9CE-4CE7-8B6A-EE4486EB5554}">
      <dgm:prSet phldrT="[Tekst]"/>
      <dgm:spPr/>
      <dgm:t>
        <a:bodyPr/>
        <a:lstStyle/>
        <a:p>
          <a:r>
            <a:rPr lang="pl-PL" dirty="0"/>
            <a:t>NIE</a:t>
          </a:r>
        </a:p>
      </dgm:t>
    </dgm:pt>
    <dgm:pt modelId="{B1DF497C-6618-46CB-A7C2-599949753646}" type="parTrans" cxnId="{747902D0-3656-4F97-8087-A093CFBA3C2E}">
      <dgm:prSet/>
      <dgm:spPr/>
      <dgm:t>
        <a:bodyPr/>
        <a:lstStyle/>
        <a:p>
          <a:endParaRPr lang="pl-PL"/>
        </a:p>
      </dgm:t>
    </dgm:pt>
    <dgm:pt modelId="{33C1DA97-D6A9-42CE-8A9A-B2ABBD0E8D31}" type="sibTrans" cxnId="{747902D0-3656-4F97-8087-A093CFBA3C2E}">
      <dgm:prSet/>
      <dgm:spPr/>
      <dgm:t>
        <a:bodyPr/>
        <a:lstStyle/>
        <a:p>
          <a:endParaRPr lang="pl-PL"/>
        </a:p>
      </dgm:t>
    </dgm:pt>
    <dgm:pt modelId="{9AA87AFA-BD1F-480D-8BA7-E92C1ADBF86A}">
      <dgm:prSet/>
      <dgm:spPr/>
      <dgm:t>
        <a:bodyPr/>
        <a:lstStyle/>
        <a:p>
          <a:r>
            <a:rPr lang="pl-PL" dirty="0"/>
            <a:t>Zaburzenia uwagi lub hiperkinetyczność przed 12 r.ż. </a:t>
          </a:r>
        </a:p>
      </dgm:t>
    </dgm:pt>
    <dgm:pt modelId="{2D2E4738-345A-40D4-A051-963A6D9EB34A}" type="parTrans" cxnId="{5B6BAEE8-2A96-4B33-B185-FD73FE228F4B}">
      <dgm:prSet/>
      <dgm:spPr/>
      <dgm:t>
        <a:bodyPr/>
        <a:lstStyle/>
        <a:p>
          <a:endParaRPr lang="pl-PL"/>
        </a:p>
      </dgm:t>
    </dgm:pt>
    <dgm:pt modelId="{1E7DFC8D-861D-4C2F-96D7-9B8D3DAABEF8}" type="sibTrans" cxnId="{5B6BAEE8-2A96-4B33-B185-FD73FE228F4B}">
      <dgm:prSet/>
      <dgm:spPr/>
      <dgm:t>
        <a:bodyPr/>
        <a:lstStyle/>
        <a:p>
          <a:endParaRPr lang="pl-PL"/>
        </a:p>
      </dgm:t>
    </dgm:pt>
    <dgm:pt modelId="{3EE96D3A-1CC2-403E-A9D0-F49B850AF7FE}">
      <dgm:prSet/>
      <dgm:spPr/>
      <dgm:t>
        <a:bodyPr/>
        <a:lstStyle/>
        <a:p>
          <a:r>
            <a:rPr lang="pl-PL" dirty="0"/>
            <a:t>TAK </a:t>
          </a:r>
        </a:p>
      </dgm:t>
    </dgm:pt>
    <dgm:pt modelId="{B158EC59-B827-40DC-AA6A-428365B4B800}" type="parTrans" cxnId="{FBCA4505-7B87-4D02-B9AB-B291C3F2C7B4}">
      <dgm:prSet/>
      <dgm:spPr/>
      <dgm:t>
        <a:bodyPr/>
        <a:lstStyle/>
        <a:p>
          <a:endParaRPr lang="pl-PL"/>
        </a:p>
      </dgm:t>
    </dgm:pt>
    <dgm:pt modelId="{21DC6561-6117-46EF-9FCE-2224C240BD77}" type="sibTrans" cxnId="{FBCA4505-7B87-4D02-B9AB-B291C3F2C7B4}">
      <dgm:prSet/>
      <dgm:spPr/>
      <dgm:t>
        <a:bodyPr/>
        <a:lstStyle/>
        <a:p>
          <a:endParaRPr lang="pl-PL"/>
        </a:p>
      </dgm:t>
    </dgm:pt>
    <dgm:pt modelId="{C277BC1F-6D22-4D7A-9685-F6D38BC54D99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/>
            <a:t>ADHD</a:t>
          </a:r>
        </a:p>
      </dgm:t>
    </dgm:pt>
    <dgm:pt modelId="{109EAE71-5326-4029-8FDF-4F55891F7AD3}" type="parTrans" cxnId="{2BB66216-3A86-4515-9045-8EAFE91C4B95}">
      <dgm:prSet/>
      <dgm:spPr/>
      <dgm:t>
        <a:bodyPr/>
        <a:lstStyle/>
        <a:p>
          <a:endParaRPr lang="pl-PL"/>
        </a:p>
      </dgm:t>
    </dgm:pt>
    <dgm:pt modelId="{7641F736-AC81-4073-A028-1F9F85D5D6EE}" type="sibTrans" cxnId="{2BB66216-3A86-4515-9045-8EAFE91C4B95}">
      <dgm:prSet/>
      <dgm:spPr/>
      <dgm:t>
        <a:bodyPr/>
        <a:lstStyle/>
        <a:p>
          <a:endParaRPr lang="pl-PL"/>
        </a:p>
      </dgm:t>
    </dgm:pt>
    <dgm:pt modelId="{186D30DC-DF3D-4B0B-80EA-8EABE8FD21B0}" type="pres">
      <dgm:prSet presAssocID="{F4FB80FB-C831-4D0B-BD1F-79379539C9EF}" presName="diagram" presStyleCnt="0">
        <dgm:presLayoutVars>
          <dgm:dir/>
          <dgm:resizeHandles val="exact"/>
        </dgm:presLayoutVars>
      </dgm:prSet>
      <dgm:spPr/>
    </dgm:pt>
    <dgm:pt modelId="{F1FE0AD2-D557-407C-A63A-34F0B26DFE3F}" type="pres">
      <dgm:prSet presAssocID="{EE56FD15-6195-442C-8CD2-8B3F228CDB29}" presName="node" presStyleLbl="node1" presStyleIdx="0" presStyleCnt="8">
        <dgm:presLayoutVars>
          <dgm:bulletEnabled val="1"/>
        </dgm:presLayoutVars>
      </dgm:prSet>
      <dgm:spPr/>
    </dgm:pt>
    <dgm:pt modelId="{9BC25A58-3E1A-4E32-8701-29451739B1D7}" type="pres">
      <dgm:prSet presAssocID="{C531E75B-6BAD-483E-A228-D7ACC0B33EEA}" presName="sibTrans" presStyleLbl="sibTrans2D1" presStyleIdx="0" presStyleCnt="7"/>
      <dgm:spPr/>
    </dgm:pt>
    <dgm:pt modelId="{BED6BFEB-459F-4FE8-B8D8-CDBAABE70AA5}" type="pres">
      <dgm:prSet presAssocID="{C531E75B-6BAD-483E-A228-D7ACC0B33EEA}" presName="connectorText" presStyleLbl="sibTrans2D1" presStyleIdx="0" presStyleCnt="7"/>
      <dgm:spPr/>
    </dgm:pt>
    <dgm:pt modelId="{1BF6665E-30B2-4F9B-AA32-2004FE1453F6}" type="pres">
      <dgm:prSet presAssocID="{689CD7D6-AD7A-4273-A2E4-009DA657E584}" presName="node" presStyleLbl="node1" presStyleIdx="1" presStyleCnt="8">
        <dgm:presLayoutVars>
          <dgm:bulletEnabled val="1"/>
        </dgm:presLayoutVars>
      </dgm:prSet>
      <dgm:spPr/>
    </dgm:pt>
    <dgm:pt modelId="{FA4B3527-AD5F-49A5-9347-B4C082C9403C}" type="pres">
      <dgm:prSet presAssocID="{0DF61C61-30CC-4989-B572-0FCB763B51A0}" presName="sibTrans" presStyleLbl="sibTrans2D1" presStyleIdx="1" presStyleCnt="7"/>
      <dgm:spPr/>
    </dgm:pt>
    <dgm:pt modelId="{16D84EA8-2A43-4C1C-BA6F-D768B0DC66B0}" type="pres">
      <dgm:prSet presAssocID="{0DF61C61-30CC-4989-B572-0FCB763B51A0}" presName="connectorText" presStyleLbl="sibTrans2D1" presStyleIdx="1" presStyleCnt="7"/>
      <dgm:spPr/>
    </dgm:pt>
    <dgm:pt modelId="{908D728D-36C7-4EFF-BF26-3E3A864FF5A5}" type="pres">
      <dgm:prSet presAssocID="{EA20F2A1-043E-4756-9385-C8372E91D232}" presName="node" presStyleLbl="node1" presStyleIdx="2" presStyleCnt="8">
        <dgm:presLayoutVars>
          <dgm:bulletEnabled val="1"/>
        </dgm:presLayoutVars>
      </dgm:prSet>
      <dgm:spPr/>
    </dgm:pt>
    <dgm:pt modelId="{DAAEFE32-9255-4D10-A704-FC2BF3C6E304}" type="pres">
      <dgm:prSet presAssocID="{1AB175F4-5069-4ADA-A0B0-E8235F138A1E}" presName="sibTrans" presStyleLbl="sibTrans2D1" presStyleIdx="2" presStyleCnt="7"/>
      <dgm:spPr/>
    </dgm:pt>
    <dgm:pt modelId="{365C1A81-27D1-44E6-8242-BC93AD38021C}" type="pres">
      <dgm:prSet presAssocID="{1AB175F4-5069-4ADA-A0B0-E8235F138A1E}" presName="connectorText" presStyleLbl="sibTrans2D1" presStyleIdx="2" presStyleCnt="7"/>
      <dgm:spPr/>
    </dgm:pt>
    <dgm:pt modelId="{C7D6A0B7-36DB-46BA-A61B-D0D9EABBC75A}" type="pres">
      <dgm:prSet presAssocID="{53CEAC56-E600-4F3E-8753-FB92648B6637}" presName="node" presStyleLbl="node1" presStyleIdx="3" presStyleCnt="8">
        <dgm:presLayoutVars>
          <dgm:bulletEnabled val="1"/>
        </dgm:presLayoutVars>
      </dgm:prSet>
      <dgm:spPr/>
    </dgm:pt>
    <dgm:pt modelId="{4674FF0E-6F60-4421-9699-BD4C12619402}" type="pres">
      <dgm:prSet presAssocID="{D0973B12-24E1-4397-B2EA-ED03F12DFB17}" presName="sibTrans" presStyleLbl="sibTrans2D1" presStyleIdx="3" presStyleCnt="7" custScaleY="104819" custLinFactX="-108325" custLinFactY="-100000" custLinFactNeighborX="-200000" custLinFactNeighborY="-115095"/>
      <dgm:spPr>
        <a:prstGeom prst="upArrow">
          <a:avLst/>
        </a:prstGeom>
      </dgm:spPr>
    </dgm:pt>
    <dgm:pt modelId="{4ECC1836-5E80-44A9-821C-2C6A2A340897}" type="pres">
      <dgm:prSet presAssocID="{D0973B12-24E1-4397-B2EA-ED03F12DFB17}" presName="connectorText" presStyleLbl="sibTrans2D1" presStyleIdx="3" presStyleCnt="7"/>
      <dgm:spPr/>
    </dgm:pt>
    <dgm:pt modelId="{D82D1CF9-EA3C-4590-B45E-ABFCDE85B804}" type="pres">
      <dgm:prSet presAssocID="{E9621A36-B9CE-4CE7-8B6A-EE4486EB5554}" presName="node" presStyleLbl="node1" presStyleIdx="4" presStyleCnt="8">
        <dgm:presLayoutVars>
          <dgm:bulletEnabled val="1"/>
        </dgm:presLayoutVars>
      </dgm:prSet>
      <dgm:spPr/>
    </dgm:pt>
    <dgm:pt modelId="{E592F487-9B6C-4060-A5C8-320BC21A723C}" type="pres">
      <dgm:prSet presAssocID="{33C1DA97-D6A9-42CE-8A9A-B2ABBD0E8D31}" presName="sibTrans" presStyleLbl="sibTrans2D1" presStyleIdx="4" presStyleCnt="7"/>
      <dgm:spPr/>
    </dgm:pt>
    <dgm:pt modelId="{01FF86C8-0591-46EF-810C-584C8ED6BF4B}" type="pres">
      <dgm:prSet presAssocID="{33C1DA97-D6A9-42CE-8A9A-B2ABBD0E8D31}" presName="connectorText" presStyleLbl="sibTrans2D1" presStyleIdx="4" presStyleCnt="7"/>
      <dgm:spPr/>
    </dgm:pt>
    <dgm:pt modelId="{6D2D9902-5FF4-4921-B24C-B4DB370F89F0}" type="pres">
      <dgm:prSet presAssocID="{9AA87AFA-BD1F-480D-8BA7-E92C1ADBF86A}" presName="node" presStyleLbl="node1" presStyleIdx="5" presStyleCnt="8">
        <dgm:presLayoutVars>
          <dgm:bulletEnabled val="1"/>
        </dgm:presLayoutVars>
      </dgm:prSet>
      <dgm:spPr/>
    </dgm:pt>
    <dgm:pt modelId="{6192C46F-5A1C-4152-B63D-7A8DE93F4957}" type="pres">
      <dgm:prSet presAssocID="{1E7DFC8D-861D-4C2F-96D7-9B8D3DAABEF8}" presName="sibTrans" presStyleLbl="sibTrans2D1" presStyleIdx="5" presStyleCnt="7"/>
      <dgm:spPr/>
    </dgm:pt>
    <dgm:pt modelId="{5BAABE0A-2256-4EC9-9FCC-9711D77A22A4}" type="pres">
      <dgm:prSet presAssocID="{1E7DFC8D-861D-4C2F-96D7-9B8D3DAABEF8}" presName="connectorText" presStyleLbl="sibTrans2D1" presStyleIdx="5" presStyleCnt="7"/>
      <dgm:spPr/>
    </dgm:pt>
    <dgm:pt modelId="{F8D7B093-A674-40A7-BF3B-9561CE1A8395}" type="pres">
      <dgm:prSet presAssocID="{3EE96D3A-1CC2-403E-A9D0-F49B850AF7FE}" presName="node" presStyleLbl="node1" presStyleIdx="6" presStyleCnt="8">
        <dgm:presLayoutVars>
          <dgm:bulletEnabled val="1"/>
        </dgm:presLayoutVars>
      </dgm:prSet>
      <dgm:spPr/>
    </dgm:pt>
    <dgm:pt modelId="{BF5A01BC-FC9B-4AAC-877F-0ACA620908D8}" type="pres">
      <dgm:prSet presAssocID="{21DC6561-6117-46EF-9FCE-2224C240BD77}" presName="sibTrans" presStyleLbl="sibTrans2D1" presStyleIdx="6" presStyleCnt="7"/>
      <dgm:spPr/>
    </dgm:pt>
    <dgm:pt modelId="{728E6847-2225-4AB7-8F44-3BEA4142ACC6}" type="pres">
      <dgm:prSet presAssocID="{21DC6561-6117-46EF-9FCE-2224C240BD77}" presName="connectorText" presStyleLbl="sibTrans2D1" presStyleIdx="6" presStyleCnt="7"/>
      <dgm:spPr/>
    </dgm:pt>
    <dgm:pt modelId="{7FB5BA38-028B-4DA5-817A-D42519725C48}" type="pres">
      <dgm:prSet presAssocID="{C277BC1F-6D22-4D7A-9685-F6D38BC54D99}" presName="node" presStyleLbl="node1" presStyleIdx="7" presStyleCnt="8">
        <dgm:presLayoutVars>
          <dgm:bulletEnabled val="1"/>
        </dgm:presLayoutVars>
      </dgm:prSet>
      <dgm:spPr/>
    </dgm:pt>
  </dgm:ptLst>
  <dgm:cxnLst>
    <dgm:cxn modelId="{FBCA4505-7B87-4D02-B9AB-B291C3F2C7B4}" srcId="{F4FB80FB-C831-4D0B-BD1F-79379539C9EF}" destId="{3EE96D3A-1CC2-403E-A9D0-F49B850AF7FE}" srcOrd="6" destOrd="0" parTransId="{B158EC59-B827-40DC-AA6A-428365B4B800}" sibTransId="{21DC6561-6117-46EF-9FCE-2224C240BD77}"/>
    <dgm:cxn modelId="{850EA50E-07D0-40E4-BA88-81D64C2406BB}" type="presOf" srcId="{689CD7D6-AD7A-4273-A2E4-009DA657E584}" destId="{1BF6665E-30B2-4F9B-AA32-2004FE1453F6}" srcOrd="0" destOrd="0" presId="urn:microsoft.com/office/officeart/2005/8/layout/process5"/>
    <dgm:cxn modelId="{34979B15-26AD-4C46-A882-A8A13380DAF0}" srcId="{F4FB80FB-C831-4D0B-BD1F-79379539C9EF}" destId="{EE56FD15-6195-442C-8CD2-8B3F228CDB29}" srcOrd="0" destOrd="0" parTransId="{8B603DA6-EA87-4227-BAC4-5B9A3C8C24A8}" sibTransId="{C531E75B-6BAD-483E-A228-D7ACC0B33EEA}"/>
    <dgm:cxn modelId="{2BB66216-3A86-4515-9045-8EAFE91C4B95}" srcId="{F4FB80FB-C831-4D0B-BD1F-79379539C9EF}" destId="{C277BC1F-6D22-4D7A-9685-F6D38BC54D99}" srcOrd="7" destOrd="0" parTransId="{109EAE71-5326-4029-8FDF-4F55891F7AD3}" sibTransId="{7641F736-AC81-4073-A028-1F9F85D5D6EE}"/>
    <dgm:cxn modelId="{82341B19-5B7A-455C-9810-96F7A1732EF7}" type="presOf" srcId="{1E7DFC8D-861D-4C2F-96D7-9B8D3DAABEF8}" destId="{5BAABE0A-2256-4EC9-9FCC-9711D77A22A4}" srcOrd="1" destOrd="0" presId="urn:microsoft.com/office/officeart/2005/8/layout/process5"/>
    <dgm:cxn modelId="{5D78611A-C68C-4557-8E31-BAFF967FB567}" type="presOf" srcId="{21DC6561-6117-46EF-9FCE-2224C240BD77}" destId="{BF5A01BC-FC9B-4AAC-877F-0ACA620908D8}" srcOrd="0" destOrd="0" presId="urn:microsoft.com/office/officeart/2005/8/layout/process5"/>
    <dgm:cxn modelId="{90C61233-20E7-42C4-8FD6-CEC51FE62770}" type="presOf" srcId="{C531E75B-6BAD-483E-A228-D7ACC0B33EEA}" destId="{9BC25A58-3E1A-4E32-8701-29451739B1D7}" srcOrd="0" destOrd="0" presId="urn:microsoft.com/office/officeart/2005/8/layout/process5"/>
    <dgm:cxn modelId="{368A385D-E640-453B-AF83-3448D91821E0}" srcId="{F4FB80FB-C831-4D0B-BD1F-79379539C9EF}" destId="{689CD7D6-AD7A-4273-A2E4-009DA657E584}" srcOrd="1" destOrd="0" parTransId="{0F248347-37FF-45E9-A288-3265C4D819BC}" sibTransId="{0DF61C61-30CC-4989-B572-0FCB763B51A0}"/>
    <dgm:cxn modelId="{52118747-7E8B-4991-B3D9-9F754D1B891A}" type="presOf" srcId="{1E7DFC8D-861D-4C2F-96D7-9B8D3DAABEF8}" destId="{6192C46F-5A1C-4152-B63D-7A8DE93F4957}" srcOrd="0" destOrd="0" presId="urn:microsoft.com/office/officeart/2005/8/layout/process5"/>
    <dgm:cxn modelId="{E5CCA351-4577-44DB-BC3C-8D930790A37F}" type="presOf" srcId="{0DF61C61-30CC-4989-B572-0FCB763B51A0}" destId="{FA4B3527-AD5F-49A5-9347-B4C082C9403C}" srcOrd="0" destOrd="0" presId="urn:microsoft.com/office/officeart/2005/8/layout/process5"/>
    <dgm:cxn modelId="{56164952-F54E-4A0A-B04D-986CC0028A0F}" type="presOf" srcId="{9AA87AFA-BD1F-480D-8BA7-E92C1ADBF86A}" destId="{6D2D9902-5FF4-4921-B24C-B4DB370F89F0}" srcOrd="0" destOrd="0" presId="urn:microsoft.com/office/officeart/2005/8/layout/process5"/>
    <dgm:cxn modelId="{009BCB59-0D7C-4B30-BA4A-152DB116A1D3}" type="presOf" srcId="{1AB175F4-5069-4ADA-A0B0-E8235F138A1E}" destId="{365C1A81-27D1-44E6-8242-BC93AD38021C}" srcOrd="1" destOrd="0" presId="urn:microsoft.com/office/officeart/2005/8/layout/process5"/>
    <dgm:cxn modelId="{54F7147A-5B65-4F67-B4C4-D370745B8E1C}" type="presOf" srcId="{33C1DA97-D6A9-42CE-8A9A-B2ABBD0E8D31}" destId="{E592F487-9B6C-4060-A5C8-320BC21A723C}" srcOrd="0" destOrd="0" presId="urn:microsoft.com/office/officeart/2005/8/layout/process5"/>
    <dgm:cxn modelId="{5248D87C-415B-4328-882D-FFD60277F4CB}" type="presOf" srcId="{3EE96D3A-1CC2-403E-A9D0-F49B850AF7FE}" destId="{F8D7B093-A674-40A7-BF3B-9561CE1A8395}" srcOrd="0" destOrd="0" presId="urn:microsoft.com/office/officeart/2005/8/layout/process5"/>
    <dgm:cxn modelId="{FFAAFE94-37FE-4DE7-88E0-794B9206931C}" type="presOf" srcId="{D0973B12-24E1-4397-B2EA-ED03F12DFB17}" destId="{4ECC1836-5E80-44A9-821C-2C6A2A340897}" srcOrd="1" destOrd="0" presId="urn:microsoft.com/office/officeart/2005/8/layout/process5"/>
    <dgm:cxn modelId="{96C37FA9-9E80-4565-A6F2-F4ED8D99315D}" srcId="{F4FB80FB-C831-4D0B-BD1F-79379539C9EF}" destId="{EA20F2A1-043E-4756-9385-C8372E91D232}" srcOrd="2" destOrd="0" parTransId="{0B1FEB00-B953-42DE-94CE-7BE560E49CB1}" sibTransId="{1AB175F4-5069-4ADA-A0B0-E8235F138A1E}"/>
    <dgm:cxn modelId="{0DD062C0-4AE1-46C0-9505-0529E55910DE}" type="presOf" srcId="{C531E75B-6BAD-483E-A228-D7ACC0B33EEA}" destId="{BED6BFEB-459F-4FE8-B8D8-CDBAABE70AA5}" srcOrd="1" destOrd="0" presId="urn:microsoft.com/office/officeart/2005/8/layout/process5"/>
    <dgm:cxn modelId="{766E21C2-E281-45B2-9F54-A701275B90E9}" type="presOf" srcId="{1AB175F4-5069-4ADA-A0B0-E8235F138A1E}" destId="{DAAEFE32-9255-4D10-A704-FC2BF3C6E304}" srcOrd="0" destOrd="0" presId="urn:microsoft.com/office/officeart/2005/8/layout/process5"/>
    <dgm:cxn modelId="{3524F6C2-54AF-4B59-9368-22D09FBF4A53}" type="presOf" srcId="{0DF61C61-30CC-4989-B572-0FCB763B51A0}" destId="{16D84EA8-2A43-4C1C-BA6F-D768B0DC66B0}" srcOrd="1" destOrd="0" presId="urn:microsoft.com/office/officeart/2005/8/layout/process5"/>
    <dgm:cxn modelId="{F3FD61C5-D823-4AE1-B52E-0E824DD44A47}" type="presOf" srcId="{33C1DA97-D6A9-42CE-8A9A-B2ABBD0E8D31}" destId="{01FF86C8-0591-46EF-810C-584C8ED6BF4B}" srcOrd="1" destOrd="0" presId="urn:microsoft.com/office/officeart/2005/8/layout/process5"/>
    <dgm:cxn modelId="{FB0392C5-1F28-467A-9516-67B59A48BAD5}" type="presOf" srcId="{F4FB80FB-C831-4D0B-BD1F-79379539C9EF}" destId="{186D30DC-DF3D-4B0B-80EA-8EABE8FD21B0}" srcOrd="0" destOrd="0" presId="urn:microsoft.com/office/officeart/2005/8/layout/process5"/>
    <dgm:cxn modelId="{B70F9DCE-9D8D-4481-B565-A4716C78CC26}" type="presOf" srcId="{53CEAC56-E600-4F3E-8753-FB92648B6637}" destId="{C7D6A0B7-36DB-46BA-A61B-D0D9EABBC75A}" srcOrd="0" destOrd="0" presId="urn:microsoft.com/office/officeart/2005/8/layout/process5"/>
    <dgm:cxn modelId="{747902D0-3656-4F97-8087-A093CFBA3C2E}" srcId="{F4FB80FB-C831-4D0B-BD1F-79379539C9EF}" destId="{E9621A36-B9CE-4CE7-8B6A-EE4486EB5554}" srcOrd="4" destOrd="0" parTransId="{B1DF497C-6618-46CB-A7C2-599949753646}" sibTransId="{33C1DA97-D6A9-42CE-8A9A-B2ABBD0E8D31}"/>
    <dgm:cxn modelId="{A01CADD5-0269-4496-9C40-D79DB46EE47C}" type="presOf" srcId="{EE56FD15-6195-442C-8CD2-8B3F228CDB29}" destId="{F1FE0AD2-D557-407C-A63A-34F0B26DFE3F}" srcOrd="0" destOrd="0" presId="urn:microsoft.com/office/officeart/2005/8/layout/process5"/>
    <dgm:cxn modelId="{4E9200DB-5D99-48AA-8E05-3FF9EC45DE96}" type="presOf" srcId="{C277BC1F-6D22-4D7A-9685-F6D38BC54D99}" destId="{7FB5BA38-028B-4DA5-817A-D42519725C48}" srcOrd="0" destOrd="0" presId="urn:microsoft.com/office/officeart/2005/8/layout/process5"/>
    <dgm:cxn modelId="{9B5ABBE0-B1C9-4479-9558-EB48180486E6}" type="presOf" srcId="{D0973B12-24E1-4397-B2EA-ED03F12DFB17}" destId="{4674FF0E-6F60-4421-9699-BD4C12619402}" srcOrd="0" destOrd="0" presId="urn:microsoft.com/office/officeart/2005/8/layout/process5"/>
    <dgm:cxn modelId="{CD4FF5E4-3725-4AD5-ADDE-C877E302264B}" type="presOf" srcId="{21DC6561-6117-46EF-9FCE-2224C240BD77}" destId="{728E6847-2225-4AB7-8F44-3BEA4142ACC6}" srcOrd="1" destOrd="0" presId="urn:microsoft.com/office/officeart/2005/8/layout/process5"/>
    <dgm:cxn modelId="{3EFDF8E4-9229-45FF-9D02-D185D3AC3DE1}" type="presOf" srcId="{EA20F2A1-043E-4756-9385-C8372E91D232}" destId="{908D728D-36C7-4EFF-BF26-3E3A864FF5A5}" srcOrd="0" destOrd="0" presId="urn:microsoft.com/office/officeart/2005/8/layout/process5"/>
    <dgm:cxn modelId="{ACB149E5-3ED4-42EA-8E69-84FF34E50008}" type="presOf" srcId="{E9621A36-B9CE-4CE7-8B6A-EE4486EB5554}" destId="{D82D1CF9-EA3C-4590-B45E-ABFCDE85B804}" srcOrd="0" destOrd="0" presId="urn:microsoft.com/office/officeart/2005/8/layout/process5"/>
    <dgm:cxn modelId="{5B6BAEE8-2A96-4B33-B185-FD73FE228F4B}" srcId="{F4FB80FB-C831-4D0B-BD1F-79379539C9EF}" destId="{9AA87AFA-BD1F-480D-8BA7-E92C1ADBF86A}" srcOrd="5" destOrd="0" parTransId="{2D2E4738-345A-40D4-A051-963A6D9EB34A}" sibTransId="{1E7DFC8D-861D-4C2F-96D7-9B8D3DAABEF8}"/>
    <dgm:cxn modelId="{2CF3E0F2-6DD1-4FDA-941C-A736918F9338}" srcId="{F4FB80FB-C831-4D0B-BD1F-79379539C9EF}" destId="{53CEAC56-E600-4F3E-8753-FB92648B6637}" srcOrd="3" destOrd="0" parTransId="{9A66088F-6FA1-474F-9B0E-94E0D1F46485}" sibTransId="{D0973B12-24E1-4397-B2EA-ED03F12DFB17}"/>
    <dgm:cxn modelId="{058B61E4-CA0B-46FD-BB9A-F13CD2C7EDD1}" type="presParOf" srcId="{186D30DC-DF3D-4B0B-80EA-8EABE8FD21B0}" destId="{F1FE0AD2-D557-407C-A63A-34F0B26DFE3F}" srcOrd="0" destOrd="0" presId="urn:microsoft.com/office/officeart/2005/8/layout/process5"/>
    <dgm:cxn modelId="{71F0B415-B204-46CE-B6A7-4FC16ABD3F50}" type="presParOf" srcId="{186D30DC-DF3D-4B0B-80EA-8EABE8FD21B0}" destId="{9BC25A58-3E1A-4E32-8701-29451739B1D7}" srcOrd="1" destOrd="0" presId="urn:microsoft.com/office/officeart/2005/8/layout/process5"/>
    <dgm:cxn modelId="{DED80ABC-A436-4D82-AF20-4053EE490BEB}" type="presParOf" srcId="{9BC25A58-3E1A-4E32-8701-29451739B1D7}" destId="{BED6BFEB-459F-4FE8-B8D8-CDBAABE70AA5}" srcOrd="0" destOrd="0" presId="urn:microsoft.com/office/officeart/2005/8/layout/process5"/>
    <dgm:cxn modelId="{39151295-2588-4918-A33D-149FE1852B4A}" type="presParOf" srcId="{186D30DC-DF3D-4B0B-80EA-8EABE8FD21B0}" destId="{1BF6665E-30B2-4F9B-AA32-2004FE1453F6}" srcOrd="2" destOrd="0" presId="urn:microsoft.com/office/officeart/2005/8/layout/process5"/>
    <dgm:cxn modelId="{6655D758-37D2-4DE4-9095-7621A0F4A720}" type="presParOf" srcId="{186D30DC-DF3D-4B0B-80EA-8EABE8FD21B0}" destId="{FA4B3527-AD5F-49A5-9347-B4C082C9403C}" srcOrd="3" destOrd="0" presId="urn:microsoft.com/office/officeart/2005/8/layout/process5"/>
    <dgm:cxn modelId="{A85BEBDA-77D4-485D-A4F1-551FD6B127D7}" type="presParOf" srcId="{FA4B3527-AD5F-49A5-9347-B4C082C9403C}" destId="{16D84EA8-2A43-4C1C-BA6F-D768B0DC66B0}" srcOrd="0" destOrd="0" presId="urn:microsoft.com/office/officeart/2005/8/layout/process5"/>
    <dgm:cxn modelId="{07768F64-069F-4D8B-AE3D-7D229640940D}" type="presParOf" srcId="{186D30DC-DF3D-4B0B-80EA-8EABE8FD21B0}" destId="{908D728D-36C7-4EFF-BF26-3E3A864FF5A5}" srcOrd="4" destOrd="0" presId="urn:microsoft.com/office/officeart/2005/8/layout/process5"/>
    <dgm:cxn modelId="{ED4CE3A5-4A72-4FD0-AB56-38D2BA947066}" type="presParOf" srcId="{186D30DC-DF3D-4B0B-80EA-8EABE8FD21B0}" destId="{DAAEFE32-9255-4D10-A704-FC2BF3C6E304}" srcOrd="5" destOrd="0" presId="urn:microsoft.com/office/officeart/2005/8/layout/process5"/>
    <dgm:cxn modelId="{EF98DC6B-50BA-414F-A4E8-7ACA0F58C920}" type="presParOf" srcId="{DAAEFE32-9255-4D10-A704-FC2BF3C6E304}" destId="{365C1A81-27D1-44E6-8242-BC93AD38021C}" srcOrd="0" destOrd="0" presId="urn:microsoft.com/office/officeart/2005/8/layout/process5"/>
    <dgm:cxn modelId="{4A38CDAE-AD97-4A4A-860C-2E429E28E646}" type="presParOf" srcId="{186D30DC-DF3D-4B0B-80EA-8EABE8FD21B0}" destId="{C7D6A0B7-36DB-46BA-A61B-D0D9EABBC75A}" srcOrd="6" destOrd="0" presId="urn:microsoft.com/office/officeart/2005/8/layout/process5"/>
    <dgm:cxn modelId="{E9E1FFB3-8B58-4F12-9861-460110D9BA1A}" type="presParOf" srcId="{186D30DC-DF3D-4B0B-80EA-8EABE8FD21B0}" destId="{4674FF0E-6F60-4421-9699-BD4C12619402}" srcOrd="7" destOrd="0" presId="urn:microsoft.com/office/officeart/2005/8/layout/process5"/>
    <dgm:cxn modelId="{FAE8EC1C-42EC-4C50-86AE-652EDD15933D}" type="presParOf" srcId="{4674FF0E-6F60-4421-9699-BD4C12619402}" destId="{4ECC1836-5E80-44A9-821C-2C6A2A340897}" srcOrd="0" destOrd="0" presId="urn:microsoft.com/office/officeart/2005/8/layout/process5"/>
    <dgm:cxn modelId="{EBFB9F40-61DE-4450-8454-2C08261C5EF8}" type="presParOf" srcId="{186D30DC-DF3D-4B0B-80EA-8EABE8FD21B0}" destId="{D82D1CF9-EA3C-4590-B45E-ABFCDE85B804}" srcOrd="8" destOrd="0" presId="urn:microsoft.com/office/officeart/2005/8/layout/process5"/>
    <dgm:cxn modelId="{ECB9FBDA-1FAF-4DDE-885A-38841085FAEB}" type="presParOf" srcId="{186D30DC-DF3D-4B0B-80EA-8EABE8FD21B0}" destId="{E592F487-9B6C-4060-A5C8-320BC21A723C}" srcOrd="9" destOrd="0" presId="urn:microsoft.com/office/officeart/2005/8/layout/process5"/>
    <dgm:cxn modelId="{719A054F-32C4-42FD-8279-CFDCEFAA40AC}" type="presParOf" srcId="{E592F487-9B6C-4060-A5C8-320BC21A723C}" destId="{01FF86C8-0591-46EF-810C-584C8ED6BF4B}" srcOrd="0" destOrd="0" presId="urn:microsoft.com/office/officeart/2005/8/layout/process5"/>
    <dgm:cxn modelId="{AB5FB1D3-101D-4CC8-BAF8-762257E332A5}" type="presParOf" srcId="{186D30DC-DF3D-4B0B-80EA-8EABE8FD21B0}" destId="{6D2D9902-5FF4-4921-B24C-B4DB370F89F0}" srcOrd="10" destOrd="0" presId="urn:microsoft.com/office/officeart/2005/8/layout/process5"/>
    <dgm:cxn modelId="{B65F7D69-CA30-444E-BF08-43A8B85DD5E9}" type="presParOf" srcId="{186D30DC-DF3D-4B0B-80EA-8EABE8FD21B0}" destId="{6192C46F-5A1C-4152-B63D-7A8DE93F4957}" srcOrd="11" destOrd="0" presId="urn:microsoft.com/office/officeart/2005/8/layout/process5"/>
    <dgm:cxn modelId="{5228A0C3-DC40-4FE5-8C9B-C497EC365F7B}" type="presParOf" srcId="{6192C46F-5A1C-4152-B63D-7A8DE93F4957}" destId="{5BAABE0A-2256-4EC9-9FCC-9711D77A22A4}" srcOrd="0" destOrd="0" presId="urn:microsoft.com/office/officeart/2005/8/layout/process5"/>
    <dgm:cxn modelId="{969D1138-C397-4494-AC13-B844E0D96AB2}" type="presParOf" srcId="{186D30DC-DF3D-4B0B-80EA-8EABE8FD21B0}" destId="{F8D7B093-A674-40A7-BF3B-9561CE1A8395}" srcOrd="12" destOrd="0" presId="urn:microsoft.com/office/officeart/2005/8/layout/process5"/>
    <dgm:cxn modelId="{5336C1E3-D1B0-4176-9CA0-B177B10059FD}" type="presParOf" srcId="{186D30DC-DF3D-4B0B-80EA-8EABE8FD21B0}" destId="{BF5A01BC-FC9B-4AAC-877F-0ACA620908D8}" srcOrd="13" destOrd="0" presId="urn:microsoft.com/office/officeart/2005/8/layout/process5"/>
    <dgm:cxn modelId="{982E36FE-C033-468C-956A-F9A71F8D882C}" type="presParOf" srcId="{BF5A01BC-FC9B-4AAC-877F-0ACA620908D8}" destId="{728E6847-2225-4AB7-8F44-3BEA4142ACC6}" srcOrd="0" destOrd="0" presId="urn:microsoft.com/office/officeart/2005/8/layout/process5"/>
    <dgm:cxn modelId="{8EF1165D-BFDB-422A-9072-8DD9EE230785}" type="presParOf" srcId="{186D30DC-DF3D-4B0B-80EA-8EABE8FD21B0}" destId="{7FB5BA38-028B-4DA5-817A-D42519725C48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FB80FB-C831-4D0B-BD1F-79379539C9EF}" type="doc">
      <dgm:prSet loTypeId="urn:microsoft.com/office/officeart/2005/8/layout/process5" loCatId="process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EE56FD15-6195-442C-8CD2-8B3F228CDB29}">
      <dgm:prSet phldrT="[Tekst]"/>
      <dgm:spPr/>
      <dgm:t>
        <a:bodyPr/>
        <a:lstStyle/>
        <a:p>
          <a:r>
            <a:rPr lang="pl-PL" dirty="0"/>
            <a:t>Zachowania będące czymś więcej, niż dziecięca złośliwość w dzieciństwie</a:t>
          </a:r>
        </a:p>
      </dgm:t>
    </dgm:pt>
    <dgm:pt modelId="{8B603DA6-EA87-4227-BAC4-5B9A3C8C24A8}" type="parTrans" cxnId="{34979B15-26AD-4C46-A882-A8A13380DAF0}">
      <dgm:prSet/>
      <dgm:spPr/>
      <dgm:t>
        <a:bodyPr/>
        <a:lstStyle/>
        <a:p>
          <a:endParaRPr lang="pl-PL"/>
        </a:p>
      </dgm:t>
    </dgm:pt>
    <dgm:pt modelId="{C531E75B-6BAD-483E-A228-D7ACC0B33EEA}" type="sibTrans" cxnId="{34979B15-26AD-4C46-A882-A8A13380DAF0}">
      <dgm:prSet/>
      <dgm:spPr/>
      <dgm:t>
        <a:bodyPr/>
        <a:lstStyle/>
        <a:p>
          <a:endParaRPr lang="pl-PL"/>
        </a:p>
      </dgm:t>
    </dgm:pt>
    <dgm:pt modelId="{689CD7D6-AD7A-4273-A2E4-009DA657E584}">
      <dgm:prSet phldrT="[Tekst]"/>
      <dgm:spPr/>
      <dgm:t>
        <a:bodyPr/>
        <a:lstStyle/>
        <a:p>
          <a:r>
            <a:rPr lang="pl-PL" dirty="0"/>
            <a:t>Czy wiążą się z łamaniem prawa i norm społecznych po 18 r.ż. ?</a:t>
          </a:r>
        </a:p>
      </dgm:t>
    </dgm:pt>
    <dgm:pt modelId="{0F248347-37FF-45E9-A288-3265C4D819BC}" type="parTrans" cxnId="{368A385D-E640-453B-AF83-3448D91821E0}">
      <dgm:prSet/>
      <dgm:spPr/>
      <dgm:t>
        <a:bodyPr/>
        <a:lstStyle/>
        <a:p>
          <a:endParaRPr lang="pl-PL"/>
        </a:p>
      </dgm:t>
    </dgm:pt>
    <dgm:pt modelId="{0DF61C61-30CC-4989-B572-0FCB763B51A0}" type="sibTrans" cxnId="{368A385D-E640-453B-AF83-3448D91821E0}">
      <dgm:prSet/>
      <dgm:spPr/>
      <dgm:t>
        <a:bodyPr/>
        <a:lstStyle/>
        <a:p>
          <a:endParaRPr lang="pl-PL"/>
        </a:p>
      </dgm:t>
    </dgm:pt>
    <dgm:pt modelId="{EA20F2A1-043E-4756-9385-C8372E91D232}">
      <dgm:prSet phldrT="[Tekst]"/>
      <dgm:spPr/>
      <dgm:t>
        <a:bodyPr/>
        <a:lstStyle/>
        <a:p>
          <a:r>
            <a:rPr lang="pl-PL" dirty="0"/>
            <a:t>TAK</a:t>
          </a:r>
        </a:p>
      </dgm:t>
    </dgm:pt>
    <dgm:pt modelId="{0B1FEB00-B953-42DE-94CE-7BE560E49CB1}" type="parTrans" cxnId="{96C37FA9-9E80-4565-A6F2-F4ED8D99315D}">
      <dgm:prSet/>
      <dgm:spPr/>
      <dgm:t>
        <a:bodyPr/>
        <a:lstStyle/>
        <a:p>
          <a:endParaRPr lang="pl-PL"/>
        </a:p>
      </dgm:t>
    </dgm:pt>
    <dgm:pt modelId="{1AB175F4-5069-4ADA-A0B0-E8235F138A1E}" type="sibTrans" cxnId="{96C37FA9-9E80-4565-A6F2-F4ED8D99315D}">
      <dgm:prSet/>
      <dgm:spPr/>
      <dgm:t>
        <a:bodyPr/>
        <a:lstStyle/>
        <a:p>
          <a:endParaRPr lang="pl-PL"/>
        </a:p>
      </dgm:t>
    </dgm:pt>
    <dgm:pt modelId="{53CEAC56-E600-4F3E-8753-FB92648B6637}">
      <dgm:prSet phldrT="[Teks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/>
            <a:t>Osobowość antysocjalna </a:t>
          </a:r>
        </a:p>
      </dgm:t>
    </dgm:pt>
    <dgm:pt modelId="{9A66088F-6FA1-474F-9B0E-94E0D1F46485}" type="parTrans" cxnId="{2CF3E0F2-6DD1-4FDA-941C-A736918F9338}">
      <dgm:prSet/>
      <dgm:spPr/>
      <dgm:t>
        <a:bodyPr/>
        <a:lstStyle/>
        <a:p>
          <a:endParaRPr lang="pl-PL"/>
        </a:p>
      </dgm:t>
    </dgm:pt>
    <dgm:pt modelId="{D0973B12-24E1-4397-B2EA-ED03F12DFB17}" type="sibTrans" cxnId="{2CF3E0F2-6DD1-4FDA-941C-A736918F9338}">
      <dgm:prSet/>
      <dgm:spPr/>
      <dgm:t>
        <a:bodyPr/>
        <a:lstStyle/>
        <a:p>
          <a:endParaRPr lang="pl-PL"/>
        </a:p>
      </dgm:t>
    </dgm:pt>
    <dgm:pt modelId="{9AA87AFA-BD1F-480D-8BA7-E92C1ADBF86A}">
      <dgm:prSet/>
      <dgm:spPr/>
      <dgm:t>
        <a:bodyPr/>
        <a:lstStyle/>
        <a:p>
          <a:r>
            <a:rPr lang="pl-PL" dirty="0"/>
            <a:t>Zaburzenia zachowania u dzieci </a:t>
          </a:r>
        </a:p>
      </dgm:t>
    </dgm:pt>
    <dgm:pt modelId="{2D2E4738-345A-40D4-A051-963A6D9EB34A}" type="parTrans" cxnId="{5B6BAEE8-2A96-4B33-B185-FD73FE228F4B}">
      <dgm:prSet/>
      <dgm:spPr/>
      <dgm:t>
        <a:bodyPr/>
        <a:lstStyle/>
        <a:p>
          <a:endParaRPr lang="pl-PL"/>
        </a:p>
      </dgm:t>
    </dgm:pt>
    <dgm:pt modelId="{1E7DFC8D-861D-4C2F-96D7-9B8D3DAABEF8}" type="sibTrans" cxnId="{5B6BAEE8-2A96-4B33-B185-FD73FE228F4B}">
      <dgm:prSet/>
      <dgm:spPr/>
      <dgm:t>
        <a:bodyPr/>
        <a:lstStyle/>
        <a:p>
          <a:endParaRPr lang="pl-PL"/>
        </a:p>
      </dgm:t>
    </dgm:pt>
    <dgm:pt modelId="{3EE96D3A-1CC2-403E-A9D0-F49B850AF7FE}">
      <dgm:prSet/>
      <dgm:spPr/>
      <dgm:t>
        <a:bodyPr/>
        <a:lstStyle/>
        <a:p>
          <a:r>
            <a:rPr lang="pl-PL" dirty="0"/>
            <a:t>Czy początek impulsywności w późnej adolescencji lub wczesnej dorosłości  </a:t>
          </a:r>
        </a:p>
      </dgm:t>
    </dgm:pt>
    <dgm:pt modelId="{B158EC59-B827-40DC-AA6A-428365B4B800}" type="parTrans" cxnId="{FBCA4505-7B87-4D02-B9AB-B291C3F2C7B4}">
      <dgm:prSet/>
      <dgm:spPr/>
      <dgm:t>
        <a:bodyPr/>
        <a:lstStyle/>
        <a:p>
          <a:endParaRPr lang="pl-PL"/>
        </a:p>
      </dgm:t>
    </dgm:pt>
    <dgm:pt modelId="{21DC6561-6117-46EF-9FCE-2224C240BD77}" type="sibTrans" cxnId="{FBCA4505-7B87-4D02-B9AB-B291C3F2C7B4}">
      <dgm:prSet/>
      <dgm:spPr/>
      <dgm:t>
        <a:bodyPr/>
        <a:lstStyle/>
        <a:p>
          <a:endParaRPr lang="pl-PL"/>
        </a:p>
      </dgm:t>
    </dgm:pt>
    <dgm:pt modelId="{C277BC1F-6D22-4D7A-9685-F6D38BC54D99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/>
            <a:t>NIE</a:t>
          </a:r>
        </a:p>
      </dgm:t>
    </dgm:pt>
    <dgm:pt modelId="{109EAE71-5326-4029-8FDF-4F55891F7AD3}" type="parTrans" cxnId="{2BB66216-3A86-4515-9045-8EAFE91C4B95}">
      <dgm:prSet/>
      <dgm:spPr/>
      <dgm:t>
        <a:bodyPr/>
        <a:lstStyle/>
        <a:p>
          <a:endParaRPr lang="pl-PL"/>
        </a:p>
      </dgm:t>
    </dgm:pt>
    <dgm:pt modelId="{7641F736-AC81-4073-A028-1F9F85D5D6EE}" type="sibTrans" cxnId="{2BB66216-3A86-4515-9045-8EAFE91C4B95}">
      <dgm:prSet/>
      <dgm:spPr/>
      <dgm:t>
        <a:bodyPr/>
        <a:lstStyle/>
        <a:p>
          <a:endParaRPr lang="pl-PL"/>
        </a:p>
      </dgm:t>
    </dgm:pt>
    <dgm:pt modelId="{E9621A36-B9CE-4CE7-8B6A-EE4486EB5554}">
      <dgm:prSet phldrT="[Tekst]"/>
      <dgm:spPr/>
      <dgm:t>
        <a:bodyPr/>
        <a:lstStyle/>
        <a:p>
          <a:r>
            <a:rPr lang="pl-PL" dirty="0"/>
            <a:t>TAK / NIE</a:t>
          </a:r>
        </a:p>
      </dgm:t>
    </dgm:pt>
    <dgm:pt modelId="{33C1DA97-D6A9-42CE-8A9A-B2ABBD0E8D31}" type="sibTrans" cxnId="{747902D0-3656-4F97-8087-A093CFBA3C2E}">
      <dgm:prSet/>
      <dgm:spPr/>
      <dgm:t>
        <a:bodyPr/>
        <a:lstStyle/>
        <a:p>
          <a:endParaRPr lang="pl-PL"/>
        </a:p>
      </dgm:t>
    </dgm:pt>
    <dgm:pt modelId="{B1DF497C-6618-46CB-A7C2-599949753646}" type="parTrans" cxnId="{747902D0-3656-4F97-8087-A093CFBA3C2E}">
      <dgm:prSet/>
      <dgm:spPr/>
      <dgm:t>
        <a:bodyPr/>
        <a:lstStyle/>
        <a:p>
          <a:endParaRPr lang="pl-PL"/>
        </a:p>
      </dgm:t>
    </dgm:pt>
    <dgm:pt modelId="{186D30DC-DF3D-4B0B-80EA-8EABE8FD21B0}" type="pres">
      <dgm:prSet presAssocID="{F4FB80FB-C831-4D0B-BD1F-79379539C9EF}" presName="diagram" presStyleCnt="0">
        <dgm:presLayoutVars>
          <dgm:dir/>
          <dgm:resizeHandles val="exact"/>
        </dgm:presLayoutVars>
      </dgm:prSet>
      <dgm:spPr/>
    </dgm:pt>
    <dgm:pt modelId="{F1FE0AD2-D557-407C-A63A-34F0B26DFE3F}" type="pres">
      <dgm:prSet presAssocID="{EE56FD15-6195-442C-8CD2-8B3F228CDB29}" presName="node" presStyleLbl="node1" presStyleIdx="0" presStyleCnt="8">
        <dgm:presLayoutVars>
          <dgm:bulletEnabled val="1"/>
        </dgm:presLayoutVars>
      </dgm:prSet>
      <dgm:spPr/>
    </dgm:pt>
    <dgm:pt modelId="{9BC25A58-3E1A-4E32-8701-29451739B1D7}" type="pres">
      <dgm:prSet presAssocID="{C531E75B-6BAD-483E-A228-D7ACC0B33EEA}" presName="sibTrans" presStyleLbl="sibTrans2D1" presStyleIdx="0" presStyleCnt="7"/>
      <dgm:spPr/>
    </dgm:pt>
    <dgm:pt modelId="{BED6BFEB-459F-4FE8-B8D8-CDBAABE70AA5}" type="pres">
      <dgm:prSet presAssocID="{C531E75B-6BAD-483E-A228-D7ACC0B33EEA}" presName="connectorText" presStyleLbl="sibTrans2D1" presStyleIdx="0" presStyleCnt="7"/>
      <dgm:spPr/>
    </dgm:pt>
    <dgm:pt modelId="{1BF6665E-30B2-4F9B-AA32-2004FE1453F6}" type="pres">
      <dgm:prSet presAssocID="{689CD7D6-AD7A-4273-A2E4-009DA657E584}" presName="node" presStyleLbl="node1" presStyleIdx="1" presStyleCnt="8">
        <dgm:presLayoutVars>
          <dgm:bulletEnabled val="1"/>
        </dgm:presLayoutVars>
      </dgm:prSet>
      <dgm:spPr/>
    </dgm:pt>
    <dgm:pt modelId="{FA4B3527-AD5F-49A5-9347-B4C082C9403C}" type="pres">
      <dgm:prSet presAssocID="{0DF61C61-30CC-4989-B572-0FCB763B51A0}" presName="sibTrans" presStyleLbl="sibTrans2D1" presStyleIdx="1" presStyleCnt="7"/>
      <dgm:spPr/>
    </dgm:pt>
    <dgm:pt modelId="{16D84EA8-2A43-4C1C-BA6F-D768B0DC66B0}" type="pres">
      <dgm:prSet presAssocID="{0DF61C61-30CC-4989-B572-0FCB763B51A0}" presName="connectorText" presStyleLbl="sibTrans2D1" presStyleIdx="1" presStyleCnt="7"/>
      <dgm:spPr/>
    </dgm:pt>
    <dgm:pt modelId="{908D728D-36C7-4EFF-BF26-3E3A864FF5A5}" type="pres">
      <dgm:prSet presAssocID="{EA20F2A1-043E-4756-9385-C8372E91D232}" presName="node" presStyleLbl="node1" presStyleIdx="2" presStyleCnt="8">
        <dgm:presLayoutVars>
          <dgm:bulletEnabled val="1"/>
        </dgm:presLayoutVars>
      </dgm:prSet>
      <dgm:spPr/>
    </dgm:pt>
    <dgm:pt modelId="{DAAEFE32-9255-4D10-A704-FC2BF3C6E304}" type="pres">
      <dgm:prSet presAssocID="{1AB175F4-5069-4ADA-A0B0-E8235F138A1E}" presName="sibTrans" presStyleLbl="sibTrans2D1" presStyleIdx="2" presStyleCnt="7"/>
      <dgm:spPr/>
    </dgm:pt>
    <dgm:pt modelId="{365C1A81-27D1-44E6-8242-BC93AD38021C}" type="pres">
      <dgm:prSet presAssocID="{1AB175F4-5069-4ADA-A0B0-E8235F138A1E}" presName="connectorText" presStyleLbl="sibTrans2D1" presStyleIdx="2" presStyleCnt="7"/>
      <dgm:spPr/>
    </dgm:pt>
    <dgm:pt modelId="{C7D6A0B7-36DB-46BA-A61B-D0D9EABBC75A}" type="pres">
      <dgm:prSet presAssocID="{53CEAC56-E600-4F3E-8753-FB92648B6637}" presName="node" presStyleLbl="node1" presStyleIdx="3" presStyleCnt="8">
        <dgm:presLayoutVars>
          <dgm:bulletEnabled val="1"/>
        </dgm:presLayoutVars>
      </dgm:prSet>
      <dgm:spPr/>
    </dgm:pt>
    <dgm:pt modelId="{4674FF0E-6F60-4421-9699-BD4C12619402}" type="pres">
      <dgm:prSet presAssocID="{D0973B12-24E1-4397-B2EA-ED03F12DFB17}" presName="sibTrans" presStyleLbl="sibTrans2D1" presStyleIdx="3" presStyleCnt="7" custScaleY="104819" custLinFactX="-495066" custLinFactY="-100000" custLinFactNeighborX="-500000" custLinFactNeighborY="-101051"/>
      <dgm:spPr>
        <a:prstGeom prst="upArrow">
          <a:avLst/>
        </a:prstGeom>
      </dgm:spPr>
    </dgm:pt>
    <dgm:pt modelId="{4ECC1836-5E80-44A9-821C-2C6A2A340897}" type="pres">
      <dgm:prSet presAssocID="{D0973B12-24E1-4397-B2EA-ED03F12DFB17}" presName="connectorText" presStyleLbl="sibTrans2D1" presStyleIdx="3" presStyleCnt="7"/>
      <dgm:spPr/>
    </dgm:pt>
    <dgm:pt modelId="{D82D1CF9-EA3C-4590-B45E-ABFCDE85B804}" type="pres">
      <dgm:prSet presAssocID="{E9621A36-B9CE-4CE7-8B6A-EE4486EB5554}" presName="node" presStyleLbl="node1" presStyleIdx="4" presStyleCnt="8">
        <dgm:presLayoutVars>
          <dgm:bulletEnabled val="1"/>
        </dgm:presLayoutVars>
      </dgm:prSet>
      <dgm:spPr/>
    </dgm:pt>
    <dgm:pt modelId="{E592F487-9B6C-4060-A5C8-320BC21A723C}" type="pres">
      <dgm:prSet presAssocID="{33C1DA97-D6A9-42CE-8A9A-B2ABBD0E8D31}" presName="sibTrans" presStyleLbl="sibTrans2D1" presStyleIdx="4" presStyleCnt="7"/>
      <dgm:spPr/>
    </dgm:pt>
    <dgm:pt modelId="{01FF86C8-0591-46EF-810C-584C8ED6BF4B}" type="pres">
      <dgm:prSet presAssocID="{33C1DA97-D6A9-42CE-8A9A-B2ABBD0E8D31}" presName="connectorText" presStyleLbl="sibTrans2D1" presStyleIdx="4" presStyleCnt="7"/>
      <dgm:spPr/>
    </dgm:pt>
    <dgm:pt modelId="{6D2D9902-5FF4-4921-B24C-B4DB370F89F0}" type="pres">
      <dgm:prSet presAssocID="{9AA87AFA-BD1F-480D-8BA7-E92C1ADBF86A}" presName="node" presStyleLbl="node1" presStyleIdx="5" presStyleCnt="8">
        <dgm:presLayoutVars>
          <dgm:bulletEnabled val="1"/>
        </dgm:presLayoutVars>
      </dgm:prSet>
      <dgm:spPr/>
    </dgm:pt>
    <dgm:pt modelId="{6192C46F-5A1C-4152-B63D-7A8DE93F4957}" type="pres">
      <dgm:prSet presAssocID="{1E7DFC8D-861D-4C2F-96D7-9B8D3DAABEF8}" presName="sibTrans" presStyleLbl="sibTrans2D1" presStyleIdx="5" presStyleCnt="7" custLinFactX="300000" custLinFactNeighborX="341434" custLinFactNeighborY="2492"/>
      <dgm:spPr/>
    </dgm:pt>
    <dgm:pt modelId="{5BAABE0A-2256-4EC9-9FCC-9711D77A22A4}" type="pres">
      <dgm:prSet presAssocID="{1E7DFC8D-861D-4C2F-96D7-9B8D3DAABEF8}" presName="connectorText" presStyleLbl="sibTrans2D1" presStyleIdx="5" presStyleCnt="7"/>
      <dgm:spPr/>
    </dgm:pt>
    <dgm:pt modelId="{F8D7B093-A674-40A7-BF3B-9561CE1A8395}" type="pres">
      <dgm:prSet presAssocID="{3EE96D3A-1CC2-403E-A9D0-F49B850AF7FE}" presName="node" presStyleLbl="node1" presStyleIdx="6" presStyleCnt="8">
        <dgm:presLayoutVars>
          <dgm:bulletEnabled val="1"/>
        </dgm:presLayoutVars>
      </dgm:prSet>
      <dgm:spPr/>
    </dgm:pt>
    <dgm:pt modelId="{BF5A01BC-FC9B-4AAC-877F-0ACA620908D8}" type="pres">
      <dgm:prSet presAssocID="{21DC6561-6117-46EF-9FCE-2224C240BD77}" presName="sibTrans" presStyleLbl="sibTrans2D1" presStyleIdx="6" presStyleCnt="7" custAng="10800000"/>
      <dgm:spPr/>
    </dgm:pt>
    <dgm:pt modelId="{728E6847-2225-4AB7-8F44-3BEA4142ACC6}" type="pres">
      <dgm:prSet presAssocID="{21DC6561-6117-46EF-9FCE-2224C240BD77}" presName="connectorText" presStyleLbl="sibTrans2D1" presStyleIdx="6" presStyleCnt="7"/>
      <dgm:spPr/>
    </dgm:pt>
    <dgm:pt modelId="{7FB5BA38-028B-4DA5-817A-D42519725C48}" type="pres">
      <dgm:prSet presAssocID="{C277BC1F-6D22-4D7A-9685-F6D38BC54D99}" presName="node" presStyleLbl="node1" presStyleIdx="7" presStyleCnt="8">
        <dgm:presLayoutVars>
          <dgm:bulletEnabled val="1"/>
        </dgm:presLayoutVars>
      </dgm:prSet>
      <dgm:spPr/>
    </dgm:pt>
  </dgm:ptLst>
  <dgm:cxnLst>
    <dgm:cxn modelId="{FEF18200-8802-4169-A55B-52CC49194400}" type="presOf" srcId="{D0973B12-24E1-4397-B2EA-ED03F12DFB17}" destId="{4ECC1836-5E80-44A9-821C-2C6A2A340897}" srcOrd="1" destOrd="0" presId="urn:microsoft.com/office/officeart/2005/8/layout/process5"/>
    <dgm:cxn modelId="{FBCA4505-7B87-4D02-B9AB-B291C3F2C7B4}" srcId="{F4FB80FB-C831-4D0B-BD1F-79379539C9EF}" destId="{3EE96D3A-1CC2-403E-A9D0-F49B850AF7FE}" srcOrd="6" destOrd="0" parTransId="{B158EC59-B827-40DC-AA6A-428365B4B800}" sibTransId="{21DC6561-6117-46EF-9FCE-2224C240BD77}"/>
    <dgm:cxn modelId="{34979B15-26AD-4C46-A882-A8A13380DAF0}" srcId="{F4FB80FB-C831-4D0B-BD1F-79379539C9EF}" destId="{EE56FD15-6195-442C-8CD2-8B3F228CDB29}" srcOrd="0" destOrd="0" parTransId="{8B603DA6-EA87-4227-BAC4-5B9A3C8C24A8}" sibTransId="{C531E75B-6BAD-483E-A228-D7ACC0B33EEA}"/>
    <dgm:cxn modelId="{2BB66216-3A86-4515-9045-8EAFE91C4B95}" srcId="{F4FB80FB-C831-4D0B-BD1F-79379539C9EF}" destId="{C277BC1F-6D22-4D7A-9685-F6D38BC54D99}" srcOrd="7" destOrd="0" parTransId="{109EAE71-5326-4029-8FDF-4F55891F7AD3}" sibTransId="{7641F736-AC81-4073-A028-1F9F85D5D6EE}"/>
    <dgm:cxn modelId="{1ED9272B-2FF7-4C66-A44E-DD73120E726E}" type="presOf" srcId="{0DF61C61-30CC-4989-B572-0FCB763B51A0}" destId="{16D84EA8-2A43-4C1C-BA6F-D768B0DC66B0}" srcOrd="1" destOrd="0" presId="urn:microsoft.com/office/officeart/2005/8/layout/process5"/>
    <dgm:cxn modelId="{87406E36-0325-46FF-8A72-944586A5BE83}" type="presOf" srcId="{1E7DFC8D-861D-4C2F-96D7-9B8D3DAABEF8}" destId="{5BAABE0A-2256-4EC9-9FCC-9711D77A22A4}" srcOrd="1" destOrd="0" presId="urn:microsoft.com/office/officeart/2005/8/layout/process5"/>
    <dgm:cxn modelId="{A44EC93A-1584-4DB5-8177-1E19F88330C7}" type="presOf" srcId="{53CEAC56-E600-4F3E-8753-FB92648B6637}" destId="{C7D6A0B7-36DB-46BA-A61B-D0D9EABBC75A}" srcOrd="0" destOrd="0" presId="urn:microsoft.com/office/officeart/2005/8/layout/process5"/>
    <dgm:cxn modelId="{103E763E-EA87-4C7B-BE17-E024051357F1}" type="presOf" srcId="{21DC6561-6117-46EF-9FCE-2224C240BD77}" destId="{728E6847-2225-4AB7-8F44-3BEA4142ACC6}" srcOrd="1" destOrd="0" presId="urn:microsoft.com/office/officeart/2005/8/layout/process5"/>
    <dgm:cxn modelId="{368A385D-E640-453B-AF83-3448D91821E0}" srcId="{F4FB80FB-C831-4D0B-BD1F-79379539C9EF}" destId="{689CD7D6-AD7A-4273-A2E4-009DA657E584}" srcOrd="1" destOrd="0" parTransId="{0F248347-37FF-45E9-A288-3265C4D819BC}" sibTransId="{0DF61C61-30CC-4989-B572-0FCB763B51A0}"/>
    <dgm:cxn modelId="{A2811C62-FAD9-48B7-B95D-D109E5476967}" type="presOf" srcId="{D0973B12-24E1-4397-B2EA-ED03F12DFB17}" destId="{4674FF0E-6F60-4421-9699-BD4C12619402}" srcOrd="0" destOrd="0" presId="urn:microsoft.com/office/officeart/2005/8/layout/process5"/>
    <dgm:cxn modelId="{CDD57266-5E79-4715-95D5-D4F50DB4FBA8}" type="presOf" srcId="{C531E75B-6BAD-483E-A228-D7ACC0B33EEA}" destId="{BED6BFEB-459F-4FE8-B8D8-CDBAABE70AA5}" srcOrd="1" destOrd="0" presId="urn:microsoft.com/office/officeart/2005/8/layout/process5"/>
    <dgm:cxn modelId="{7A4C414B-D2CD-46FC-9857-D6888A24E76B}" type="presOf" srcId="{EE56FD15-6195-442C-8CD2-8B3F228CDB29}" destId="{F1FE0AD2-D557-407C-A63A-34F0B26DFE3F}" srcOrd="0" destOrd="0" presId="urn:microsoft.com/office/officeart/2005/8/layout/process5"/>
    <dgm:cxn modelId="{D8A05A74-CE7A-405A-A03C-590E1D36339B}" type="presOf" srcId="{33C1DA97-D6A9-42CE-8A9A-B2ABBD0E8D31}" destId="{01FF86C8-0591-46EF-810C-584C8ED6BF4B}" srcOrd="1" destOrd="0" presId="urn:microsoft.com/office/officeart/2005/8/layout/process5"/>
    <dgm:cxn modelId="{4E0D717E-059E-4E91-9872-2FF96BCFDFFA}" type="presOf" srcId="{1E7DFC8D-861D-4C2F-96D7-9B8D3DAABEF8}" destId="{6192C46F-5A1C-4152-B63D-7A8DE93F4957}" srcOrd="0" destOrd="0" presId="urn:microsoft.com/office/officeart/2005/8/layout/process5"/>
    <dgm:cxn modelId="{A1233E7F-32D2-46EF-AF3A-F86C08B6697E}" type="presOf" srcId="{3EE96D3A-1CC2-403E-A9D0-F49B850AF7FE}" destId="{F8D7B093-A674-40A7-BF3B-9561CE1A8395}" srcOrd="0" destOrd="0" presId="urn:microsoft.com/office/officeart/2005/8/layout/process5"/>
    <dgm:cxn modelId="{3AB05788-DAC3-4A21-ABAB-9957C51E9B1F}" type="presOf" srcId="{33C1DA97-D6A9-42CE-8A9A-B2ABBD0E8D31}" destId="{E592F487-9B6C-4060-A5C8-320BC21A723C}" srcOrd="0" destOrd="0" presId="urn:microsoft.com/office/officeart/2005/8/layout/process5"/>
    <dgm:cxn modelId="{4BE3899B-5829-41E0-A721-03532F0CEBE8}" type="presOf" srcId="{1AB175F4-5069-4ADA-A0B0-E8235F138A1E}" destId="{DAAEFE32-9255-4D10-A704-FC2BF3C6E304}" srcOrd="0" destOrd="0" presId="urn:microsoft.com/office/officeart/2005/8/layout/process5"/>
    <dgm:cxn modelId="{96C37FA9-9E80-4565-A6F2-F4ED8D99315D}" srcId="{F4FB80FB-C831-4D0B-BD1F-79379539C9EF}" destId="{EA20F2A1-043E-4756-9385-C8372E91D232}" srcOrd="2" destOrd="0" parTransId="{0B1FEB00-B953-42DE-94CE-7BE560E49CB1}" sibTransId="{1AB175F4-5069-4ADA-A0B0-E8235F138A1E}"/>
    <dgm:cxn modelId="{97A4DDA9-EACD-4AD5-9887-D8382ED14F28}" type="presOf" srcId="{9AA87AFA-BD1F-480D-8BA7-E92C1ADBF86A}" destId="{6D2D9902-5FF4-4921-B24C-B4DB370F89F0}" srcOrd="0" destOrd="0" presId="urn:microsoft.com/office/officeart/2005/8/layout/process5"/>
    <dgm:cxn modelId="{43FEABAB-3E40-498F-9E25-DC7426A4F6B0}" type="presOf" srcId="{C277BC1F-6D22-4D7A-9685-F6D38BC54D99}" destId="{7FB5BA38-028B-4DA5-817A-D42519725C48}" srcOrd="0" destOrd="0" presId="urn:microsoft.com/office/officeart/2005/8/layout/process5"/>
    <dgm:cxn modelId="{F26DC0AD-3E5C-4824-A114-E655D86A0355}" type="presOf" srcId="{1AB175F4-5069-4ADA-A0B0-E8235F138A1E}" destId="{365C1A81-27D1-44E6-8242-BC93AD38021C}" srcOrd="1" destOrd="0" presId="urn:microsoft.com/office/officeart/2005/8/layout/process5"/>
    <dgm:cxn modelId="{80223DB9-078A-445C-9C82-77BF7FCFE6F8}" type="presOf" srcId="{0DF61C61-30CC-4989-B572-0FCB763B51A0}" destId="{FA4B3527-AD5F-49A5-9347-B4C082C9403C}" srcOrd="0" destOrd="0" presId="urn:microsoft.com/office/officeart/2005/8/layout/process5"/>
    <dgm:cxn modelId="{BED2CFBF-854E-4102-834C-33DBD8FBB872}" type="presOf" srcId="{E9621A36-B9CE-4CE7-8B6A-EE4486EB5554}" destId="{D82D1CF9-EA3C-4590-B45E-ABFCDE85B804}" srcOrd="0" destOrd="0" presId="urn:microsoft.com/office/officeart/2005/8/layout/process5"/>
    <dgm:cxn modelId="{B2D176C3-D279-4859-8B6F-47B4FEC488A8}" type="presOf" srcId="{F4FB80FB-C831-4D0B-BD1F-79379539C9EF}" destId="{186D30DC-DF3D-4B0B-80EA-8EABE8FD21B0}" srcOrd="0" destOrd="0" presId="urn:microsoft.com/office/officeart/2005/8/layout/process5"/>
    <dgm:cxn modelId="{F11907CC-4625-41CF-82C4-DB9BC89CE9A4}" type="presOf" srcId="{EA20F2A1-043E-4756-9385-C8372E91D232}" destId="{908D728D-36C7-4EFF-BF26-3E3A864FF5A5}" srcOrd="0" destOrd="0" presId="urn:microsoft.com/office/officeart/2005/8/layout/process5"/>
    <dgm:cxn modelId="{747902D0-3656-4F97-8087-A093CFBA3C2E}" srcId="{F4FB80FB-C831-4D0B-BD1F-79379539C9EF}" destId="{E9621A36-B9CE-4CE7-8B6A-EE4486EB5554}" srcOrd="4" destOrd="0" parTransId="{B1DF497C-6618-46CB-A7C2-599949753646}" sibTransId="{33C1DA97-D6A9-42CE-8A9A-B2ABBD0E8D31}"/>
    <dgm:cxn modelId="{0EBD09D8-39F0-47E9-9720-ED6D83B3B57B}" type="presOf" srcId="{C531E75B-6BAD-483E-A228-D7ACC0B33EEA}" destId="{9BC25A58-3E1A-4E32-8701-29451739B1D7}" srcOrd="0" destOrd="0" presId="urn:microsoft.com/office/officeart/2005/8/layout/process5"/>
    <dgm:cxn modelId="{5B6BAEE8-2A96-4B33-B185-FD73FE228F4B}" srcId="{F4FB80FB-C831-4D0B-BD1F-79379539C9EF}" destId="{9AA87AFA-BD1F-480D-8BA7-E92C1ADBF86A}" srcOrd="5" destOrd="0" parTransId="{2D2E4738-345A-40D4-A051-963A6D9EB34A}" sibTransId="{1E7DFC8D-861D-4C2F-96D7-9B8D3DAABEF8}"/>
    <dgm:cxn modelId="{8F7A56E9-7032-410B-9B9F-F60771183EE0}" type="presOf" srcId="{689CD7D6-AD7A-4273-A2E4-009DA657E584}" destId="{1BF6665E-30B2-4F9B-AA32-2004FE1453F6}" srcOrd="0" destOrd="0" presId="urn:microsoft.com/office/officeart/2005/8/layout/process5"/>
    <dgm:cxn modelId="{2CF3E0F2-6DD1-4FDA-941C-A736918F9338}" srcId="{F4FB80FB-C831-4D0B-BD1F-79379539C9EF}" destId="{53CEAC56-E600-4F3E-8753-FB92648B6637}" srcOrd="3" destOrd="0" parTransId="{9A66088F-6FA1-474F-9B0E-94E0D1F46485}" sibTransId="{D0973B12-24E1-4397-B2EA-ED03F12DFB17}"/>
    <dgm:cxn modelId="{6D2767F5-9ABB-4FE8-BBFD-66C619E02AE2}" type="presOf" srcId="{21DC6561-6117-46EF-9FCE-2224C240BD77}" destId="{BF5A01BC-FC9B-4AAC-877F-0ACA620908D8}" srcOrd="0" destOrd="0" presId="urn:microsoft.com/office/officeart/2005/8/layout/process5"/>
    <dgm:cxn modelId="{9FF307EB-C584-40D4-96A2-D7A5AB127F94}" type="presParOf" srcId="{186D30DC-DF3D-4B0B-80EA-8EABE8FD21B0}" destId="{F1FE0AD2-D557-407C-A63A-34F0B26DFE3F}" srcOrd="0" destOrd="0" presId="urn:microsoft.com/office/officeart/2005/8/layout/process5"/>
    <dgm:cxn modelId="{C72808D6-CFD1-41DD-8521-AD54236FE928}" type="presParOf" srcId="{186D30DC-DF3D-4B0B-80EA-8EABE8FD21B0}" destId="{9BC25A58-3E1A-4E32-8701-29451739B1D7}" srcOrd="1" destOrd="0" presId="urn:microsoft.com/office/officeart/2005/8/layout/process5"/>
    <dgm:cxn modelId="{33857AB5-3543-480C-A96F-10790E010A56}" type="presParOf" srcId="{9BC25A58-3E1A-4E32-8701-29451739B1D7}" destId="{BED6BFEB-459F-4FE8-B8D8-CDBAABE70AA5}" srcOrd="0" destOrd="0" presId="urn:microsoft.com/office/officeart/2005/8/layout/process5"/>
    <dgm:cxn modelId="{528D7D97-8618-4D9B-9FB5-225A697AA1A8}" type="presParOf" srcId="{186D30DC-DF3D-4B0B-80EA-8EABE8FD21B0}" destId="{1BF6665E-30B2-4F9B-AA32-2004FE1453F6}" srcOrd="2" destOrd="0" presId="urn:microsoft.com/office/officeart/2005/8/layout/process5"/>
    <dgm:cxn modelId="{F1854D0D-77D6-4D9E-8512-2CD543E9D643}" type="presParOf" srcId="{186D30DC-DF3D-4B0B-80EA-8EABE8FD21B0}" destId="{FA4B3527-AD5F-49A5-9347-B4C082C9403C}" srcOrd="3" destOrd="0" presId="urn:microsoft.com/office/officeart/2005/8/layout/process5"/>
    <dgm:cxn modelId="{23A1260F-58E9-4796-8FFD-4631F644DDAD}" type="presParOf" srcId="{FA4B3527-AD5F-49A5-9347-B4C082C9403C}" destId="{16D84EA8-2A43-4C1C-BA6F-D768B0DC66B0}" srcOrd="0" destOrd="0" presId="urn:microsoft.com/office/officeart/2005/8/layout/process5"/>
    <dgm:cxn modelId="{5722FB53-229A-4DE7-AAA0-902E8DA52170}" type="presParOf" srcId="{186D30DC-DF3D-4B0B-80EA-8EABE8FD21B0}" destId="{908D728D-36C7-4EFF-BF26-3E3A864FF5A5}" srcOrd="4" destOrd="0" presId="urn:microsoft.com/office/officeart/2005/8/layout/process5"/>
    <dgm:cxn modelId="{1018D09C-85BB-4F52-AB60-4322553C2CB8}" type="presParOf" srcId="{186D30DC-DF3D-4B0B-80EA-8EABE8FD21B0}" destId="{DAAEFE32-9255-4D10-A704-FC2BF3C6E304}" srcOrd="5" destOrd="0" presId="urn:microsoft.com/office/officeart/2005/8/layout/process5"/>
    <dgm:cxn modelId="{029A1799-7020-4B86-8CC1-1274EB3194F1}" type="presParOf" srcId="{DAAEFE32-9255-4D10-A704-FC2BF3C6E304}" destId="{365C1A81-27D1-44E6-8242-BC93AD38021C}" srcOrd="0" destOrd="0" presId="urn:microsoft.com/office/officeart/2005/8/layout/process5"/>
    <dgm:cxn modelId="{07F0D722-4C1B-42B2-8D54-1CEEBDB6D053}" type="presParOf" srcId="{186D30DC-DF3D-4B0B-80EA-8EABE8FD21B0}" destId="{C7D6A0B7-36DB-46BA-A61B-D0D9EABBC75A}" srcOrd="6" destOrd="0" presId="urn:microsoft.com/office/officeart/2005/8/layout/process5"/>
    <dgm:cxn modelId="{A35D5D2D-C457-44B4-A2CE-6ADC5014116E}" type="presParOf" srcId="{186D30DC-DF3D-4B0B-80EA-8EABE8FD21B0}" destId="{4674FF0E-6F60-4421-9699-BD4C12619402}" srcOrd="7" destOrd="0" presId="urn:microsoft.com/office/officeart/2005/8/layout/process5"/>
    <dgm:cxn modelId="{EA35BABD-F662-4ED8-B7DA-1C6BB2B4813C}" type="presParOf" srcId="{4674FF0E-6F60-4421-9699-BD4C12619402}" destId="{4ECC1836-5E80-44A9-821C-2C6A2A340897}" srcOrd="0" destOrd="0" presId="urn:microsoft.com/office/officeart/2005/8/layout/process5"/>
    <dgm:cxn modelId="{D0A9BEFD-3C4A-4DDE-951D-BA7D12A408CC}" type="presParOf" srcId="{186D30DC-DF3D-4B0B-80EA-8EABE8FD21B0}" destId="{D82D1CF9-EA3C-4590-B45E-ABFCDE85B804}" srcOrd="8" destOrd="0" presId="urn:microsoft.com/office/officeart/2005/8/layout/process5"/>
    <dgm:cxn modelId="{92462721-C2EF-4D86-B81B-9C6B5CB47476}" type="presParOf" srcId="{186D30DC-DF3D-4B0B-80EA-8EABE8FD21B0}" destId="{E592F487-9B6C-4060-A5C8-320BC21A723C}" srcOrd="9" destOrd="0" presId="urn:microsoft.com/office/officeart/2005/8/layout/process5"/>
    <dgm:cxn modelId="{1E6E6717-1955-41FC-B789-0F1622DD4555}" type="presParOf" srcId="{E592F487-9B6C-4060-A5C8-320BC21A723C}" destId="{01FF86C8-0591-46EF-810C-584C8ED6BF4B}" srcOrd="0" destOrd="0" presId="urn:microsoft.com/office/officeart/2005/8/layout/process5"/>
    <dgm:cxn modelId="{F8697952-76F6-424D-A402-9ACF2230CDBB}" type="presParOf" srcId="{186D30DC-DF3D-4B0B-80EA-8EABE8FD21B0}" destId="{6D2D9902-5FF4-4921-B24C-B4DB370F89F0}" srcOrd="10" destOrd="0" presId="urn:microsoft.com/office/officeart/2005/8/layout/process5"/>
    <dgm:cxn modelId="{94AFDBE4-B64A-4899-9BF2-99E151330100}" type="presParOf" srcId="{186D30DC-DF3D-4B0B-80EA-8EABE8FD21B0}" destId="{6192C46F-5A1C-4152-B63D-7A8DE93F4957}" srcOrd="11" destOrd="0" presId="urn:microsoft.com/office/officeart/2005/8/layout/process5"/>
    <dgm:cxn modelId="{5277C5F7-E465-4846-830C-F6119555D230}" type="presParOf" srcId="{6192C46F-5A1C-4152-B63D-7A8DE93F4957}" destId="{5BAABE0A-2256-4EC9-9FCC-9711D77A22A4}" srcOrd="0" destOrd="0" presId="urn:microsoft.com/office/officeart/2005/8/layout/process5"/>
    <dgm:cxn modelId="{FEBA600F-6F08-4F5A-BDCA-C7DE7D38004E}" type="presParOf" srcId="{186D30DC-DF3D-4B0B-80EA-8EABE8FD21B0}" destId="{F8D7B093-A674-40A7-BF3B-9561CE1A8395}" srcOrd="12" destOrd="0" presId="urn:microsoft.com/office/officeart/2005/8/layout/process5"/>
    <dgm:cxn modelId="{3B7C2F0D-45CD-4B91-B592-5549448A3E61}" type="presParOf" srcId="{186D30DC-DF3D-4B0B-80EA-8EABE8FD21B0}" destId="{BF5A01BC-FC9B-4AAC-877F-0ACA620908D8}" srcOrd="13" destOrd="0" presId="urn:microsoft.com/office/officeart/2005/8/layout/process5"/>
    <dgm:cxn modelId="{179C6DC7-DB7A-4C8E-83EA-0C74D7856EAD}" type="presParOf" srcId="{BF5A01BC-FC9B-4AAC-877F-0ACA620908D8}" destId="{728E6847-2225-4AB7-8F44-3BEA4142ACC6}" srcOrd="0" destOrd="0" presId="urn:microsoft.com/office/officeart/2005/8/layout/process5"/>
    <dgm:cxn modelId="{96B0F36D-C0CC-4687-9AD5-8D19F43AE6BC}" type="presParOf" srcId="{186D30DC-DF3D-4B0B-80EA-8EABE8FD21B0}" destId="{7FB5BA38-028B-4DA5-817A-D42519725C48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E0AD2-D557-407C-A63A-34F0B26DFE3F}">
      <dsp:nvSpPr>
        <dsp:cNvPr id="0" name=""/>
        <dsp:cNvSpPr/>
      </dsp:nvSpPr>
      <dsp:spPr>
        <a:xfrm>
          <a:off x="105171" y="661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Zachowania gwałtowne lub zaburzona kontrola impulsów </a:t>
          </a:r>
        </a:p>
      </dsp:txBody>
      <dsp:txXfrm>
        <a:off x="141787" y="37277"/>
        <a:ext cx="2010361" cy="1176924"/>
      </dsp:txXfrm>
    </dsp:sp>
    <dsp:sp modelId="{9BC25A58-3E1A-4E32-8701-29451739B1D7}">
      <dsp:nvSpPr>
        <dsp:cNvPr id="0" name=""/>
        <dsp:cNvSpPr/>
      </dsp:nvSpPr>
      <dsp:spPr>
        <a:xfrm>
          <a:off x="2372121" y="367374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>
        <a:off x="2372121" y="470720"/>
        <a:ext cx="309205" cy="310039"/>
      </dsp:txXfrm>
    </dsp:sp>
    <dsp:sp modelId="{1BF6665E-30B2-4F9B-AA32-2004FE1453F6}">
      <dsp:nvSpPr>
        <dsp:cNvPr id="0" name=""/>
        <dsp:cNvSpPr/>
      </dsp:nvSpPr>
      <dsp:spPr>
        <a:xfrm>
          <a:off x="3022203" y="661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119825"/>
            <a:satOff val="-1132"/>
            <a:lumOff val="-1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Czy mogą być efektem SPA lub leków ?</a:t>
          </a:r>
        </a:p>
      </dsp:txBody>
      <dsp:txXfrm>
        <a:off x="3058819" y="37277"/>
        <a:ext cx="2010361" cy="1176924"/>
      </dsp:txXfrm>
    </dsp:sp>
    <dsp:sp modelId="{FA4B3527-AD5F-49A5-9347-B4C082C9403C}">
      <dsp:nvSpPr>
        <dsp:cNvPr id="0" name=""/>
        <dsp:cNvSpPr/>
      </dsp:nvSpPr>
      <dsp:spPr>
        <a:xfrm>
          <a:off x="5289153" y="367374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39796"/>
            <a:satOff val="-1321"/>
            <a:lumOff val="-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>
        <a:off x="5289153" y="470720"/>
        <a:ext cx="309205" cy="310039"/>
      </dsp:txXfrm>
    </dsp:sp>
    <dsp:sp modelId="{908D728D-36C7-4EFF-BF26-3E3A864FF5A5}">
      <dsp:nvSpPr>
        <dsp:cNvPr id="0" name=""/>
        <dsp:cNvSpPr/>
      </dsp:nvSpPr>
      <dsp:spPr>
        <a:xfrm>
          <a:off x="5939234" y="661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239650"/>
            <a:satOff val="-2264"/>
            <a:lumOff val="-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TAK</a:t>
          </a:r>
        </a:p>
      </dsp:txBody>
      <dsp:txXfrm>
        <a:off x="5975850" y="37277"/>
        <a:ext cx="2010361" cy="1176924"/>
      </dsp:txXfrm>
    </dsp:sp>
    <dsp:sp modelId="{DAAEFE32-9255-4D10-A704-FC2BF3C6E304}">
      <dsp:nvSpPr>
        <dsp:cNvPr id="0" name=""/>
        <dsp:cNvSpPr/>
      </dsp:nvSpPr>
      <dsp:spPr>
        <a:xfrm rot="5400000">
          <a:off x="6760170" y="1396669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 rot="-5400000">
        <a:off x="6826011" y="1434174"/>
        <a:ext cx="310039" cy="309205"/>
      </dsp:txXfrm>
    </dsp:sp>
    <dsp:sp modelId="{C7D6A0B7-36DB-46BA-A61B-D0D9EABBC75A}">
      <dsp:nvSpPr>
        <dsp:cNvPr id="0" name=""/>
        <dsp:cNvSpPr/>
      </dsp:nvSpPr>
      <dsp:spPr>
        <a:xfrm>
          <a:off x="5939234" y="2084255"/>
          <a:ext cx="2083593" cy="12501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8000"/>
                <a:lumMod val="100000"/>
              </a:schemeClr>
            </a:gs>
            <a:gs pos="100000">
              <a:schemeClr val="accent4"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/>
          <a:lightRig rig="chilly" dir="t"/>
        </a:scene3d>
        <a:sp3d>
          <a:bevelT w="38100" h="127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INTOKSYKACJA / ZESPÓŁ ODSTAWIENNY</a:t>
          </a:r>
        </a:p>
      </dsp:txBody>
      <dsp:txXfrm>
        <a:off x="5975850" y="2120871"/>
        <a:ext cx="2010361" cy="1176924"/>
      </dsp:txXfrm>
    </dsp:sp>
    <dsp:sp modelId="{4674FF0E-6F60-4421-9699-BD4C12619402}">
      <dsp:nvSpPr>
        <dsp:cNvPr id="0" name=""/>
        <dsp:cNvSpPr/>
      </dsp:nvSpPr>
      <dsp:spPr>
        <a:xfrm rot="10800000">
          <a:off x="3952217" y="1327054"/>
          <a:ext cx="441721" cy="541632"/>
        </a:xfrm>
        <a:prstGeom prst="upArrow">
          <a:avLst/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 rot="10800000">
        <a:off x="4084733" y="1435380"/>
        <a:ext cx="309205" cy="324980"/>
      </dsp:txXfrm>
    </dsp:sp>
    <dsp:sp modelId="{D82D1CF9-EA3C-4590-B45E-ABFCDE85B804}">
      <dsp:nvSpPr>
        <dsp:cNvPr id="0" name=""/>
        <dsp:cNvSpPr/>
      </dsp:nvSpPr>
      <dsp:spPr>
        <a:xfrm>
          <a:off x="3022203" y="2084255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479300"/>
            <a:satOff val="-4527"/>
            <a:lumOff val="-470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NIE</a:t>
          </a:r>
        </a:p>
      </dsp:txBody>
      <dsp:txXfrm>
        <a:off x="3058819" y="2120871"/>
        <a:ext cx="2010361" cy="1176924"/>
      </dsp:txXfrm>
    </dsp:sp>
    <dsp:sp modelId="{E592F487-9B6C-4060-A5C8-320BC21A723C}">
      <dsp:nvSpPr>
        <dsp:cNvPr id="0" name=""/>
        <dsp:cNvSpPr/>
      </dsp:nvSpPr>
      <dsp:spPr>
        <a:xfrm rot="10800000">
          <a:off x="2397125" y="2450967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 rot="10800000">
        <a:off x="2529641" y="2554313"/>
        <a:ext cx="309205" cy="310039"/>
      </dsp:txXfrm>
    </dsp:sp>
    <dsp:sp modelId="{6D2D9902-5FF4-4921-B24C-B4DB370F89F0}">
      <dsp:nvSpPr>
        <dsp:cNvPr id="0" name=""/>
        <dsp:cNvSpPr/>
      </dsp:nvSpPr>
      <dsp:spPr>
        <a:xfrm>
          <a:off x="105171" y="2084255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599125"/>
            <a:satOff val="-5659"/>
            <a:lumOff val="-588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Czy zaburzenia mogą być efektem chorób somatycznych </a:t>
          </a:r>
        </a:p>
      </dsp:txBody>
      <dsp:txXfrm>
        <a:off x="141787" y="2120871"/>
        <a:ext cx="2010361" cy="1176924"/>
      </dsp:txXfrm>
    </dsp:sp>
    <dsp:sp modelId="{6192C46F-5A1C-4152-B63D-7A8DE93F4957}">
      <dsp:nvSpPr>
        <dsp:cNvPr id="0" name=""/>
        <dsp:cNvSpPr/>
      </dsp:nvSpPr>
      <dsp:spPr>
        <a:xfrm rot="5400000">
          <a:off x="926107" y="3480263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98979"/>
            <a:satOff val="-6603"/>
            <a:lumOff val="-686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 rot="-5400000">
        <a:off x="991948" y="3517768"/>
        <a:ext cx="310039" cy="309205"/>
      </dsp:txXfrm>
    </dsp:sp>
    <dsp:sp modelId="{F8D7B093-A674-40A7-BF3B-9561CE1A8395}">
      <dsp:nvSpPr>
        <dsp:cNvPr id="0" name=""/>
        <dsp:cNvSpPr/>
      </dsp:nvSpPr>
      <dsp:spPr>
        <a:xfrm>
          <a:off x="105171" y="4167849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718950"/>
            <a:satOff val="-6791"/>
            <a:lumOff val="-706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TAK </a:t>
          </a:r>
        </a:p>
      </dsp:txBody>
      <dsp:txXfrm>
        <a:off x="141787" y="4204465"/>
        <a:ext cx="2010361" cy="1176924"/>
      </dsp:txXfrm>
    </dsp:sp>
    <dsp:sp modelId="{BF5A01BC-FC9B-4AAC-877F-0ACA620908D8}">
      <dsp:nvSpPr>
        <dsp:cNvPr id="0" name=""/>
        <dsp:cNvSpPr/>
      </dsp:nvSpPr>
      <dsp:spPr>
        <a:xfrm>
          <a:off x="2372121" y="4534561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>
        <a:off x="2372121" y="4637907"/>
        <a:ext cx="309205" cy="310039"/>
      </dsp:txXfrm>
    </dsp:sp>
    <dsp:sp modelId="{7FB5BA38-028B-4DA5-817A-D42519725C48}">
      <dsp:nvSpPr>
        <dsp:cNvPr id="0" name=""/>
        <dsp:cNvSpPr/>
      </dsp:nvSpPr>
      <dsp:spPr>
        <a:xfrm>
          <a:off x="3022203" y="4167849"/>
          <a:ext cx="2083593" cy="12501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lumMod val="100000"/>
              </a:schemeClr>
            </a:gs>
            <a:gs pos="100000">
              <a:schemeClr val="accent6"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/>
          <a:lightRig rig="chilly" dir="t"/>
        </a:scene3d>
        <a:sp3d>
          <a:bevelT w="38100" h="127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BPSD, charakteropatia</a:t>
          </a:r>
        </a:p>
      </dsp:txBody>
      <dsp:txXfrm>
        <a:off x="3058819" y="4204465"/>
        <a:ext cx="2010361" cy="1176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E0AD2-D557-407C-A63A-34F0B26DFE3F}">
      <dsp:nvSpPr>
        <dsp:cNvPr id="0" name=""/>
        <dsp:cNvSpPr/>
      </dsp:nvSpPr>
      <dsp:spPr>
        <a:xfrm>
          <a:off x="105171" y="661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Zachowania gwałtowne lub zaburzona kontrola impulsów nie są efektem SPA, leków, chorób somatycznych, w tym </a:t>
          </a:r>
          <a:r>
            <a:rPr lang="pl-PL" sz="1200" kern="1200" dirty="0" err="1"/>
            <a:t>neurodegemeracyjnych</a:t>
          </a:r>
          <a:endParaRPr lang="pl-PL" sz="1200" kern="1200" dirty="0"/>
        </a:p>
      </dsp:txBody>
      <dsp:txXfrm>
        <a:off x="141787" y="37277"/>
        <a:ext cx="2010361" cy="1176924"/>
      </dsp:txXfrm>
    </dsp:sp>
    <dsp:sp modelId="{9BC25A58-3E1A-4E32-8701-29451739B1D7}">
      <dsp:nvSpPr>
        <dsp:cNvPr id="0" name=""/>
        <dsp:cNvSpPr/>
      </dsp:nvSpPr>
      <dsp:spPr>
        <a:xfrm>
          <a:off x="2372121" y="367374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2372121" y="470720"/>
        <a:ext cx="309205" cy="310039"/>
      </dsp:txXfrm>
    </dsp:sp>
    <dsp:sp modelId="{1BF6665E-30B2-4F9B-AA32-2004FE1453F6}">
      <dsp:nvSpPr>
        <dsp:cNvPr id="0" name=""/>
        <dsp:cNvSpPr/>
      </dsp:nvSpPr>
      <dsp:spPr>
        <a:xfrm>
          <a:off x="3022203" y="661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119825"/>
            <a:satOff val="-1132"/>
            <a:lumOff val="-1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Czy pacjent cierpi na depresję </a:t>
          </a:r>
        </a:p>
      </dsp:txBody>
      <dsp:txXfrm>
        <a:off x="3058819" y="37277"/>
        <a:ext cx="2010361" cy="1176924"/>
      </dsp:txXfrm>
    </dsp:sp>
    <dsp:sp modelId="{FA4B3527-AD5F-49A5-9347-B4C082C9403C}">
      <dsp:nvSpPr>
        <dsp:cNvPr id="0" name=""/>
        <dsp:cNvSpPr/>
      </dsp:nvSpPr>
      <dsp:spPr>
        <a:xfrm>
          <a:off x="5289153" y="367374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39796"/>
            <a:satOff val="-1321"/>
            <a:lumOff val="-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5289153" y="470720"/>
        <a:ext cx="309205" cy="310039"/>
      </dsp:txXfrm>
    </dsp:sp>
    <dsp:sp modelId="{908D728D-36C7-4EFF-BF26-3E3A864FF5A5}">
      <dsp:nvSpPr>
        <dsp:cNvPr id="0" name=""/>
        <dsp:cNvSpPr/>
      </dsp:nvSpPr>
      <dsp:spPr>
        <a:xfrm>
          <a:off x="5939234" y="661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239650"/>
            <a:satOff val="-2264"/>
            <a:lumOff val="-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TAK</a:t>
          </a:r>
        </a:p>
      </dsp:txBody>
      <dsp:txXfrm>
        <a:off x="5975850" y="37277"/>
        <a:ext cx="2010361" cy="1176924"/>
      </dsp:txXfrm>
    </dsp:sp>
    <dsp:sp modelId="{DAAEFE32-9255-4D10-A704-FC2BF3C6E304}">
      <dsp:nvSpPr>
        <dsp:cNvPr id="0" name=""/>
        <dsp:cNvSpPr/>
      </dsp:nvSpPr>
      <dsp:spPr>
        <a:xfrm rot="5400000">
          <a:off x="6760170" y="1396669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 rot="-5400000">
        <a:off x="6826011" y="1434174"/>
        <a:ext cx="310039" cy="309205"/>
      </dsp:txXfrm>
    </dsp:sp>
    <dsp:sp modelId="{C7D6A0B7-36DB-46BA-A61B-D0D9EABBC75A}">
      <dsp:nvSpPr>
        <dsp:cNvPr id="0" name=""/>
        <dsp:cNvSpPr/>
      </dsp:nvSpPr>
      <dsp:spPr>
        <a:xfrm>
          <a:off x="5939234" y="2084255"/>
          <a:ext cx="2083593" cy="12501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8000"/>
                <a:lumMod val="100000"/>
              </a:schemeClr>
            </a:gs>
            <a:gs pos="100000">
              <a:schemeClr val="accent4"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/>
          <a:lightRig rig="chilly" dir="t"/>
        </a:scene3d>
        <a:sp3d>
          <a:bevelT w="38100" h="127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 err="1"/>
            <a:t>ChAJ</a:t>
          </a:r>
          <a:r>
            <a:rPr lang="pl-PL" sz="1200" kern="1200" dirty="0"/>
            <a:t>, </a:t>
          </a:r>
          <a:r>
            <a:rPr lang="pl-PL" sz="1200" kern="1200" dirty="0" err="1"/>
            <a:t>ChAD</a:t>
          </a:r>
          <a:r>
            <a:rPr lang="pl-PL" sz="1200" kern="1200" dirty="0"/>
            <a:t>, ZSA</a:t>
          </a:r>
        </a:p>
      </dsp:txBody>
      <dsp:txXfrm>
        <a:off x="5975850" y="2120871"/>
        <a:ext cx="2010361" cy="1176924"/>
      </dsp:txXfrm>
    </dsp:sp>
    <dsp:sp modelId="{4674FF0E-6F60-4421-9699-BD4C12619402}">
      <dsp:nvSpPr>
        <dsp:cNvPr id="0" name=""/>
        <dsp:cNvSpPr/>
      </dsp:nvSpPr>
      <dsp:spPr>
        <a:xfrm rot="10800000">
          <a:off x="3952217" y="1327054"/>
          <a:ext cx="441721" cy="541632"/>
        </a:xfrm>
        <a:prstGeom prst="upArrow">
          <a:avLst/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 rot="10800000">
        <a:off x="4084733" y="1435380"/>
        <a:ext cx="309205" cy="324980"/>
      </dsp:txXfrm>
    </dsp:sp>
    <dsp:sp modelId="{D82D1CF9-EA3C-4590-B45E-ABFCDE85B804}">
      <dsp:nvSpPr>
        <dsp:cNvPr id="0" name=""/>
        <dsp:cNvSpPr/>
      </dsp:nvSpPr>
      <dsp:spPr>
        <a:xfrm>
          <a:off x="3022203" y="2084255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479300"/>
            <a:satOff val="-4527"/>
            <a:lumOff val="-470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NIE</a:t>
          </a:r>
        </a:p>
      </dsp:txBody>
      <dsp:txXfrm>
        <a:off x="3058819" y="2120871"/>
        <a:ext cx="2010361" cy="1176924"/>
      </dsp:txXfrm>
    </dsp:sp>
    <dsp:sp modelId="{E592F487-9B6C-4060-A5C8-320BC21A723C}">
      <dsp:nvSpPr>
        <dsp:cNvPr id="0" name=""/>
        <dsp:cNvSpPr/>
      </dsp:nvSpPr>
      <dsp:spPr>
        <a:xfrm rot="10800000">
          <a:off x="2397125" y="2450967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 rot="10800000">
        <a:off x="2529641" y="2554313"/>
        <a:ext cx="309205" cy="310039"/>
      </dsp:txXfrm>
    </dsp:sp>
    <dsp:sp modelId="{6D2D9902-5FF4-4921-B24C-B4DB370F89F0}">
      <dsp:nvSpPr>
        <dsp:cNvPr id="0" name=""/>
        <dsp:cNvSpPr/>
      </dsp:nvSpPr>
      <dsp:spPr>
        <a:xfrm>
          <a:off x="105171" y="2084255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599125"/>
            <a:satOff val="-5659"/>
            <a:lumOff val="-588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Zaburzenia uwagi lub hiperkinetyczność przed 12 r.ż. </a:t>
          </a:r>
        </a:p>
      </dsp:txBody>
      <dsp:txXfrm>
        <a:off x="141787" y="2120871"/>
        <a:ext cx="2010361" cy="1176924"/>
      </dsp:txXfrm>
    </dsp:sp>
    <dsp:sp modelId="{6192C46F-5A1C-4152-B63D-7A8DE93F4957}">
      <dsp:nvSpPr>
        <dsp:cNvPr id="0" name=""/>
        <dsp:cNvSpPr/>
      </dsp:nvSpPr>
      <dsp:spPr>
        <a:xfrm rot="5400000">
          <a:off x="926107" y="3480263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98979"/>
            <a:satOff val="-6603"/>
            <a:lumOff val="-686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 rot="-5400000">
        <a:off x="991948" y="3517768"/>
        <a:ext cx="310039" cy="309205"/>
      </dsp:txXfrm>
    </dsp:sp>
    <dsp:sp modelId="{F8D7B093-A674-40A7-BF3B-9561CE1A8395}">
      <dsp:nvSpPr>
        <dsp:cNvPr id="0" name=""/>
        <dsp:cNvSpPr/>
      </dsp:nvSpPr>
      <dsp:spPr>
        <a:xfrm>
          <a:off x="105171" y="4167849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718950"/>
            <a:satOff val="-6791"/>
            <a:lumOff val="-706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TAK </a:t>
          </a:r>
        </a:p>
      </dsp:txBody>
      <dsp:txXfrm>
        <a:off x="141787" y="4204465"/>
        <a:ext cx="2010361" cy="1176924"/>
      </dsp:txXfrm>
    </dsp:sp>
    <dsp:sp modelId="{BF5A01BC-FC9B-4AAC-877F-0ACA620908D8}">
      <dsp:nvSpPr>
        <dsp:cNvPr id="0" name=""/>
        <dsp:cNvSpPr/>
      </dsp:nvSpPr>
      <dsp:spPr>
        <a:xfrm>
          <a:off x="2372121" y="4534561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2372121" y="4637907"/>
        <a:ext cx="309205" cy="310039"/>
      </dsp:txXfrm>
    </dsp:sp>
    <dsp:sp modelId="{7FB5BA38-028B-4DA5-817A-D42519725C48}">
      <dsp:nvSpPr>
        <dsp:cNvPr id="0" name=""/>
        <dsp:cNvSpPr/>
      </dsp:nvSpPr>
      <dsp:spPr>
        <a:xfrm>
          <a:off x="3022203" y="4167849"/>
          <a:ext cx="2083593" cy="12501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lumMod val="100000"/>
              </a:schemeClr>
            </a:gs>
            <a:gs pos="100000">
              <a:schemeClr val="accent6"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/>
          <a:lightRig rig="chilly" dir="t"/>
        </a:scene3d>
        <a:sp3d>
          <a:bevelT w="38100" h="127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ADHD</a:t>
          </a:r>
        </a:p>
      </dsp:txBody>
      <dsp:txXfrm>
        <a:off x="3058819" y="4204465"/>
        <a:ext cx="2010361" cy="1176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E0AD2-D557-407C-A63A-34F0B26DFE3F}">
      <dsp:nvSpPr>
        <dsp:cNvPr id="0" name=""/>
        <dsp:cNvSpPr/>
      </dsp:nvSpPr>
      <dsp:spPr>
        <a:xfrm>
          <a:off x="105171" y="661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Zachowania będące czymś więcej, niż dziecięca złośliwość w dzieciństwie</a:t>
          </a:r>
        </a:p>
      </dsp:txBody>
      <dsp:txXfrm>
        <a:off x="141787" y="37277"/>
        <a:ext cx="2010361" cy="1176924"/>
      </dsp:txXfrm>
    </dsp:sp>
    <dsp:sp modelId="{9BC25A58-3E1A-4E32-8701-29451739B1D7}">
      <dsp:nvSpPr>
        <dsp:cNvPr id="0" name=""/>
        <dsp:cNvSpPr/>
      </dsp:nvSpPr>
      <dsp:spPr>
        <a:xfrm>
          <a:off x="2372121" y="367374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>
        <a:off x="2372121" y="470720"/>
        <a:ext cx="309205" cy="310039"/>
      </dsp:txXfrm>
    </dsp:sp>
    <dsp:sp modelId="{1BF6665E-30B2-4F9B-AA32-2004FE1453F6}">
      <dsp:nvSpPr>
        <dsp:cNvPr id="0" name=""/>
        <dsp:cNvSpPr/>
      </dsp:nvSpPr>
      <dsp:spPr>
        <a:xfrm>
          <a:off x="3022203" y="661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119825"/>
            <a:satOff val="-1132"/>
            <a:lumOff val="-1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Czy wiążą się z łamaniem prawa i norm społecznych po 18 r.ż. ?</a:t>
          </a:r>
        </a:p>
      </dsp:txBody>
      <dsp:txXfrm>
        <a:off x="3058819" y="37277"/>
        <a:ext cx="2010361" cy="1176924"/>
      </dsp:txXfrm>
    </dsp:sp>
    <dsp:sp modelId="{FA4B3527-AD5F-49A5-9347-B4C082C9403C}">
      <dsp:nvSpPr>
        <dsp:cNvPr id="0" name=""/>
        <dsp:cNvSpPr/>
      </dsp:nvSpPr>
      <dsp:spPr>
        <a:xfrm>
          <a:off x="5289153" y="367374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39796"/>
            <a:satOff val="-1321"/>
            <a:lumOff val="-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>
        <a:off x="5289153" y="470720"/>
        <a:ext cx="309205" cy="310039"/>
      </dsp:txXfrm>
    </dsp:sp>
    <dsp:sp modelId="{908D728D-36C7-4EFF-BF26-3E3A864FF5A5}">
      <dsp:nvSpPr>
        <dsp:cNvPr id="0" name=""/>
        <dsp:cNvSpPr/>
      </dsp:nvSpPr>
      <dsp:spPr>
        <a:xfrm>
          <a:off x="5939234" y="661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239650"/>
            <a:satOff val="-2264"/>
            <a:lumOff val="-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TAK</a:t>
          </a:r>
        </a:p>
      </dsp:txBody>
      <dsp:txXfrm>
        <a:off x="5975850" y="37277"/>
        <a:ext cx="2010361" cy="1176924"/>
      </dsp:txXfrm>
    </dsp:sp>
    <dsp:sp modelId="{DAAEFE32-9255-4D10-A704-FC2BF3C6E304}">
      <dsp:nvSpPr>
        <dsp:cNvPr id="0" name=""/>
        <dsp:cNvSpPr/>
      </dsp:nvSpPr>
      <dsp:spPr>
        <a:xfrm rot="5400000">
          <a:off x="6760170" y="1396669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 rot="-5400000">
        <a:off x="6826011" y="1434174"/>
        <a:ext cx="310039" cy="309205"/>
      </dsp:txXfrm>
    </dsp:sp>
    <dsp:sp modelId="{C7D6A0B7-36DB-46BA-A61B-D0D9EABBC75A}">
      <dsp:nvSpPr>
        <dsp:cNvPr id="0" name=""/>
        <dsp:cNvSpPr/>
      </dsp:nvSpPr>
      <dsp:spPr>
        <a:xfrm>
          <a:off x="5939234" y="2084255"/>
          <a:ext cx="2083593" cy="12501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8000"/>
                <a:lumMod val="100000"/>
              </a:schemeClr>
            </a:gs>
            <a:gs pos="100000">
              <a:schemeClr val="accent4"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/>
          <a:lightRig rig="chilly" dir="t"/>
        </a:scene3d>
        <a:sp3d>
          <a:bevelT w="38100" h="127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Osobowość antysocjalna </a:t>
          </a:r>
        </a:p>
      </dsp:txBody>
      <dsp:txXfrm>
        <a:off x="5975850" y="2120871"/>
        <a:ext cx="2010361" cy="1176924"/>
      </dsp:txXfrm>
    </dsp:sp>
    <dsp:sp modelId="{4674FF0E-6F60-4421-9699-BD4C12619402}">
      <dsp:nvSpPr>
        <dsp:cNvPr id="0" name=""/>
        <dsp:cNvSpPr/>
      </dsp:nvSpPr>
      <dsp:spPr>
        <a:xfrm rot="10800000">
          <a:off x="918732" y="1399623"/>
          <a:ext cx="441721" cy="541632"/>
        </a:xfrm>
        <a:prstGeom prst="upArrow">
          <a:avLst/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 rot="10800000">
        <a:off x="1051248" y="1507949"/>
        <a:ext cx="309205" cy="324980"/>
      </dsp:txXfrm>
    </dsp:sp>
    <dsp:sp modelId="{D82D1CF9-EA3C-4590-B45E-ABFCDE85B804}">
      <dsp:nvSpPr>
        <dsp:cNvPr id="0" name=""/>
        <dsp:cNvSpPr/>
      </dsp:nvSpPr>
      <dsp:spPr>
        <a:xfrm>
          <a:off x="3022203" y="2084255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479300"/>
            <a:satOff val="-4527"/>
            <a:lumOff val="-470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TAK / NIE</a:t>
          </a:r>
        </a:p>
      </dsp:txBody>
      <dsp:txXfrm>
        <a:off x="3058819" y="2120871"/>
        <a:ext cx="2010361" cy="1176924"/>
      </dsp:txXfrm>
    </dsp:sp>
    <dsp:sp modelId="{E592F487-9B6C-4060-A5C8-320BC21A723C}">
      <dsp:nvSpPr>
        <dsp:cNvPr id="0" name=""/>
        <dsp:cNvSpPr/>
      </dsp:nvSpPr>
      <dsp:spPr>
        <a:xfrm rot="10800000">
          <a:off x="2397125" y="2450967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59183"/>
            <a:satOff val="-5282"/>
            <a:lumOff val="-549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 rot="10800000">
        <a:off x="2529641" y="2554313"/>
        <a:ext cx="309205" cy="310039"/>
      </dsp:txXfrm>
    </dsp:sp>
    <dsp:sp modelId="{6D2D9902-5FF4-4921-B24C-B4DB370F89F0}">
      <dsp:nvSpPr>
        <dsp:cNvPr id="0" name=""/>
        <dsp:cNvSpPr/>
      </dsp:nvSpPr>
      <dsp:spPr>
        <a:xfrm>
          <a:off x="105171" y="2084255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599125"/>
            <a:satOff val="-5659"/>
            <a:lumOff val="-588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Zaburzenia zachowania u dzieci </a:t>
          </a:r>
        </a:p>
      </dsp:txBody>
      <dsp:txXfrm>
        <a:off x="141787" y="2120871"/>
        <a:ext cx="2010361" cy="1176924"/>
      </dsp:txXfrm>
    </dsp:sp>
    <dsp:sp modelId="{6192C46F-5A1C-4152-B63D-7A8DE93F4957}">
      <dsp:nvSpPr>
        <dsp:cNvPr id="0" name=""/>
        <dsp:cNvSpPr/>
      </dsp:nvSpPr>
      <dsp:spPr>
        <a:xfrm rot="5400000">
          <a:off x="3759462" y="3493140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98979"/>
            <a:satOff val="-6603"/>
            <a:lumOff val="-686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 rot="-5400000">
        <a:off x="3825303" y="3530645"/>
        <a:ext cx="310039" cy="309205"/>
      </dsp:txXfrm>
    </dsp:sp>
    <dsp:sp modelId="{F8D7B093-A674-40A7-BF3B-9561CE1A8395}">
      <dsp:nvSpPr>
        <dsp:cNvPr id="0" name=""/>
        <dsp:cNvSpPr/>
      </dsp:nvSpPr>
      <dsp:spPr>
        <a:xfrm>
          <a:off x="105171" y="4167849"/>
          <a:ext cx="2083593" cy="1250156"/>
        </a:xfrm>
        <a:prstGeom prst="roundRect">
          <a:avLst>
            <a:gd name="adj" fmla="val 10000"/>
          </a:avLst>
        </a:prstGeom>
        <a:solidFill>
          <a:schemeClr val="accent2">
            <a:hueOff val="718950"/>
            <a:satOff val="-6791"/>
            <a:lumOff val="-706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Czy początek impulsywności w późnej adolescencji lub wczesnej dorosłości  </a:t>
          </a:r>
        </a:p>
      </dsp:txBody>
      <dsp:txXfrm>
        <a:off x="141787" y="4204465"/>
        <a:ext cx="2010361" cy="1176924"/>
      </dsp:txXfrm>
    </dsp:sp>
    <dsp:sp modelId="{BF5A01BC-FC9B-4AAC-877F-0ACA620908D8}">
      <dsp:nvSpPr>
        <dsp:cNvPr id="0" name=""/>
        <dsp:cNvSpPr/>
      </dsp:nvSpPr>
      <dsp:spPr>
        <a:xfrm rot="10800000">
          <a:off x="2372121" y="4534561"/>
          <a:ext cx="441721" cy="51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>
        <a:off x="2504637" y="4637907"/>
        <a:ext cx="309205" cy="310039"/>
      </dsp:txXfrm>
    </dsp:sp>
    <dsp:sp modelId="{7FB5BA38-028B-4DA5-817A-D42519725C48}">
      <dsp:nvSpPr>
        <dsp:cNvPr id="0" name=""/>
        <dsp:cNvSpPr/>
      </dsp:nvSpPr>
      <dsp:spPr>
        <a:xfrm>
          <a:off x="3022203" y="4167849"/>
          <a:ext cx="2083593" cy="12501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lumMod val="100000"/>
              </a:schemeClr>
            </a:gs>
            <a:gs pos="100000">
              <a:schemeClr val="accent6"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/>
          <a:lightRig rig="chilly" dir="t"/>
        </a:scene3d>
        <a:sp3d>
          <a:bevelT w="38100" h="127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NIE</a:t>
          </a:r>
        </a:p>
      </dsp:txBody>
      <dsp:txXfrm>
        <a:off x="3058819" y="4204465"/>
        <a:ext cx="2010361" cy="1176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6C276-F426-4D75-99F2-EA6F23732596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ACCBC-76B3-4FB4-BF16-EF633B2B1A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37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ACCBC-76B3-4FB4-BF16-EF633B2B1AC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592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ACCBC-76B3-4FB4-BF16-EF633B2B1AC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91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E4805-4262-4D2D-A714-DB359CC834D3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43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E4805-4262-4D2D-A714-DB359CC834D3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934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E4805-4262-4D2D-A714-DB359CC834D3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73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E4805-4262-4D2D-A714-DB359CC834D3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8188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E4805-4262-4D2D-A714-DB359CC834D3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795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21232-10EE-47C1-B6A3-14F2B732FED9}" type="slidenum">
              <a:rPr lang="en-US" smtClean="0">
                <a:cs typeface="Arial" charset="0"/>
              </a:rPr>
              <a:pPr/>
              <a:t>20</a:t>
            </a:fld>
            <a:endParaRPr lang="en-US">
              <a:cs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850" y="684213"/>
            <a:ext cx="6364288" cy="35814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70" y="4342150"/>
            <a:ext cx="6705531" cy="4373421"/>
          </a:xfrm>
          <a:noFill/>
          <a:ln/>
        </p:spPr>
        <p:txBody>
          <a:bodyPr/>
          <a:lstStyle/>
          <a:p>
            <a:pPr eaLnBrk="1" hangingPunct="1"/>
            <a:r>
              <a:rPr lang="en-US"/>
              <a:t>The basics</a:t>
            </a:r>
          </a:p>
          <a:p>
            <a:pPr eaLnBrk="1" hangingPunct="1"/>
            <a:r>
              <a:rPr lang="en-US"/>
              <a:t>May be too expensive until we understand more about the underlying mechanism of BPD</a:t>
            </a:r>
          </a:p>
        </p:txBody>
      </p:sp>
    </p:spTree>
    <p:extLst>
      <p:ext uri="{BB962C8B-B14F-4D97-AF65-F5344CB8AC3E}">
        <p14:creationId xmlns:p14="http://schemas.microsoft.com/office/powerpoint/2010/main" val="21550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059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38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0700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624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24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9987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0209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0409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6931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176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773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217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5487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4818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379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115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472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011DCB-8184-4021-820B-E56156C882BE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E4ABA91-E9C7-4FE7-99E4-1E257B1CB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120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Trudno z nim żyć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400" dirty="0"/>
              <a:t>LS, 32-letni architekt zgłosił się do psychiatry z żoną z powodu „niemożliwych już do zniesienia” napadów gniewu. Obydwoje zgadzają się, że „ w zasadzie nie da się z nim dalej  żyć”. Żona twierdzi, że „zawsze był wybuchowy, ale ostatnio jest to zagrażające jej i dwójce dzieci”. </a:t>
            </a:r>
          </a:p>
          <a:p>
            <a:r>
              <a:rPr lang="pl-PL" sz="2400" dirty="0"/>
              <a:t>Aktualna kłótnia wybuchła, gdy pan S.  wrócił do domu „po naprawdę ciężkim dniu w pracy … a kolacja nie była jeszcze gotowa”. Kiedy wszedł do kuchni i zastał żonę czytającą gazetę „nie wytrzymał” i eksplodował  wygłaszając długą tyradę o tym „że tak złej żony nie ma chyba nikt”. Kiedy żona zaczęła się tłumaczyć, że też miała ciężki dzień w pracy, pan S. zepchnął ją z krzesła, jednym zamachem rozbił szklanki, łamiąc przy okazji krzesło. Żona po tym incydencie zabrała dzieci i poszła spać do swojej matki. Następnego dnia wróciła do domu i zapowiedziała mężowi, że „albo pójdą do psychiatry, albo czas na rozwód”.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wg DSM-5 cases; zmodyfikowane AC</a:t>
            </a:r>
          </a:p>
        </p:txBody>
      </p:sp>
    </p:spTree>
    <p:extLst>
      <p:ext uri="{BB962C8B-B14F-4D97-AF65-F5344CB8AC3E}">
        <p14:creationId xmlns:p14="http://schemas.microsoft.com/office/powerpoint/2010/main" val="3197864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Oszukiwanie, na które wskazują powtarzające się kłamstwa, używanie    pseudonimów lub oszukiwanie  innych dla osobistej korzyści lub przyjemności; Impulsywność lub niemożność planowania nawet bliskiej przyszłości;</a:t>
            </a:r>
          </a:p>
          <a:p>
            <a:r>
              <a:rPr lang="pl-PL" sz="2800" dirty="0"/>
              <a:t> Brak wyrzutów sumienia, wyrażany obojętnością lub łatwym usprawiedliwianiem się po skrzywdzeniu, złym potraktowaniu lub okradzeniu innych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41B5-AA33-4E15-9A58-E86E570DECEB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8191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92" y="283335"/>
            <a:ext cx="10354614" cy="657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592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370844" y="292541"/>
            <a:ext cx="2083593" cy="1419602"/>
            <a:chOff x="105170" y="3961787"/>
            <a:chExt cx="2083593" cy="1419602"/>
          </a:xfrm>
          <a:scene3d>
            <a:camera prst="orthographicFront"/>
            <a:lightRig rig="chilly" dir="t"/>
          </a:scene3d>
        </p:grpSpPr>
        <p:sp>
          <p:nvSpPr>
            <p:cNvPr id="3" name="Prostokąt zaokrąglony 2"/>
            <p:cNvSpPr/>
            <p:nvPr/>
          </p:nvSpPr>
          <p:spPr>
            <a:xfrm>
              <a:off x="105170" y="3961787"/>
              <a:ext cx="2083593" cy="1250156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718950"/>
                <a:satOff val="-6791"/>
                <a:lumOff val="-7060"/>
                <a:alphaOff val="0"/>
              </a:schemeClr>
            </a:fillRef>
            <a:effectRef idx="0">
              <a:schemeClr val="accent2">
                <a:hueOff val="718950"/>
                <a:satOff val="-6791"/>
                <a:lumOff val="-70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Prostokąt 3"/>
            <p:cNvSpPr/>
            <p:nvPr/>
          </p:nvSpPr>
          <p:spPr>
            <a:xfrm>
              <a:off x="141787" y="4204465"/>
              <a:ext cx="2010361" cy="11769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500" kern="1200" dirty="0"/>
                <a:t>Czy początek impulsywności w późnej adolescencji lub wczesnej dorosłości  </a:t>
              </a:r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2775521" y="3249646"/>
            <a:ext cx="2083593" cy="1250156"/>
            <a:chOff x="105171" y="4167849"/>
            <a:chExt cx="2083593" cy="1250156"/>
          </a:xfrm>
          <a:scene3d>
            <a:camera prst="orthographicFront"/>
            <a:lightRig rig="chilly" dir="t"/>
          </a:scene3d>
        </p:grpSpPr>
        <p:sp>
          <p:nvSpPr>
            <p:cNvPr id="10" name="Prostokąt zaokrąglony 9"/>
            <p:cNvSpPr/>
            <p:nvPr/>
          </p:nvSpPr>
          <p:spPr>
            <a:xfrm>
              <a:off x="105171" y="4167849"/>
              <a:ext cx="2083593" cy="1250156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718950"/>
                <a:satOff val="-6791"/>
                <a:lumOff val="-7060"/>
                <a:alphaOff val="0"/>
              </a:schemeClr>
            </a:fillRef>
            <a:effectRef idx="0">
              <a:schemeClr val="accent2">
                <a:hueOff val="718950"/>
                <a:satOff val="-6791"/>
                <a:lumOff val="-70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141787" y="4204465"/>
              <a:ext cx="2010361" cy="11769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500" dirty="0"/>
                <a:t>Niezdolność do kontroli hazardu </a:t>
              </a:r>
              <a:endParaRPr lang="pl-PL" sz="1500" kern="1200" dirty="0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3291555" y="4787149"/>
            <a:ext cx="2083593" cy="1250156"/>
            <a:chOff x="105171" y="4167849"/>
            <a:chExt cx="2083593" cy="1250156"/>
          </a:xfrm>
          <a:scene3d>
            <a:camera prst="orthographicFront"/>
            <a:lightRig rig="chilly" dir="t"/>
          </a:scene3d>
        </p:grpSpPr>
        <p:sp>
          <p:nvSpPr>
            <p:cNvPr id="13" name="Prostokąt zaokrąglony 12"/>
            <p:cNvSpPr/>
            <p:nvPr/>
          </p:nvSpPr>
          <p:spPr>
            <a:xfrm>
              <a:off x="105171" y="4167849"/>
              <a:ext cx="2083593" cy="1250156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718950"/>
                <a:satOff val="-6791"/>
                <a:lumOff val="-7060"/>
                <a:alphaOff val="0"/>
              </a:schemeClr>
            </a:fillRef>
            <a:effectRef idx="0">
              <a:schemeClr val="accent2">
                <a:hueOff val="718950"/>
                <a:satOff val="-6791"/>
                <a:lumOff val="-70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141787" y="4204465"/>
              <a:ext cx="2010361" cy="11769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500" kern="1200" dirty="0"/>
                <a:t>Niezdolność do kontroli objadania się</a:t>
              </a:r>
            </a:p>
          </p:txBody>
        </p:sp>
      </p:grpSp>
      <p:grpSp>
        <p:nvGrpSpPr>
          <p:cNvPr id="15" name="Grupa 14"/>
          <p:cNvGrpSpPr/>
          <p:nvPr/>
        </p:nvGrpSpPr>
        <p:grpSpPr>
          <a:xfrm>
            <a:off x="8119375" y="253904"/>
            <a:ext cx="2083593" cy="1250156"/>
            <a:chOff x="105171" y="4167849"/>
            <a:chExt cx="2083593" cy="1250156"/>
          </a:xfrm>
          <a:solidFill>
            <a:srgbClr val="C00000"/>
          </a:solidFill>
          <a:scene3d>
            <a:camera prst="orthographicFront"/>
            <a:lightRig rig="chilly" dir="t"/>
          </a:scene3d>
        </p:grpSpPr>
        <p:sp>
          <p:nvSpPr>
            <p:cNvPr id="16" name="Prostokąt zaokrąglony 15"/>
            <p:cNvSpPr/>
            <p:nvPr/>
          </p:nvSpPr>
          <p:spPr>
            <a:xfrm>
              <a:off x="105171" y="4167849"/>
              <a:ext cx="2083593" cy="125015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7" name="Prostokąt 16"/>
            <p:cNvSpPr/>
            <p:nvPr/>
          </p:nvSpPr>
          <p:spPr>
            <a:xfrm>
              <a:off x="141787" y="4204465"/>
              <a:ext cx="2010361" cy="117692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500" dirty="0"/>
                <a:t>OSOBOWOŚĆ BORDERLINE </a:t>
              </a:r>
              <a:endParaRPr lang="pl-PL" sz="1500" kern="1200" dirty="0"/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6820629" y="3312398"/>
            <a:ext cx="2083593" cy="1250156"/>
            <a:chOff x="105171" y="4167849"/>
            <a:chExt cx="2083593" cy="1250156"/>
          </a:xfrm>
          <a:scene3d>
            <a:camera prst="orthographicFront"/>
            <a:lightRig rig="chilly" dir="t"/>
          </a:scene3d>
        </p:grpSpPr>
        <p:sp>
          <p:nvSpPr>
            <p:cNvPr id="22" name="Prostokąt zaokrąglony 21"/>
            <p:cNvSpPr/>
            <p:nvPr/>
          </p:nvSpPr>
          <p:spPr>
            <a:xfrm>
              <a:off x="105171" y="4167849"/>
              <a:ext cx="2083593" cy="125015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23" name="Prostokąt 22"/>
            <p:cNvSpPr/>
            <p:nvPr/>
          </p:nvSpPr>
          <p:spPr>
            <a:xfrm>
              <a:off x="141787" y="4204465"/>
              <a:ext cx="2010361" cy="117692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500" dirty="0"/>
                <a:t>UZALEŻNIENIE OD HAZARDU </a:t>
              </a:r>
              <a:endParaRPr lang="pl-PL" sz="1500" kern="1200" dirty="0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6159396" y="4795121"/>
            <a:ext cx="2083593" cy="1250156"/>
            <a:chOff x="105171" y="4167849"/>
            <a:chExt cx="2083593" cy="1250156"/>
          </a:xfrm>
          <a:scene3d>
            <a:camera prst="orthographicFront"/>
            <a:lightRig rig="chilly" dir="t"/>
          </a:scene3d>
        </p:grpSpPr>
        <p:sp>
          <p:nvSpPr>
            <p:cNvPr id="25" name="Prostokąt zaokrąglony 24"/>
            <p:cNvSpPr/>
            <p:nvPr/>
          </p:nvSpPr>
          <p:spPr>
            <a:xfrm>
              <a:off x="105171" y="4167849"/>
              <a:ext cx="2083593" cy="125015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26" name="Prostokąt 25"/>
            <p:cNvSpPr/>
            <p:nvPr/>
          </p:nvSpPr>
          <p:spPr>
            <a:xfrm>
              <a:off x="141787" y="4204465"/>
              <a:ext cx="2010361" cy="117692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500" kern="1200" dirty="0"/>
                <a:t>BULIMIA PSYCHICZNA , BED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3309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Osobowość pograniczna (typu </a:t>
            </a:r>
            <a:r>
              <a:rPr lang="pl-PL" sz="3200" b="1" i="1" dirty="0" err="1"/>
              <a:t>borderline</a:t>
            </a:r>
            <a:r>
              <a:rPr lang="pl-PL" sz="3200" b="1" dirty="0"/>
              <a:t>; osobowość z pogranicza; F.60.3) </a:t>
            </a:r>
            <a:br>
              <a:rPr lang="pl-PL" sz="3200" dirty="0"/>
            </a:b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sz="3200" dirty="0"/>
              <a:t>Definicja i metafora</a:t>
            </a:r>
          </a:p>
          <a:p>
            <a:r>
              <a:rPr lang="pl-PL" sz="3200" dirty="0"/>
              <a:t>Wzorzec zachowań zdominowany niestabilnością w relacjach interpersonalnych, ocenie osoby własnej i afektach oraz zaznaczona wybuchowość; początek w wieku młodzieńczym. </a:t>
            </a:r>
          </a:p>
          <a:p>
            <a:r>
              <a:rPr lang="pl-PL" sz="3200" dirty="0"/>
              <a:t>Metafora: „Będę bardzo zła, jeśli spróbujesz mnie opuścić.”</a:t>
            </a:r>
          </a:p>
        </p:txBody>
      </p:sp>
    </p:spTree>
    <p:extLst>
      <p:ext uri="{BB962C8B-B14F-4D97-AF65-F5344CB8AC3E}">
        <p14:creationId xmlns:p14="http://schemas.microsoft.com/office/powerpoint/2010/main" val="1737994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/>
              <a:t>Główne obszary dysfunkcji wg </a:t>
            </a:r>
            <a:r>
              <a:rPr lang="pl-PL" sz="4400" dirty="0" err="1"/>
              <a:t>SIDP-IV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sz="2800" dirty="0"/>
              <a:t>Samoocena:  silna i uporczywa niestabilność własnego wizerunku  lub poczucia tożsamości                                                                                                </a:t>
            </a:r>
            <a:endParaRPr lang="pl-PL" sz="4000" dirty="0"/>
          </a:p>
          <a:p>
            <a:pPr lvl="1"/>
            <a:r>
              <a:rPr lang="pl-PL" sz="2800" dirty="0"/>
              <a:t>Stres i gniew:   intensywny gniew lub trudności z pohamowaniem złości; Przelotne, związane ze stresem paranoiczne myśli lub poważne objawy dysocjacyjne   ;  Powtarzające się </a:t>
            </a:r>
            <a:r>
              <a:rPr lang="pl-PL" sz="2800" dirty="0" err="1"/>
              <a:t>suicydialne</a:t>
            </a:r>
            <a:r>
              <a:rPr lang="pl-PL" sz="2800" dirty="0"/>
              <a:t> zachowania, gesty i pogróżki lub samouszkodzenia   </a:t>
            </a:r>
            <a:endParaRPr lang="pl-PL" sz="4000" dirty="0"/>
          </a:p>
          <a:p>
            <a:pPr>
              <a:buNone/>
            </a:pP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41B5-AA33-4E15-9A58-E86E570DECEB}" type="slidenum">
              <a:rPr lang="pl-PL" sz="1400" smtClean="0"/>
              <a:pPr/>
              <a:t>14</a:t>
            </a:fld>
            <a:endParaRPr lang="pl-PL" sz="1400"/>
          </a:p>
        </p:txBody>
      </p:sp>
    </p:spTree>
    <p:extLst>
      <p:ext uri="{BB962C8B-B14F-4D97-AF65-F5344CB8AC3E}">
        <p14:creationId xmlns:p14="http://schemas.microsoft.com/office/powerpoint/2010/main" val="3026249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491" y="180304"/>
            <a:ext cx="10303098" cy="652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61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diagnostyczne IED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345683"/>
              </p:ext>
            </p:extLst>
          </p:nvPr>
        </p:nvGraphicFramePr>
        <p:xfrm>
          <a:off x="685801" y="1574867"/>
          <a:ext cx="10131426" cy="4581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5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446">
                <a:tc>
                  <a:txBody>
                    <a:bodyPr/>
                    <a:lstStyle/>
                    <a:p>
                      <a:r>
                        <a:rPr lang="pl-PL" dirty="0"/>
                        <a:t>Kryterium diagnostyczne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Na ile pan LS spełnia to kryterium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178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pl-PL" sz="2400" dirty="0"/>
                        <a:t>Powracający wybuchy wynikające z braku kontroli agresji w postaci: (1) agresji werbalnej lub fizycznej bez znacznego niszczenia przedmiotów lub zranień – co najmniej</a:t>
                      </a:r>
                      <a:r>
                        <a:rPr lang="pl-PL" sz="2400" baseline="0" dirty="0"/>
                        <a:t> średnio 2 razy w tygodniu, w ciągu ostatnich 3 miesięcy; lub (2) co najmniej trzy epizody agresji fizycznej z niszczeniem przedmiotów lub zranieniem ofiary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architekt zgłosił się do psychiatry z żoną z powodu „niemożliwych już do zniesienia” napadów gniewu. Obydwoje zgadzają się, że „ w zasadzie nie da się z nim dale żyć”. Żona twierdzi, że „zawsze był wybuchowy, ale ostatnio jest to zagrażające jej i dwójce dzieci”. … W ostatnim czasie wybuchy, głównie słowne, nasiliły się, co najmniej co drugi dzień, czasami codziennie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84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IED – cz. 2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941978"/>
              </p:ext>
            </p:extLst>
          </p:nvPr>
        </p:nvGraphicFramePr>
        <p:xfrm>
          <a:off x="685800" y="1906073"/>
          <a:ext cx="10608972" cy="4765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3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524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2"/>
                      </a:pPr>
                      <a:r>
                        <a:rPr lang="pl-PL" sz="2400" dirty="0"/>
                        <a:t>Wybuchy agresji są niewspółmierne do  prowokacji lub stresorów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Aktualna kłótnia wybuchła, gdy pan S.  Wrócił do domu „po naprawdę ciężkim dniu w pracy … a kolacja nie była jeszcze gotowa”. Kiedy wszedł do kuchni i zastał żonę czytającą gazetę „nie wytrzymał i eksplodował”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27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3"/>
                      </a:pPr>
                      <a:r>
                        <a:rPr lang="pl-PL" sz="2400" dirty="0"/>
                        <a:t>Wybuchy agresji są impulsywne i wynikają z impulsywności / agresywności i nie mają na celu okazania</a:t>
                      </a:r>
                      <a:r>
                        <a:rPr lang="pl-PL" sz="2400" baseline="0" dirty="0"/>
                        <a:t> dominacji lub uzyskania gratyfikacji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Ocenia swoje wybuchy jako „gwałtowne”, ale krótkotrwałe „w kilka sekund jestem na fali, potem ciągnie się to najwyżej 2-3 minuty”.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869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IED – cz. 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133932"/>
              </p:ext>
            </p:extLst>
          </p:nvPr>
        </p:nvGraphicFramePr>
        <p:xfrm>
          <a:off x="685800" y="1545465"/>
          <a:ext cx="10131426" cy="52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5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142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4"/>
                      </a:pPr>
                      <a:r>
                        <a:rPr lang="pl-PL" sz="2000" dirty="0"/>
                        <a:t>Powodują znaczący </a:t>
                      </a:r>
                      <a:r>
                        <a:rPr lang="pl-PL" sz="2000" dirty="0" err="1"/>
                        <a:t>dystres</a:t>
                      </a:r>
                      <a:r>
                        <a:rPr lang="pl-PL" sz="2000" dirty="0"/>
                        <a:t> lub szkody osobiste, rodzinne, zawodowe czy finansowe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W rozmowie pan S. jest zainteresowany znalezieniem przyczyny swoich problemów, szczególnie z obawy o rozpad rodziny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74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5"/>
                      </a:pPr>
                      <a:r>
                        <a:rPr lang="pl-PL" sz="2000" dirty="0"/>
                        <a:t>Początek w wieku co najmniej 6 lat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980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6"/>
                      </a:pPr>
                      <a:r>
                        <a:rPr lang="pl-PL" sz="2000" dirty="0"/>
                        <a:t>Rozpoznanie IED lepiej tłumaczy przebieg zaburzenia niż</a:t>
                      </a:r>
                      <a:r>
                        <a:rPr lang="pl-PL" sz="2000" baseline="0" dirty="0"/>
                        <a:t> diagnoza: depresji, manii, DMDD, psychozy, antysocjalnego zaburzenia osobowości, osobowości typu </a:t>
                      </a:r>
                      <a:r>
                        <a:rPr lang="pl-PL" sz="2000" baseline="0" dirty="0" err="1"/>
                        <a:t>borderline</a:t>
                      </a:r>
                      <a:r>
                        <a:rPr lang="pl-PL" sz="2000" baseline="0" dirty="0"/>
                        <a:t>, zmian po urazie głowy (charakteropatia), choroby Alzheimera, intoksykacji.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+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972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zaburzenie eksplozywne (</a:t>
            </a:r>
            <a:r>
              <a:rPr lang="pl-PL" i="1" dirty="0" err="1"/>
              <a:t>intermittent</a:t>
            </a:r>
            <a:r>
              <a:rPr lang="pl-PL" i="1" dirty="0"/>
              <a:t> </a:t>
            </a:r>
            <a:r>
              <a:rPr lang="pl-PL" i="1" dirty="0" err="1"/>
              <a:t>explosive</a:t>
            </a:r>
            <a:r>
              <a:rPr lang="pl-PL" i="1" dirty="0"/>
              <a:t> </a:t>
            </a:r>
            <a:r>
              <a:rPr lang="pl-PL" i="1" dirty="0" err="1"/>
              <a:t>disorder</a:t>
            </a:r>
            <a:r>
              <a:rPr lang="pl-PL" dirty="0"/>
              <a:t> – F.63.8)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/>
          </a:p>
          <a:p>
            <a:pPr lvl="0"/>
            <a:r>
              <a:rPr lang="pl-PL" sz="2800" dirty="0"/>
              <a:t>w którym powtarzające się akty agresji nie są bezpośrednią reakcją na sytuację i nie są  efektem innych zaburzeń psychicznych np. antysocjalnego zaburzenia osobowości, zaburzeń zachowania u dzieci, czy zespołu abstynencyjny, najczęściej alkoholowego lub po odstawieniu </a:t>
            </a:r>
            <a:r>
              <a:rPr lang="pl-PL" sz="2800" dirty="0" err="1"/>
              <a:t>benzodiazepin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3097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Trudno z nim żyć – cz.2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1622737"/>
            <a:ext cx="10131425" cy="5035639"/>
          </a:xfrm>
        </p:spPr>
        <p:txBody>
          <a:bodyPr>
            <a:normAutofit/>
          </a:bodyPr>
          <a:lstStyle/>
          <a:p>
            <a:r>
              <a:rPr lang="pl-PL" sz="2000" dirty="0"/>
              <a:t>Pan S. wyznał że jego wybuchy zaczęły się w dzieciństwie, ale nie były „problemem” do początku gimnazjum. W tym czasie wybuchy znalazły swoje ujście w licznych bójkach z kolegami z klasy, częstymi potem reprymendami od nauczycieli. Mimo tego miał dobre oceny i mimo bójek był w klasie lubiany.</a:t>
            </a:r>
          </a:p>
          <a:p>
            <a:r>
              <a:rPr lang="pl-PL" sz="2000" dirty="0"/>
              <a:t>W ostatnim czasie wybuchy, głównie słowne, nasiliły się, co najmniej co drugi dzień, czasami codziennie – zwykle w sytuacji, gdy czuł się „sfrustrowany”, albo wymagano od niego „nie wiadomo czego”. W ostatnim miesiącu zdarzyły mu się, oprócz opisanego wyżej, trzy sytuacje z niszczeniem przedmiotów: rzucenie tabletem o ścianę, kopnięcie w ścianę gdy dzieci zaczęły płakać i zniszczenie telefonu po kłótni z matką. </a:t>
            </a:r>
          </a:p>
          <a:p>
            <a:r>
              <a:rPr lang="pl-PL" sz="2000" dirty="0"/>
              <a:t>W okresie liceum i studiów poprzestawał na kłótniach, bojąc się, że mógłby „komuś zrobić krzywdę”. Z tego powodu, po krótkiej pracy w firmie, założył własną, jednoosobową, z sukcesami.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wg DSM-5 cases; zmodyfikowane AC</a:t>
            </a:r>
          </a:p>
        </p:txBody>
      </p:sp>
    </p:spTree>
    <p:extLst>
      <p:ext uri="{BB962C8B-B14F-4D97-AF65-F5344CB8AC3E}">
        <p14:creationId xmlns:p14="http://schemas.microsoft.com/office/powerpoint/2010/main" val="1686335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524000" y="571480"/>
            <a:ext cx="6629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900" dirty="0"/>
              <a:t>Neurobiologia IED </a:t>
            </a:r>
            <a:endParaRPr lang="en-US" sz="39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362200"/>
            <a:ext cx="8305800" cy="44958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pl-PL" sz="2800" b="1" u="sng" dirty="0" err="1"/>
              <a:t>Amygdala</a:t>
            </a:r>
            <a:r>
              <a:rPr lang="pl-PL" sz="2800" b="1" u="sng" dirty="0"/>
              <a:t>  </a:t>
            </a:r>
            <a:r>
              <a:rPr lang="pl-PL" sz="2800" b="1" i="1" u="sng" dirty="0"/>
              <a:t>(silnik) </a:t>
            </a:r>
            <a:endParaRPr lang="en-US" sz="2800" b="1" i="1" u="sng" dirty="0"/>
          </a:p>
          <a:p>
            <a:pPr lvl="1" eaLnBrk="1" hangingPunct="1"/>
            <a:r>
              <a:rPr lang="pl-PL" sz="2800" dirty="0"/>
              <a:t>Impulsywność  </a:t>
            </a:r>
            <a:endParaRPr lang="en-US" sz="2800" dirty="0"/>
          </a:p>
          <a:p>
            <a:pPr lvl="1" eaLnBrk="1" hangingPunct="1"/>
            <a:endParaRPr lang="en-US" sz="2800" dirty="0"/>
          </a:p>
          <a:p>
            <a:pPr marL="457200" lvl="1" indent="0">
              <a:buNone/>
            </a:pPr>
            <a:r>
              <a:rPr lang="en-US" sz="2800" b="1" u="sng" dirty="0"/>
              <a:t>Orbital Frontal Cortex</a:t>
            </a:r>
            <a:r>
              <a:rPr lang="en-US" sz="2800" dirty="0"/>
              <a:t> – </a:t>
            </a:r>
            <a:r>
              <a:rPr lang="pl-PL" sz="2800" dirty="0"/>
              <a:t>impulsywność (układ kierowniczy i hamulcowy  </a:t>
            </a:r>
          </a:p>
          <a:p>
            <a:pPr marL="457200" lvl="1" indent="0">
              <a:buNone/>
            </a:pPr>
            <a:endParaRPr lang="en-US" sz="2000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</p:txBody>
      </p:sp>
      <p:pic>
        <p:nvPicPr>
          <p:cNvPr id="13316" name="Picture 4" descr="MPj038580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152401"/>
            <a:ext cx="31242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1554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Terapia biologiczna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SSRI</a:t>
            </a:r>
          </a:p>
          <a:p>
            <a:r>
              <a:rPr lang="pl-PL" sz="4000" dirty="0" err="1"/>
              <a:t>Normotymiki</a:t>
            </a:r>
            <a:r>
              <a:rPr lang="pl-PL" sz="4000" dirty="0"/>
              <a:t> GABA – </a:t>
            </a:r>
            <a:r>
              <a:rPr lang="pl-PL" sz="4000" dirty="0" err="1"/>
              <a:t>ergiczne</a:t>
            </a:r>
            <a:r>
              <a:rPr lang="pl-PL" sz="4000" dirty="0"/>
              <a:t>: </a:t>
            </a:r>
            <a:r>
              <a:rPr lang="pl-PL" sz="4000" dirty="0" err="1"/>
              <a:t>gabapentin</a:t>
            </a:r>
            <a:r>
              <a:rPr lang="pl-PL" sz="4000" dirty="0"/>
              <a:t>, lit, CBZ,  </a:t>
            </a:r>
            <a:r>
              <a:rPr lang="pl-PL" sz="4000" dirty="0" err="1"/>
              <a:t>walproiniany</a:t>
            </a:r>
            <a:r>
              <a:rPr lang="pl-PL" sz="4000" dirty="0"/>
              <a:t> , lamotrygina </a:t>
            </a:r>
          </a:p>
        </p:txBody>
      </p:sp>
    </p:spTree>
    <p:extLst>
      <p:ext uri="{BB962C8B-B14F-4D97-AF65-F5344CB8AC3E}">
        <p14:creationId xmlns:p14="http://schemas.microsoft.com/office/powerpoint/2010/main" val="3927197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Są zaburzenie z </a:t>
            </a:r>
            <a:r>
              <a:rPr lang="pl-PL" dirty="0" err="1"/>
              <a:t>ipulsywnością</a:t>
            </a:r>
            <a:r>
              <a:rPr lang="pl-PL" dirty="0"/>
              <a:t> częstsze niż </a:t>
            </a:r>
            <a:r>
              <a:rPr lang="pl-PL" dirty="0" err="1"/>
              <a:t>chad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USA – 6%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Kessler RC, </a:t>
            </a:r>
            <a:r>
              <a:rPr lang="pl-PL" dirty="0" err="1"/>
              <a:t>Coccaro</a:t>
            </a:r>
            <a:r>
              <a:rPr lang="pl-PL" dirty="0"/>
              <a:t> EF, </a:t>
            </a:r>
            <a:r>
              <a:rPr lang="pl-PL" dirty="0" err="1"/>
              <a:t>Fava</a:t>
            </a:r>
            <a:r>
              <a:rPr lang="pl-PL" dirty="0"/>
              <a:t> M, </a:t>
            </a:r>
            <a:r>
              <a:rPr lang="pl-PL" dirty="0" err="1"/>
              <a:t>Jaeger</a:t>
            </a:r>
            <a:r>
              <a:rPr lang="pl-PL" dirty="0"/>
              <a:t> S, </a:t>
            </a:r>
            <a:r>
              <a:rPr lang="pl-PL" dirty="0" err="1"/>
              <a:t>Jin</a:t>
            </a:r>
            <a:r>
              <a:rPr lang="pl-PL" dirty="0"/>
              <a:t> R, </a:t>
            </a:r>
            <a:r>
              <a:rPr lang="pl-PL" dirty="0" err="1"/>
              <a:t>Walters</a:t>
            </a:r>
            <a:r>
              <a:rPr lang="pl-PL" dirty="0"/>
              <a:t> E (</a:t>
            </a:r>
            <a:r>
              <a:rPr lang="pl-PL" dirty="0" err="1"/>
              <a:t>June</a:t>
            </a:r>
            <a:r>
              <a:rPr lang="pl-PL" dirty="0"/>
              <a:t> 2006 </a:t>
            </a:r>
            <a:r>
              <a:rPr lang="pl-PL" i="1" dirty="0"/>
              <a:t>Arch. Gen. Psychiatry</a:t>
            </a:r>
            <a:r>
              <a:rPr lang="pl-PL" dirty="0"/>
              <a:t> </a:t>
            </a:r>
            <a:r>
              <a:rPr lang="pl-PL" b="1" dirty="0"/>
              <a:t>63</a:t>
            </a:r>
            <a:r>
              <a:rPr lang="pl-PL" dirty="0"/>
              <a:t> (6): 669–78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Ukraina – 4,2%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err="1"/>
              <a:t>Bromet</a:t>
            </a:r>
            <a:r>
              <a:rPr lang="pl-PL" dirty="0"/>
              <a:t> EJ, </a:t>
            </a:r>
            <a:r>
              <a:rPr lang="pl-PL" dirty="0" err="1"/>
              <a:t>Gluzman</a:t>
            </a:r>
            <a:r>
              <a:rPr lang="pl-PL" dirty="0"/>
              <a:t> SF, </a:t>
            </a:r>
            <a:r>
              <a:rPr lang="pl-PL" dirty="0" err="1"/>
              <a:t>Paniotto</a:t>
            </a:r>
            <a:r>
              <a:rPr lang="pl-PL" dirty="0"/>
              <a:t> VI et al. </a:t>
            </a:r>
            <a:r>
              <a:rPr lang="pl-PL" dirty="0" err="1"/>
              <a:t>Soc</a:t>
            </a:r>
            <a:r>
              <a:rPr lang="pl-PL" dirty="0"/>
              <a:t> Psychiatry </a:t>
            </a:r>
            <a:r>
              <a:rPr lang="pl-PL" dirty="0" err="1"/>
              <a:t>Psychiatr</a:t>
            </a:r>
            <a:r>
              <a:rPr lang="pl-PL" dirty="0"/>
              <a:t> </a:t>
            </a:r>
            <a:r>
              <a:rPr lang="pl-PL" dirty="0" err="1"/>
              <a:t>Epidemiol</a:t>
            </a:r>
            <a:r>
              <a:rPr lang="pl-PL" dirty="0"/>
              <a:t> 40:681–690, 2005</a:t>
            </a:r>
          </a:p>
        </p:txBody>
      </p:sp>
    </p:spTree>
    <p:extLst>
      <p:ext uri="{BB962C8B-B14F-4D97-AF65-F5344CB8AC3E}">
        <p14:creationId xmlns:p14="http://schemas.microsoft.com/office/powerpoint/2010/main" val="2192232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mer-strangles-b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30" y="812800"/>
            <a:ext cx="9550400" cy="51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87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Trudno z nim żyć – cz.3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Ocenia swoje wybuchy jako „gwałtowne”, ale krótkotrwałe „w kilka sekund jestem na fali, potem ciągnie się to najwyżej 2-3 minuty”. Miewał i miewa okresy przygnębienia „ale nie trwają dłużej niż 2-3 dni”. Alkohol używa rzadko, w sytuacjach z socjalizacją, nie miewa wtedy wybuchów gniewu. „Na początku studiów zdarzało mu się zapalić trawkę na imprezach”, ale nie robi tego od kilku lat. Podobnie działo się z kokainą. </a:t>
            </a:r>
          </a:p>
          <a:p>
            <a:r>
              <a:rPr lang="pl-PL" sz="2400" dirty="0"/>
              <a:t>W rodzinie : jego ojciec jest wybuchowy, a siostra jest po drugim rozwodzie z powodu „częstych kłótni” z oboma mężami.</a:t>
            </a:r>
          </a:p>
          <a:p>
            <a:r>
              <a:rPr lang="pl-PL" sz="2400" dirty="0"/>
              <a:t>W rozmowie pan S. jest zainteresowany znalezieniem przyczyny swoich problemów, szczególnie z obawy o rozpad rodziny.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wg DSM-5 cases; zmodyfikowane AC</a:t>
            </a:r>
          </a:p>
        </p:txBody>
      </p:sp>
    </p:spTree>
    <p:extLst>
      <p:ext uri="{BB962C8B-B14F-4D97-AF65-F5344CB8AC3E}">
        <p14:creationId xmlns:p14="http://schemas.microsoft.com/office/powerpoint/2010/main" val="1571592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Propozycje: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pl-PL" sz="2800" dirty="0"/>
              <a:t>SUD, AUD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/>
              <a:t>CHAD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/>
              <a:t>DMDD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/>
              <a:t>Osobowość </a:t>
            </a:r>
            <a:r>
              <a:rPr lang="pl-PL" sz="2800" dirty="0" err="1"/>
              <a:t>dyssocjalna</a:t>
            </a:r>
            <a:endParaRPr lang="pl-PL" sz="2800" dirty="0"/>
          </a:p>
          <a:p>
            <a:pPr marL="342900" indent="-342900">
              <a:buFont typeface="+mj-lt"/>
              <a:buAutoNum type="arabicPeriod"/>
            </a:pPr>
            <a:r>
              <a:rPr lang="pl-PL" sz="2800" dirty="0"/>
              <a:t>Osobowość </a:t>
            </a:r>
            <a:r>
              <a:rPr lang="pl-PL" sz="2800" dirty="0" err="1"/>
              <a:t>borderline</a:t>
            </a:r>
            <a:endParaRPr lang="pl-PL" sz="2800" dirty="0"/>
          </a:p>
          <a:p>
            <a:pPr marL="342900" indent="-342900">
              <a:buFont typeface="+mj-lt"/>
              <a:buAutoNum type="arabicPeriod"/>
            </a:pPr>
            <a:r>
              <a:rPr lang="pl-PL" sz="2800" dirty="0"/>
              <a:t>Inne </a:t>
            </a:r>
          </a:p>
          <a:p>
            <a:pPr marL="342900" indent="-3429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4353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485131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jaśnienie liniowe 1 1"/>
          <p:cNvSpPr/>
          <p:nvPr/>
        </p:nvSpPr>
        <p:spPr>
          <a:xfrm>
            <a:off x="9878096" y="1828800"/>
            <a:ext cx="2313904" cy="100455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0045521" y="1730911"/>
            <a:ext cx="2313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Eksplozywność ograniczona do intoksykacji / abstynencji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wg DSM-5 Differential Diagnosis; zmodyfkikowane AC</a:t>
            </a:r>
          </a:p>
        </p:txBody>
      </p:sp>
    </p:spTree>
    <p:extLst>
      <p:ext uri="{BB962C8B-B14F-4D97-AF65-F5344CB8AC3E}">
        <p14:creationId xmlns:p14="http://schemas.microsoft.com/office/powerpoint/2010/main" val="2577166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776018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bjaśnienie liniowe 2 1"/>
          <p:cNvSpPr/>
          <p:nvPr/>
        </p:nvSpPr>
        <p:spPr>
          <a:xfrm>
            <a:off x="9890975" y="2034862"/>
            <a:ext cx="1983346" cy="1416676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9890975" y="2627290"/>
            <a:ext cx="19833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Wybuchy złości występują w okresie manii lub depresji; typowy początek </a:t>
            </a:r>
            <a:r>
              <a:rPr lang="pl-PL" dirty="0" err="1"/>
              <a:t>ChAD</a:t>
            </a:r>
            <a:r>
              <a:rPr lang="pl-PL" dirty="0"/>
              <a:t> 19-21 lat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wg DSM-5 Differential Diagnosis; zmodyfkikowane AC</a:t>
            </a:r>
          </a:p>
        </p:txBody>
      </p:sp>
    </p:spTree>
    <p:extLst>
      <p:ext uri="{BB962C8B-B14F-4D97-AF65-F5344CB8AC3E}">
        <p14:creationId xmlns:p14="http://schemas.microsoft.com/office/powerpoint/2010/main" val="2389595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50269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wg DSM-5 Differential Diagnosis; zmodyfkikowane AC</a:t>
            </a:r>
          </a:p>
        </p:txBody>
      </p:sp>
    </p:spTree>
    <p:extLst>
      <p:ext uri="{BB962C8B-B14F-4D97-AF65-F5344CB8AC3E}">
        <p14:creationId xmlns:p14="http://schemas.microsoft.com/office/powerpoint/2010/main" val="1132016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357166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pl-PL" sz="3200" b="1" dirty="0" err="1"/>
              <a:t>Antysocjalne</a:t>
            </a:r>
            <a:r>
              <a:rPr lang="pl-PL" sz="3200" b="1" dirty="0"/>
              <a:t> zaburzenie osobowości (</a:t>
            </a:r>
            <a:r>
              <a:rPr lang="pl-PL" sz="3200" b="1" dirty="0" err="1"/>
              <a:t>dyssocjalne</a:t>
            </a:r>
            <a:r>
              <a:rPr lang="pl-PL" sz="3200" b="1" dirty="0"/>
              <a:t> zaburzenie osobowości; F.60.2)</a:t>
            </a:r>
            <a:b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Objawy </a:t>
            </a:r>
            <a:endParaRPr lang="en-US" alt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lvl="1"/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Powtarzalne łamanie prawa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lvl="1"/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Ag</a:t>
            </a:r>
            <a:r>
              <a:rPr lang="pl-PL" alt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resywność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lvl="1"/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Impulsywność 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lvl="1"/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Kłamliwość 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lvl="1"/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Brak umiaru i refleksyjności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4200" dirty="0"/>
              <a:t>Metafora: </a:t>
            </a:r>
          </a:p>
          <a:p>
            <a:r>
              <a:rPr lang="pl-PL" sz="4200" dirty="0"/>
              <a:t>„Zrobię, co zechcę, kiedy zechcę.”</a:t>
            </a: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E680-BB7C-4A39-B50E-2FEF80CDEB58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615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Główny obszar dysfunkcji wg </a:t>
            </a:r>
            <a:r>
              <a:rPr lang="pl-PL" dirty="0" err="1"/>
              <a:t>SIDP-IV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1738282" y="1285861"/>
            <a:ext cx="8610600" cy="4525963"/>
          </a:xfrm>
        </p:spPr>
        <p:txBody>
          <a:bodyPr/>
          <a:lstStyle/>
          <a:p>
            <a:r>
              <a:rPr lang="pl-PL" dirty="0"/>
              <a:t>Przystosowanie społeczne: </a:t>
            </a:r>
          </a:p>
          <a:p>
            <a:r>
              <a:rPr lang="pl-PL" sz="2400" dirty="0"/>
              <a:t>Drażliwość i agresywność, na które wskazuje udział w powtarzających się  bójkach    i napaściach;</a:t>
            </a:r>
          </a:p>
          <a:p>
            <a:r>
              <a:rPr lang="pl-PL" sz="2400" dirty="0"/>
              <a:t> Niezdolność do dostosowania się do społecznych norm w zakresie respektowania   prawa, na co wskazuje powtarzające się dokonywanie czynów     mogących doprowadzić do aresztowania (np. kradzieże, łącznie z rozbojem, włamania, handel narkotykami, uprawianie seksu za pieniądze); </a:t>
            </a:r>
          </a:p>
          <a:p>
            <a:r>
              <a:rPr lang="pl-PL" sz="2400" dirty="0"/>
              <a:t>Konsekwentna nieodpowiedzialność, na którą wskazuje niemożność utrzymania stałej pracy i dotrzymania zobowiązań finansowych;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E680-BB7C-4A39-B50E-2FEF80CDEB58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092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klepienie niebieski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lepienie niebiesk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TM03457452[[fn=Sklepienie niebieskie]]</Template>
  <TotalTime>488</TotalTime>
  <Words>1474</Words>
  <Application>Microsoft Office PowerPoint</Application>
  <PresentationFormat>Panoramiczny</PresentationFormat>
  <Paragraphs>128</Paragraphs>
  <Slides>23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Sklepienie niebieskie</vt:lpstr>
      <vt:lpstr>Trudno z nim żyć</vt:lpstr>
      <vt:lpstr>Trudno z nim żyć – cz.2</vt:lpstr>
      <vt:lpstr>Trudno z nim żyć – cz.3</vt:lpstr>
      <vt:lpstr>Propozycje:</vt:lpstr>
      <vt:lpstr>Prezentacja programu PowerPoint</vt:lpstr>
      <vt:lpstr>Prezentacja programu PowerPoint</vt:lpstr>
      <vt:lpstr>Prezentacja programu PowerPoint</vt:lpstr>
      <vt:lpstr>Antysocjalne zaburzenie osobowości (dyssocjalne zaburzenie osobowości; F.60.2) </vt:lpstr>
      <vt:lpstr>Główny obszar dysfunkcji wg SIDP-IV</vt:lpstr>
      <vt:lpstr>c.d.</vt:lpstr>
      <vt:lpstr>Prezentacja programu PowerPoint</vt:lpstr>
      <vt:lpstr>Prezentacja programu PowerPoint</vt:lpstr>
      <vt:lpstr>Osobowość pograniczna (typu borderline; osobowość z pogranicza; F.60.3)  </vt:lpstr>
      <vt:lpstr>Główne obszary dysfunkcji wg SIDP-IV</vt:lpstr>
      <vt:lpstr>Prezentacja programu PowerPoint</vt:lpstr>
      <vt:lpstr>Kryteria diagnostyczne IED</vt:lpstr>
      <vt:lpstr>IED – cz. 2</vt:lpstr>
      <vt:lpstr>IED – cz. 3</vt:lpstr>
      <vt:lpstr>zaburzenie eksplozywne (intermittent explosive disorder – F.63.8) </vt:lpstr>
      <vt:lpstr>Neurobiologia IED </vt:lpstr>
      <vt:lpstr>Terapia biologiczna</vt:lpstr>
      <vt:lpstr>Są zaburzenie z ipulsywnością częstsze niż chad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Zaburzenia zachowania u dorosłych</dc:title>
  <dc:creator>Andrzej Czernikiewicz</dc:creator>
  <cp:lastModifiedBy>czern</cp:lastModifiedBy>
  <cp:revision>36</cp:revision>
  <dcterms:created xsi:type="dcterms:W3CDTF">2014-12-08T19:24:49Z</dcterms:created>
  <dcterms:modified xsi:type="dcterms:W3CDTF">2020-05-02T10:40:11Z</dcterms:modified>
</cp:coreProperties>
</file>