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533BF0-F10F-4F22-B710-211171ECE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E33AE6A-8B3B-4CD8-83D3-AEEECC054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07BB61-C16C-40E3-BC1E-2F2FF1F8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9F1FC8-D88E-4BF2-A56A-C05FE61B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9CD843-FD60-48ED-9001-00B3F81D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66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B626F6-00C6-45F2-B604-158A86B13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96D18E5-0E40-49AC-9CEA-CE18B4F95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3654C7-BBEB-4A1B-A85C-2A16F180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229CE3-3448-486B-A41A-65124E325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EC5D65-6911-4D37-A8A5-7E06D2A5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10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D76C5E4-ECE1-4760-B504-4FA50629B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F5A7E72-827B-413D-B8B5-6C0E1E8D9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170AFC-0329-44B7-B8E4-3E58446C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5DEEC8-ADDE-4705-AD9C-7792F415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93D6C78-2CCF-4CF9-8CBD-3DE155E9E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27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A13141-7D7D-4B4F-90BD-C83AEF2A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323787-6F15-4C13-8667-F0F2B2F99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B7E1B6-D9B4-465B-8F9D-B652B135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3A9856-6CBC-4743-98CF-BB06461EC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AC3EAD-1DDE-43AE-B0F7-1CE3D2D8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801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FB2E4D-82FE-4276-A871-ADC928991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82777B0-8B6A-4566-A4BE-0CF2F8966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787F9A-95D5-4C2C-930E-39BDFD5F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BE8790-0AB7-43A5-BAC6-7136993E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A15006-3B5A-4B1B-881B-CC63BA3E6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48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F12EBE-9219-4ECE-99CF-CBAD1D0D7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EA1229-A403-4345-B8BC-A8D401188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F7A01AC-9328-4F4C-B381-62EEF2559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6C26E5-6669-4153-BE22-D188365F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7237180-0849-4604-A242-3C4D12F8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4B3DA7E-7D5E-497C-9EFC-28FDD7E2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12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39F7C1-4F85-420C-8378-CC1813BC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012668C-EB83-4862-9634-9CFF95A64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315A5C-91E9-4537-869B-06B5A6D01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A0FFB07-6C8D-43C9-8EC0-13EFF516A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AB7D01A-038C-4D26-B56A-332171D79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C75552A-91BA-4A19-AB8A-14DB5549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57EAF9A-40FF-4139-A8C3-8A7049C28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43C4618-99B7-404D-97F4-8080E56AE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58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5406EA-4DD9-419D-9C63-4C057C39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F66E0EF-A2EA-489D-AE43-FF58D344F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5670D0E-B109-436F-8EAC-0F7969825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BC0A3A2-C9C6-4ACF-BD01-CA0BDFBA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89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BBE1AF6-EE29-4FAA-A568-02B8B053C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380D125-94B8-4E2B-9499-6CBF713F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7E46F5E-188B-4883-8F5E-33DF5EAD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74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F3D2EF-217C-4456-953B-AF9A4A1A7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FB5149-8444-4CD1-8E47-18B77F229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FE0239-C8E3-4630-BB81-BD79E8CA5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C4E5C1-DFC1-4659-8B64-8727555F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749B256-7B4E-4A32-9E4C-F2463699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890CE65-862F-41D7-82DB-49CB2213A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197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25B90B-3CA8-4F28-A785-7DAD5C7A3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DA7D16B-E7AE-4CDD-B42A-D02D92C849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9CAD5CB-E430-4177-BFAB-9D4BBE24F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D26F884-DBC9-4B00-BB41-6FFB0B430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4306125-54D7-462C-B707-A09A6B43E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5C1BC03-2BC4-416C-AACD-28EAEAEED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749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A1EB05F-B60E-4378-9183-FED257AD4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020971-65D8-4513-BC4E-7879EF771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E7121A-42ED-425D-95E7-95006E738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59AFF-C625-4CF9-8537-BAA35A4800B6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E8E42F-5800-4759-BC12-90B486A88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A52D98-87C0-4B1A-BD58-0386A4319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EE30F-453C-449E-AF5F-0AF9FA0E40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76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EE331F-DE17-4BCD-B899-C0C3F117FB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Autyzm dziecięcy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DBAE690-6E7B-442A-ACEB-A5412406C1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Zalecana lektura: Autyzm dziecięcy – współczesne spojrzenie</a:t>
            </a:r>
          </a:p>
          <a:p>
            <a:r>
              <a:rPr lang="pl-PL"/>
              <a:t>Neurologia Dziecięca 2010</a:t>
            </a:r>
          </a:p>
          <a:p>
            <a:r>
              <a:rPr lang="pl-PL"/>
              <a:t>Chrościńska Krawczyk, Jasiński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39079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Panoramiczny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Autyzm dziecięcy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Autyzm dziecięcy</dc:title>
  <dc:creator>czern</dc:creator>
  <cp:lastModifiedBy>czern</cp:lastModifiedBy>
  <cp:revision>1</cp:revision>
  <dcterms:created xsi:type="dcterms:W3CDTF">2020-05-17T11:30:13Z</dcterms:created>
  <dcterms:modified xsi:type="dcterms:W3CDTF">2020-05-17T11:34:55Z</dcterms:modified>
</cp:coreProperties>
</file>