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4A6CF-B1C8-46FA-9DB4-ADCDE3922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C2D837-8CE9-4DFA-A6D7-F8A44870D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AC4AA2-F5D2-44A7-8830-B8BDCFEB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80400F-366F-4DDA-96F4-3C365341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508E38-FEC9-43C2-8D48-FA311965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70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42F24-34C8-4623-AFE1-E9095B0D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F22CAB-1D42-4253-A723-622C82A8F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F5C8F8-4D0E-453D-A06E-723D82D13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D79C5B-A002-464C-A61D-66B8B0BC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2A73FA-0566-4EC2-AE60-E8E52EFC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3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2B62FA6-0E30-4EDD-9042-5FB1A4097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5DD43F-FA4C-4252-B903-06DADB547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1A20DB-6A1C-4F89-BE13-06807519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7C1653-59CD-479B-A2A6-4D281C52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EC1513-36A9-4E87-9947-698A53D3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9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779C3-66E5-4698-9A3B-FBADEF3B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3631EC-1711-4EB0-A4A0-C6CCCF89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B895DC-D505-44F4-975E-60FBB8CE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B8EFAF-CB38-4939-A9D8-BEF061A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92B65C-E16F-454D-90DD-B5E66B10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5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456BC7-27D1-457F-A7DE-13B6A74B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B1AD2D-0181-4C28-8A1C-239FDFDFE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111186-5350-4175-A015-589DD62B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21E2CE-C77B-4036-9498-8D3993A9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A00D2E-E1E0-4641-A8A4-8EF0ED34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6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31C463-808A-4B84-B741-091F0BB7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69464B-CC9F-4C75-B2C9-A8C95DD38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F753E2-2363-455E-8E00-DF70070F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9EFCD6-090F-481C-9236-B58C3803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2B1502-B011-4233-811A-14312C9F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4EB9F25-64AF-4D6A-8406-CD8EC03C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5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79A5A-D171-4F67-88DF-A953B37F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B8F8A3A-B676-4FE6-A4CF-E2449D970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A90045-1523-4E71-9991-4226DCB62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860E61-A007-4758-A991-540650882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7E383B6-EFDA-4C2A-837D-1B25D3925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38B675A-7E23-45EC-BAFE-37770D2F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42EFC81-E640-485F-A4DB-8E0CA0F0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2438330-C65F-4816-9053-919CE1A9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3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858579-4BFA-4810-908A-E13D00EE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CE7DBAD-BBF8-4C8E-93CA-BF5E9460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4D977C0-FC63-49CA-B12F-D920C696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0589550-8137-4BB8-AF37-0B5824F5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20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F63A0DE-D5C3-4219-96F4-0B92AC07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32387C1-C1A1-4E36-BAA0-D64C20AC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A7E8A5-B22A-4437-AF07-F79CB527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5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9C807-46AC-44CA-B585-58281E00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A6C534-4CA5-4143-8E19-E4A89AD71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55C1C5F-73A6-4497-AC46-55C4CE42F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074FE5-F1DC-4C45-B03F-F6139B8C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3DC550-7E10-47A5-8C8A-21B4997A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7650DD-DCC0-4A01-B6A3-4BF0C24B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FD521-BC58-4512-890A-53F8EBAA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8B503F-94B5-44EC-B42A-A17F56ABC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54575A9-396E-48FA-AFEE-60F44FBB7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916D7B5-931C-41C2-8485-E0CD548A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ADDF6BD-D174-44F1-A5F7-BBB22124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5A2D22-44D9-4548-BFBF-DB273951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9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C00E582-A7A9-4CD7-B03E-0524EEB9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E2DC429-519A-4458-A700-9646E4A31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D880F1-38AB-4481-A9D5-44C5EF377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688AB-20AB-4BDD-B342-5500AF2FB29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146464-7ADA-4621-B9CE-0870FA1A1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E97E7D-D729-49DB-8A66-59AACB93E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74CE-F2ED-4251-B0F9-253E15683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gnificent_Obsession_(1935_film)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9EB66-5DA3-4CCE-8697-1448C39CB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WATERLOO BRIDGE (1940)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3B6F63-54B0-44A7-B98F-D8876102C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GB" sz="20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 descr="Obraz zawierający gazeta, tekst&#10;&#10;Opis wygenerowany automatycznie">
            <a:extLst>
              <a:ext uri="{FF2B5EF4-FFF2-40B4-BE49-F238E27FC236}">
                <a16:creationId xmlns:a16="http://schemas.microsoft.com/office/drawing/2014/main" id="{C0641237-8143-4789-885D-464779BD30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56" r="2" b="2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659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6AE4BE-9DAC-4575-AAC6-079B972D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Symbol zastępczy zawartości 4" descr="Obraz zawierający gazeta, tekst&#10;&#10;Opis wygenerowany automatycznie">
            <a:extLst>
              <a:ext uri="{FF2B5EF4-FFF2-40B4-BE49-F238E27FC236}">
                <a16:creationId xmlns:a16="http://schemas.microsoft.com/office/drawing/2014/main" id="{BD9417EF-0C0C-489F-BB1A-2A73716A2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6" y="480411"/>
            <a:ext cx="4084664" cy="6040256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C6CC780-202C-47BE-8B8C-42E965D79DF6}"/>
              </a:ext>
            </a:extLst>
          </p:cNvPr>
          <p:cNvSpPr txBox="1"/>
          <p:nvPr/>
        </p:nvSpPr>
        <p:spPr>
          <a:xfrm>
            <a:off x="4906297" y="480411"/>
            <a:ext cx="69907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Studio: MGM</a:t>
            </a:r>
          </a:p>
          <a:p>
            <a:r>
              <a:rPr lang="pl-PL" sz="3200" dirty="0"/>
              <a:t>Reżyseria: </a:t>
            </a:r>
            <a:r>
              <a:rPr lang="pl-PL" sz="3200" dirty="0" err="1"/>
              <a:t>Mervyn</a:t>
            </a:r>
            <a:r>
              <a:rPr lang="pl-PL" sz="3200" dirty="0"/>
              <a:t> </a:t>
            </a:r>
            <a:r>
              <a:rPr lang="pl-PL" sz="3200" dirty="0" err="1"/>
              <a:t>LeRoy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/>
              <a:t>W rolach głównych:</a:t>
            </a:r>
          </a:p>
          <a:p>
            <a:r>
              <a:rPr lang="pl-PL" sz="3200" dirty="0"/>
              <a:t>Robert Taylor</a:t>
            </a:r>
          </a:p>
          <a:p>
            <a:r>
              <a:rPr lang="pl-PL" sz="3200" dirty="0" err="1"/>
              <a:t>Vivien</a:t>
            </a:r>
            <a:r>
              <a:rPr lang="pl-PL" sz="3200" dirty="0"/>
              <a:t> Leigh</a:t>
            </a:r>
          </a:p>
          <a:p>
            <a:endParaRPr lang="pl-PL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9857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323F5-DB2F-40DD-B4A9-B758EC8E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MERVYN LEROY</a:t>
            </a:r>
            <a:endParaRPr lang="en-GB" dirty="0"/>
          </a:p>
        </p:txBody>
      </p:sp>
      <p:pic>
        <p:nvPicPr>
          <p:cNvPr id="5" name="Obraz 4" descr="Obraz zawierający osoba, mężczyzna, wewnątrz, kostium&#10;&#10;Opis wygenerowany automatycznie">
            <a:extLst>
              <a:ext uri="{FF2B5EF4-FFF2-40B4-BE49-F238E27FC236}">
                <a16:creationId xmlns:a16="http://schemas.microsoft.com/office/drawing/2014/main" id="{37C480E2-51E1-48F3-A578-54CC078C9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90688"/>
            <a:ext cx="3162236" cy="428339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173C388-5FE1-4F32-8CBE-4BABE921DFD6}"/>
              </a:ext>
            </a:extLst>
          </p:cNvPr>
          <p:cNvSpPr txBox="1"/>
          <p:nvPr/>
        </p:nvSpPr>
        <p:spPr>
          <a:xfrm>
            <a:off x="4663440" y="1690688"/>
            <a:ext cx="669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Urodzony w roku 1900 w San Francisco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jako dziesięciolatek musiał zacząć pracować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wygrał konkurs na najlepszego naśladowcę Charliego Chaplina, co zapoczątkowało jego karierę w filmie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pracował jako pomocnik kamerzysty, scenarzysta odpowiedzialny za gagi filmowe, a potem jako aktor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wkrótce zaczął reżyserować filmy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stał się odkrywcą gwiazd takich jak Clark Gable, Loretta Young, czy Robert Mitchum.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zmarł w roku 1987.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l-PL" dirty="0">
              <a:sym typeface="Wingdings" panose="05000000000000000000" pitchFamily="2" charset="2"/>
            </a:endParaRPr>
          </a:p>
          <a:p>
            <a:r>
              <a:rPr lang="pl-PL" i="1" dirty="0">
                <a:sym typeface="Wingdings" panose="05000000000000000000" pitchFamily="2" charset="2"/>
              </a:rPr>
              <a:t>Five Star </a:t>
            </a:r>
            <a:r>
              <a:rPr lang="pl-PL" i="1" dirty="0" err="1">
                <a:sym typeface="Wingdings" panose="05000000000000000000" pitchFamily="2" charset="2"/>
              </a:rPr>
              <a:t>Final</a:t>
            </a:r>
            <a:r>
              <a:rPr lang="pl-PL" i="1" dirty="0">
                <a:sym typeface="Wingdings" panose="05000000000000000000" pitchFamily="2" charset="2"/>
              </a:rPr>
              <a:t>, Little </a:t>
            </a:r>
            <a:r>
              <a:rPr lang="pl-PL" i="1" dirty="0" err="1">
                <a:sym typeface="Wingdings" panose="05000000000000000000" pitchFamily="2" charset="2"/>
              </a:rPr>
              <a:t>Caesar</a:t>
            </a:r>
            <a:r>
              <a:rPr lang="pl-PL" i="1" dirty="0">
                <a:sym typeface="Wingdings" panose="05000000000000000000" pitchFamily="2" charset="2"/>
              </a:rPr>
              <a:t>, I </a:t>
            </a:r>
            <a:r>
              <a:rPr lang="pl-PL" i="1" dirty="0" err="1">
                <a:sym typeface="Wingdings" panose="05000000000000000000" pitchFamily="2" charset="2"/>
              </a:rPr>
              <a:t>am</a:t>
            </a:r>
            <a:r>
              <a:rPr lang="pl-PL" i="1" dirty="0">
                <a:sym typeface="Wingdings" panose="05000000000000000000" pitchFamily="2" charset="2"/>
              </a:rPr>
              <a:t> a </a:t>
            </a:r>
            <a:r>
              <a:rPr lang="pl-PL" i="1" dirty="0" err="1">
                <a:sym typeface="Wingdings" panose="05000000000000000000" pitchFamily="2" charset="2"/>
              </a:rPr>
              <a:t>Fugitive</a:t>
            </a:r>
            <a:r>
              <a:rPr lang="pl-PL" i="1" dirty="0">
                <a:sym typeface="Wingdings" panose="05000000000000000000" pitchFamily="2" charset="2"/>
              </a:rPr>
              <a:t> from a Chain Gang, Anthony Edwards, Quo Vadis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l-PL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02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2248B1-F234-438E-8A4F-D9D5342F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ROBERT TAYLOR</a:t>
            </a:r>
            <a:endParaRPr lang="en-GB" dirty="0"/>
          </a:p>
        </p:txBody>
      </p:sp>
      <p:pic>
        <p:nvPicPr>
          <p:cNvPr id="5" name="Symbol zastępczy zawartości 4" descr="Obraz zawierający osoba, mężczyzna, wewnątrz, ściana&#10;&#10;Opis wygenerowany automatycznie">
            <a:extLst>
              <a:ext uri="{FF2B5EF4-FFF2-40B4-BE49-F238E27FC236}">
                <a16:creationId xmlns:a16="http://schemas.microsoft.com/office/drawing/2014/main" id="{3DC24370-23EE-4D52-BC36-FAB8EB25A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2284452" cy="4351338"/>
          </a:xfr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CFF0B8E-0C66-4288-84C8-9301FC06EACA}"/>
              </a:ext>
            </a:extLst>
          </p:cNvPr>
          <p:cNvSpPr/>
          <p:nvPr/>
        </p:nvSpPr>
        <p:spPr>
          <a:xfrm>
            <a:off x="3591564" y="-6099691"/>
            <a:ext cx="2303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hlinkClick r:id="rId3"/>
              </a:rPr>
              <a:t>Magnificent Obsession</a:t>
            </a:r>
            <a:endParaRPr lang="en-GB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AB87348-0818-455C-87C2-952629292EB6}"/>
              </a:ext>
            </a:extLst>
          </p:cNvPr>
          <p:cNvSpPr txBox="1"/>
          <p:nvPr/>
        </p:nvSpPr>
        <p:spPr>
          <a:xfrm>
            <a:off x="3424844" y="1690688"/>
            <a:ext cx="80799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Wł. </a:t>
            </a:r>
            <a:r>
              <a:rPr lang="pl-PL" dirty="0" err="1"/>
              <a:t>Spangler</a:t>
            </a:r>
            <a:r>
              <a:rPr lang="pl-PL" dirty="0"/>
              <a:t> </a:t>
            </a:r>
            <a:r>
              <a:rPr lang="pl-PL" dirty="0" err="1"/>
              <a:t>Arlington</a:t>
            </a:r>
            <a:r>
              <a:rPr lang="pl-PL" dirty="0"/>
              <a:t> </a:t>
            </a:r>
            <a:r>
              <a:rPr lang="pl-PL" dirty="0" err="1"/>
              <a:t>Brugh</a:t>
            </a:r>
            <a:r>
              <a:rPr lang="pl-PL" dirty="0"/>
              <a:t>, urodzony w 1911.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studiował muzykę w Pomona College w Kalifornii i należał do studenckiej grupy teatralnej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w 1932 r. został dostrzeżony przez pracownika MGM zajmującego się wyszukiwaniem utalentowanych aktorów; podpisał kontrakt na $35 tygodniowo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pierwsza rola przypadkowa – zastąpił drugoplanowego aktora, który zachorował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w roku 1936 zarabiał już $2500 tygodniowo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w czasie wojny był instruktorem pilotażu w lotnictwie marynarki wojennej USA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był współzałożycielem Związku filmowców na rzecz zachowania wartości amerykańskich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zeznawał przed komisją śledczą w czasie Czerwonej Paniki, gdzie wskazał kilkoro aktorów i producenta jako „być może komunistów”, po czym jego filmy zostały zbojkotowane w Czechosłowacji, na Węgrzech i we Francji.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l-PL" dirty="0">
              <a:sym typeface="Wingdings" panose="05000000000000000000" pitchFamily="2" charset="2"/>
            </a:endParaRPr>
          </a:p>
          <a:p>
            <a:r>
              <a:rPr lang="pl-PL" dirty="0">
                <a:sym typeface="Wingdings" panose="05000000000000000000" pitchFamily="2" charset="2"/>
              </a:rPr>
              <a:t>Zmarł w roku 1969.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l-PL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37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ACB173-44F4-4661-B984-4E527182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VIVIEN LEIGH</a:t>
            </a:r>
            <a:endParaRPr lang="en-GB" dirty="0"/>
          </a:p>
        </p:txBody>
      </p:sp>
      <p:pic>
        <p:nvPicPr>
          <p:cNvPr id="5" name="Obraz 4" descr="Obraz zawierający osoba, kobieta, ściana, zdjęcie&#10;&#10;Opis wygenerowany automatycznie">
            <a:extLst>
              <a:ext uri="{FF2B5EF4-FFF2-40B4-BE49-F238E27FC236}">
                <a16:creationId xmlns:a16="http://schemas.microsoft.com/office/drawing/2014/main" id="{5E47A9BA-DAE6-45EE-A072-451FB2FC8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57" y="1325563"/>
            <a:ext cx="4016252" cy="516731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3332994-CC35-4B30-9A29-66D7FC864B69}"/>
              </a:ext>
            </a:extLst>
          </p:cNvPr>
          <p:cNvSpPr txBox="1"/>
          <p:nvPr/>
        </p:nvSpPr>
        <p:spPr>
          <a:xfrm>
            <a:off x="4771505" y="1325563"/>
            <a:ext cx="67333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Wł. Vivian Mary Hartley, urodzona w roku 1913 w </a:t>
            </a:r>
            <a:r>
              <a:rPr lang="pl-PL" dirty="0" err="1"/>
              <a:t>Darjeeling</a:t>
            </a:r>
            <a:r>
              <a:rPr lang="pl-PL" dirty="0"/>
              <a:t>, w Indiach.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jej ojciec był z pochodzenia Szkotem, matka miała korzenie irlandzkie i ormiańskie, a urodziła się w Indiach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pierwszy raz wystąpiła na scenie w wieku 3 lat, recytując wierszyk na przedstawieniu grupy teatralnej, do której należała jej matka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w wieku 6 lat została wysłana do Anglii do szkoły z internatem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wkrótce, jej rodzice zabrali ją z Anglii i podróżowała z nimi po Europie, uczęszczając do szkół we Francji i we Włoszech, dlatego też biegle znała francuski i włoski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kiedy zwierzyła się rodzicom z marzenia o byciu aktorką, ojciec zapisał ją do Królewskiej Akademii Sztuki Teatralnej w Londynie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początkowo producenci filmowi mówili, że nie ma potencjału by zostać aktorką filmową lecz po premierze spektaklu,  w którym brała udział szybko zmienili zdanie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w roku 1939 zagrała w </a:t>
            </a:r>
            <a:r>
              <a:rPr lang="pl-PL" i="1" dirty="0"/>
              <a:t>Przeminęło z wiatrem </a:t>
            </a:r>
            <a:r>
              <a:rPr lang="pl-PL" dirty="0"/>
              <a:t>Victora Fleminga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mówiła o sobie, że nie jest gwiazdą, tylko aktorką</a:t>
            </a: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l-PL" dirty="0"/>
              <a:t>przynajmniej od lat 50. zmagała się z kliniczną depresją</a:t>
            </a:r>
          </a:p>
          <a:p>
            <a:pPr algn="just"/>
            <a:r>
              <a:rPr lang="pl-PL" dirty="0"/>
              <a:t>Zmarła w roku 1967.</a:t>
            </a:r>
          </a:p>
        </p:txBody>
      </p:sp>
    </p:spTree>
    <p:extLst>
      <p:ext uri="{BB962C8B-B14F-4D97-AF65-F5344CB8AC3E}">
        <p14:creationId xmlns:p14="http://schemas.microsoft.com/office/powerpoint/2010/main" val="372549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BFCA0-5F19-47E1-9C41-1A307C878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WATERLOO BRIDGE</a:t>
            </a:r>
            <a:endParaRPr lang="en-GB" i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1F91F57-CB2E-459E-980F-EA9CB3192426}"/>
              </a:ext>
            </a:extLst>
          </p:cNvPr>
          <p:cNvSpPr txBox="1"/>
          <p:nvPr/>
        </p:nvSpPr>
        <p:spPr>
          <a:xfrm>
            <a:off x="1047404" y="1690688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1930, Broadway – premiera sztuki </a:t>
            </a:r>
            <a:r>
              <a:rPr lang="pl-PL" i="1" dirty="0"/>
              <a:t>Waterloo Bridge</a:t>
            </a:r>
            <a:r>
              <a:rPr lang="pl-PL" dirty="0"/>
              <a:t> autorstwa Roberta E. Sherwooda</a:t>
            </a:r>
          </a:p>
          <a:p>
            <a:endParaRPr lang="pl-PL" dirty="0"/>
          </a:p>
          <a:p>
            <a:endParaRPr lang="pl-PL" dirty="0"/>
          </a:p>
          <a:p>
            <a:endParaRPr lang="en-GB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7CAEA5C9-1222-4D6D-9CE4-90811CF3D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477" y="1616439"/>
            <a:ext cx="2373592" cy="181256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D569EC18-F5AB-4FE8-ADD0-82A0487A1FA2}"/>
              </a:ext>
            </a:extLst>
          </p:cNvPr>
          <p:cNvSpPr txBox="1"/>
          <p:nvPr/>
        </p:nvSpPr>
        <p:spPr>
          <a:xfrm>
            <a:off x="1047404" y="2290852"/>
            <a:ext cx="7531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1931 – adaptacja filmowa, wyreżyserowana przez Jamesa </a:t>
            </a:r>
            <a:r>
              <a:rPr lang="pl-PL" dirty="0" err="1"/>
              <a:t>Whale’a</a:t>
            </a:r>
            <a:r>
              <a:rPr lang="pl-PL" dirty="0"/>
              <a:t> z </a:t>
            </a:r>
            <a:r>
              <a:rPr lang="pl-PL" dirty="0" err="1"/>
              <a:t>Mae</a:t>
            </a:r>
            <a:r>
              <a:rPr lang="pl-PL" dirty="0"/>
              <a:t> Clarke i Kentem </a:t>
            </a:r>
            <a:r>
              <a:rPr lang="pl-PL" dirty="0" err="1"/>
              <a:t>Douglassem</a:t>
            </a:r>
            <a:r>
              <a:rPr lang="pl-PL" dirty="0"/>
              <a:t> w rolach głównych</a:t>
            </a:r>
            <a:endParaRPr lang="en-GB" dirty="0"/>
          </a:p>
        </p:txBody>
      </p:sp>
      <p:pic>
        <p:nvPicPr>
          <p:cNvPr id="9" name="Obraz 8" descr="Obraz zawierający gazeta, tekst&#10;&#10;Opis wygenerowany automatycznie">
            <a:extLst>
              <a:ext uri="{FF2B5EF4-FFF2-40B4-BE49-F238E27FC236}">
                <a16:creationId xmlns:a16="http://schemas.microsoft.com/office/drawing/2014/main" id="{86E26E36-C998-4E29-BEB6-A86A1B521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11" y="3740719"/>
            <a:ext cx="1762574" cy="2606432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0C45033-2C06-4FE4-8381-DDABB8878D52}"/>
              </a:ext>
            </a:extLst>
          </p:cNvPr>
          <p:cNvSpPr txBox="1"/>
          <p:nvPr/>
        </p:nvSpPr>
        <p:spPr>
          <a:xfrm>
            <a:off x="1051356" y="3306515"/>
            <a:ext cx="591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1940 – „nasz” film</a:t>
            </a:r>
            <a:endParaRPr lang="en-GB" dirty="0"/>
          </a:p>
        </p:txBody>
      </p:sp>
      <p:pic>
        <p:nvPicPr>
          <p:cNvPr id="12" name="Obraz 11" descr="Obraz zawierający tekst&#10;&#10;Opis wygenerowany automatycznie">
            <a:extLst>
              <a:ext uri="{FF2B5EF4-FFF2-40B4-BE49-F238E27FC236}">
                <a16:creationId xmlns:a16="http://schemas.microsoft.com/office/drawing/2014/main" id="{F4C383F4-994E-4951-B7F6-0BFC49651B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149" y="3740720"/>
            <a:ext cx="1683011" cy="2606433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07FEBA5-1537-4CCF-9A7F-626D9BE92F82}"/>
              </a:ext>
            </a:extLst>
          </p:cNvPr>
          <p:cNvSpPr txBox="1"/>
          <p:nvPr/>
        </p:nvSpPr>
        <p:spPr>
          <a:xfrm>
            <a:off x="1047404" y="3940233"/>
            <a:ext cx="5918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1956 – trzecia adaptacja sztuki, film pt. </a:t>
            </a:r>
            <a:r>
              <a:rPr lang="pl-PL" i="1" dirty="0" err="1"/>
              <a:t>Gaby</a:t>
            </a:r>
            <a:r>
              <a:rPr lang="pl-PL" dirty="0"/>
              <a:t> w reżyserii Curtisa Bernhardta z </a:t>
            </a:r>
            <a:r>
              <a:rPr lang="pl-PL" dirty="0" err="1"/>
              <a:t>Leslie</a:t>
            </a:r>
            <a:r>
              <a:rPr lang="pl-PL" dirty="0"/>
              <a:t> </a:t>
            </a:r>
            <a:r>
              <a:rPr lang="pl-PL" dirty="0" err="1"/>
              <a:t>Caron</a:t>
            </a:r>
            <a:r>
              <a:rPr lang="pl-PL" dirty="0"/>
              <a:t> i Johnem </a:t>
            </a:r>
            <a:r>
              <a:rPr lang="pl-PL" dirty="0" err="1"/>
              <a:t>Kerrem</a:t>
            </a:r>
            <a:r>
              <a:rPr lang="pl-PL" dirty="0"/>
              <a:t> w rolach głównych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3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83D3D-1EC6-480E-B65B-447810AE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RÓŻNICE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0F4F5B-341C-4CEB-9999-E327EA454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Historie przedstawione w sztuce i jej pierwszej adaptacji pokrywają się: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Myra jest prostytutką i poznaje Roya – amerykańskiego żołnierza służącego w armii kanadyjskiej, gdy szuka klientów na moście Waterloo;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Roy jest naiwny i nie zdaje sobie sprawy z profesji Myry;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przyjaciółka Myry, Kitty, która również jest prostytutką namawia naiwnego żołnierza by ten zaopiekował się Myrą i oświadczył się jej;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Myra odwiedza rodzinę Roya, który oświadcza się jej i nalega na szybki ślub;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Myra ucieka; Roy spotyka właścicielkę mieszkania Myry i dowiaduje się, że jego ukochana jest prostytutką;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Roy nadal chce żeby Myra za niego wyszła, ale musi wyjechać na front; Myra zgadza się zostać jego żoną, gdy wróci on z wojny;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pl-PL" dirty="0"/>
              <a:t> Myra ginie w czasie nalotu bombowego.</a:t>
            </a:r>
          </a:p>
        </p:txBody>
      </p:sp>
    </p:spTree>
    <p:extLst>
      <p:ext uri="{BB962C8B-B14F-4D97-AF65-F5344CB8AC3E}">
        <p14:creationId xmlns:p14="http://schemas.microsoft.com/office/powerpoint/2010/main" val="37937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73F81-E4B8-49B3-9AE8-9028CC2E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RÓŻNICE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D7166B-D5F6-4403-81A8-A1D1B6C40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Po wprowadzeniu Kody Hayesa, film nie mógł być wyświetlany w kinach. Scenariusz </a:t>
            </a:r>
            <a:r>
              <a:rPr lang="pl-PL" dirty="0" err="1"/>
              <a:t>remake’u</a:t>
            </a:r>
            <a:r>
              <a:rPr lang="pl-PL" dirty="0"/>
              <a:t> został napisany w roku 1939, przed wybuchem II wojny światowej – retrospekcję dodano później.</a:t>
            </a:r>
          </a:p>
          <a:p>
            <a:pPr marL="0" indent="0" algn="just">
              <a:buNone/>
            </a:pPr>
            <a:endParaRPr lang="pl-PL" b="1" i="1" dirty="0"/>
          </a:p>
          <a:p>
            <a:pPr marL="0" indent="0" algn="just">
              <a:buNone/>
            </a:pPr>
            <a:r>
              <a:rPr lang="pl-PL" dirty="0"/>
              <a:t>Trzecia adaptacja, </a:t>
            </a:r>
            <a:r>
              <a:rPr lang="pl-PL" i="1" dirty="0" err="1"/>
              <a:t>Gaby</a:t>
            </a:r>
            <a:r>
              <a:rPr lang="pl-PL" dirty="0"/>
              <a:t>: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Gaby</a:t>
            </a:r>
            <a:r>
              <a:rPr lang="pl-PL" dirty="0">
                <a:sym typeface="Wingdings" panose="05000000000000000000" pitchFamily="2" charset="2"/>
              </a:rPr>
              <a:t> jest tancerką baletową w Londynie i poznaje kaprala Gregory’ego </a:t>
            </a:r>
            <a:r>
              <a:rPr lang="pl-PL" dirty="0" err="1">
                <a:sym typeface="Wingdings" panose="05000000000000000000" pitchFamily="2" charset="2"/>
              </a:rPr>
              <a:t>Wendella</a:t>
            </a:r>
            <a:r>
              <a:rPr lang="pl-PL" dirty="0">
                <a:sym typeface="Wingdings" panose="05000000000000000000" pitchFamily="2" charset="2"/>
              </a:rPr>
              <a:t>, amerykańskiego żołnierza, który zakochuje się w niej;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Gregory szybko oświadcza się dziewczynie, ale zanim mogą wziąć ślub zostaje wysłany do Normandii;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Gaby</a:t>
            </a:r>
            <a:r>
              <a:rPr lang="pl-PL" dirty="0">
                <a:sym typeface="Wingdings" panose="05000000000000000000" pitchFamily="2" charset="2"/>
              </a:rPr>
              <a:t> zostaje prostytutką; Greg wraca i poznaje sekret narzeczonej; </a:t>
            </a:r>
            <a:r>
              <a:rPr lang="pl-PL" dirty="0" err="1">
                <a:sym typeface="Wingdings" panose="05000000000000000000" pitchFamily="2" charset="2"/>
              </a:rPr>
              <a:t>Gaby</a:t>
            </a:r>
            <a:r>
              <a:rPr lang="pl-PL" dirty="0">
                <a:sym typeface="Wingdings" panose="05000000000000000000" pitchFamily="2" charset="2"/>
              </a:rPr>
              <a:t> wybiega z mieszkania podczas nalotu bombowego;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Greg odnajduje </a:t>
            </a:r>
            <a:r>
              <a:rPr lang="pl-PL" dirty="0" err="1">
                <a:sym typeface="Wingdings" panose="05000000000000000000" pitchFamily="2" charset="2"/>
              </a:rPr>
              <a:t>Gaby</a:t>
            </a:r>
            <a:r>
              <a:rPr lang="pl-PL" dirty="0">
                <a:sym typeface="Wingdings" panose="05000000000000000000" pitchFamily="2" charset="2"/>
              </a:rPr>
              <a:t> i ratuje jej życie;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dirty="0">
                <a:sym typeface="Wingdings" panose="05000000000000000000" pitchFamily="2" charset="2"/>
              </a:rPr>
              <a:t> film kończy się słowami wypowiedzianymi przez Grega: „Zapomnijmy o tych strasznych rzeczach, do których zmusiła nas ta woja”.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551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755</Words>
  <Application>Microsoft Office PowerPoint</Application>
  <PresentationFormat>Panoramiczny</PresentationFormat>
  <Paragraphs>67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WATERLOO BRIDGE (1940)</vt:lpstr>
      <vt:lpstr>Prezentacja programu PowerPoint</vt:lpstr>
      <vt:lpstr>MERVYN LEROY</vt:lpstr>
      <vt:lpstr>ROBERT TAYLOR</vt:lpstr>
      <vt:lpstr>VIVIEN LEIGH</vt:lpstr>
      <vt:lpstr>WATERLOO BRIDGE</vt:lpstr>
      <vt:lpstr>RÓŻNICE</vt:lpstr>
      <vt:lpstr>RÓŻNICE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WATERLOO BRIDGE (1940)</dc:title>
  <dc:creator>P S</dc:creator>
  <cp:lastModifiedBy>P S</cp:lastModifiedBy>
  <cp:revision>14</cp:revision>
  <dcterms:created xsi:type="dcterms:W3CDTF">2019-09-25T19:44:15Z</dcterms:created>
  <dcterms:modified xsi:type="dcterms:W3CDTF">2019-09-26T15:16:33Z</dcterms:modified>
</cp:coreProperties>
</file>