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2" r:id="rId4"/>
    <p:sldId id="262" r:id="rId5"/>
    <p:sldId id="263" r:id="rId6"/>
    <p:sldId id="264" r:id="rId7"/>
    <p:sldId id="274" r:id="rId8"/>
    <p:sldId id="275" r:id="rId9"/>
    <p:sldId id="276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2070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4B040-50A0-4E48-979A-5012E5BAAB3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D34D70F-6DDB-478D-97BE-973A7DFE19F6}">
      <dgm:prSet phldrT="[Tekst]"/>
      <dgm:spPr/>
      <dgm:t>
        <a:bodyPr/>
        <a:lstStyle/>
        <a:p>
          <a:r>
            <a:rPr lang="pl-PL" b="0" dirty="0" smtClean="0"/>
            <a:t>czysty </a:t>
          </a:r>
          <a:br>
            <a:rPr lang="pl-PL" b="0" dirty="0" smtClean="0"/>
          </a:br>
          <a:r>
            <a:rPr lang="pl-PL" b="0" dirty="0" smtClean="0"/>
            <a:t>e-learning</a:t>
          </a:r>
          <a:endParaRPr lang="pl-PL" b="0" dirty="0"/>
        </a:p>
      </dgm:t>
    </dgm:pt>
    <dgm:pt modelId="{EEFAEE6E-E848-49BC-83FC-616D233A716A}" type="parTrans" cxnId="{3B6F4861-53CE-45B1-B71E-2CBE9CB78414}">
      <dgm:prSet/>
      <dgm:spPr/>
      <dgm:t>
        <a:bodyPr/>
        <a:lstStyle/>
        <a:p>
          <a:endParaRPr lang="pl-PL"/>
        </a:p>
      </dgm:t>
    </dgm:pt>
    <dgm:pt modelId="{2912FA42-A947-4355-86AC-4533D5805F12}" type="sibTrans" cxnId="{3B6F4861-53CE-45B1-B71E-2CBE9CB78414}">
      <dgm:prSet/>
      <dgm:spPr/>
      <dgm:t>
        <a:bodyPr/>
        <a:lstStyle/>
        <a:p>
          <a:endParaRPr lang="pl-PL"/>
        </a:p>
      </dgm:t>
    </dgm:pt>
    <dgm:pt modelId="{9E6C2834-CB4F-45C7-A8E6-44CE0C11CCB0}">
      <dgm:prSet phldrT="[Tekst]"/>
      <dgm:spPr/>
      <dgm:t>
        <a:bodyPr/>
        <a:lstStyle/>
        <a:p>
          <a:r>
            <a:rPr lang="pl-PL" b="0" dirty="0" err="1" smtClean="0"/>
            <a:t>blended</a:t>
          </a:r>
          <a:r>
            <a:rPr lang="pl-PL" b="0" dirty="0" smtClean="0"/>
            <a:t> learning</a:t>
          </a:r>
          <a:endParaRPr lang="pl-PL" b="1" dirty="0"/>
        </a:p>
      </dgm:t>
    </dgm:pt>
    <dgm:pt modelId="{826547C7-EF48-424D-AC2C-6200E29CEF22}" type="parTrans" cxnId="{4DFCE262-5883-4BC8-92A4-FA5BA2BA683B}">
      <dgm:prSet/>
      <dgm:spPr/>
      <dgm:t>
        <a:bodyPr/>
        <a:lstStyle/>
        <a:p>
          <a:endParaRPr lang="pl-PL"/>
        </a:p>
      </dgm:t>
    </dgm:pt>
    <dgm:pt modelId="{055F5E7F-917B-4E56-A95C-0637FBB44C83}" type="sibTrans" cxnId="{4DFCE262-5883-4BC8-92A4-FA5BA2BA683B}">
      <dgm:prSet/>
      <dgm:spPr/>
      <dgm:t>
        <a:bodyPr/>
        <a:lstStyle/>
        <a:p>
          <a:endParaRPr lang="pl-PL"/>
        </a:p>
      </dgm:t>
    </dgm:pt>
    <dgm:pt modelId="{34E336F4-E41B-42CE-B749-EE0E6A0AA2AD}">
      <dgm:prSet phldrT="[Tekst]"/>
      <dgm:spPr/>
      <dgm:t>
        <a:bodyPr/>
        <a:lstStyle/>
        <a:p>
          <a:r>
            <a:rPr lang="pl-PL" b="0" dirty="0" smtClean="0"/>
            <a:t>wspomaganie nauczania tradycyjnego</a:t>
          </a:r>
          <a:endParaRPr lang="pl-PL" b="0" dirty="0"/>
        </a:p>
      </dgm:t>
    </dgm:pt>
    <dgm:pt modelId="{676EAD35-493E-4DDB-AA4B-4C686BC24E55}" type="parTrans" cxnId="{C9EE90BC-7632-401D-A64B-00CC2367EE2A}">
      <dgm:prSet/>
      <dgm:spPr/>
      <dgm:t>
        <a:bodyPr/>
        <a:lstStyle/>
        <a:p>
          <a:endParaRPr lang="pl-PL"/>
        </a:p>
      </dgm:t>
    </dgm:pt>
    <dgm:pt modelId="{5499FF49-56C1-4923-B2CA-3549F544EA87}" type="sibTrans" cxnId="{C9EE90BC-7632-401D-A64B-00CC2367EE2A}">
      <dgm:prSet/>
      <dgm:spPr/>
      <dgm:t>
        <a:bodyPr/>
        <a:lstStyle/>
        <a:p>
          <a:endParaRPr lang="pl-PL"/>
        </a:p>
      </dgm:t>
    </dgm:pt>
    <dgm:pt modelId="{68CC9BAA-6481-4F5C-9238-FEB4F01FC0EB}" type="pres">
      <dgm:prSet presAssocID="{5D84B040-50A0-4E48-979A-5012E5BAAB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AE5E69-1DBD-4CFA-8402-87091AFF7D1A}" type="pres">
      <dgm:prSet presAssocID="{CD34D70F-6DDB-478D-97BE-973A7DFE19F6}" presName="node" presStyleLbl="node1" presStyleIdx="0" presStyleCnt="3" custLinFactNeighborX="3925" custLinFactNeighborY="-99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6D7660-6547-479E-80DB-88129DA64742}" type="pres">
      <dgm:prSet presAssocID="{2912FA42-A947-4355-86AC-4533D5805F12}" presName="sibTrans" presStyleCnt="0"/>
      <dgm:spPr/>
      <dgm:t>
        <a:bodyPr/>
        <a:lstStyle/>
        <a:p>
          <a:endParaRPr lang="pl-PL"/>
        </a:p>
      </dgm:t>
    </dgm:pt>
    <dgm:pt modelId="{80190B4C-2E4C-4D6C-B474-9CC1113715EE}" type="pres">
      <dgm:prSet presAssocID="{9E6C2834-CB4F-45C7-A8E6-44CE0C11CCB0}" presName="node" presStyleLbl="node1" presStyleIdx="1" presStyleCnt="3" custScaleX="93835" custLinFactNeighborX="-2817" custLinFactNeighborY="-67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F1DFBB-3424-4074-9FD5-623EE8AD8863}" type="pres">
      <dgm:prSet presAssocID="{055F5E7F-917B-4E56-A95C-0637FBB44C83}" presName="sibTrans" presStyleCnt="0"/>
      <dgm:spPr/>
      <dgm:t>
        <a:bodyPr/>
        <a:lstStyle/>
        <a:p>
          <a:endParaRPr lang="pl-PL"/>
        </a:p>
      </dgm:t>
    </dgm:pt>
    <dgm:pt modelId="{B0E4D81A-98E5-4568-B365-3E31676D5BC2}" type="pres">
      <dgm:prSet presAssocID="{34E336F4-E41B-42CE-B749-EE0E6A0AA2AD}" presName="node" presStyleLbl="node1" presStyleIdx="2" presStyleCnt="3" custLinFactNeighborX="-7183" custLinFactNeighborY="-110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E93696-6632-4CF8-9639-CD242DF5B182}" type="presOf" srcId="{34E336F4-E41B-42CE-B749-EE0E6A0AA2AD}" destId="{B0E4D81A-98E5-4568-B365-3E31676D5BC2}" srcOrd="0" destOrd="0" presId="urn:microsoft.com/office/officeart/2005/8/layout/default"/>
    <dgm:cxn modelId="{9A832C2D-8805-4352-8935-7B28633E5B97}" type="presOf" srcId="{9E6C2834-CB4F-45C7-A8E6-44CE0C11CCB0}" destId="{80190B4C-2E4C-4D6C-B474-9CC1113715EE}" srcOrd="0" destOrd="0" presId="urn:microsoft.com/office/officeart/2005/8/layout/default"/>
    <dgm:cxn modelId="{3B6F4861-53CE-45B1-B71E-2CBE9CB78414}" srcId="{5D84B040-50A0-4E48-979A-5012E5BAAB3C}" destId="{CD34D70F-6DDB-478D-97BE-973A7DFE19F6}" srcOrd="0" destOrd="0" parTransId="{EEFAEE6E-E848-49BC-83FC-616D233A716A}" sibTransId="{2912FA42-A947-4355-86AC-4533D5805F12}"/>
    <dgm:cxn modelId="{CE829D07-D08F-4277-B190-CB9A9D68146F}" type="presOf" srcId="{5D84B040-50A0-4E48-979A-5012E5BAAB3C}" destId="{68CC9BAA-6481-4F5C-9238-FEB4F01FC0EB}" srcOrd="0" destOrd="0" presId="urn:microsoft.com/office/officeart/2005/8/layout/default"/>
    <dgm:cxn modelId="{C9EE90BC-7632-401D-A64B-00CC2367EE2A}" srcId="{5D84B040-50A0-4E48-979A-5012E5BAAB3C}" destId="{34E336F4-E41B-42CE-B749-EE0E6A0AA2AD}" srcOrd="2" destOrd="0" parTransId="{676EAD35-493E-4DDB-AA4B-4C686BC24E55}" sibTransId="{5499FF49-56C1-4923-B2CA-3549F544EA87}"/>
    <dgm:cxn modelId="{D4F7FC1D-312A-4AF8-9655-668A04371B44}" type="presOf" srcId="{CD34D70F-6DDB-478D-97BE-973A7DFE19F6}" destId="{9DAE5E69-1DBD-4CFA-8402-87091AFF7D1A}" srcOrd="0" destOrd="0" presId="urn:microsoft.com/office/officeart/2005/8/layout/default"/>
    <dgm:cxn modelId="{4DFCE262-5883-4BC8-92A4-FA5BA2BA683B}" srcId="{5D84B040-50A0-4E48-979A-5012E5BAAB3C}" destId="{9E6C2834-CB4F-45C7-A8E6-44CE0C11CCB0}" srcOrd="1" destOrd="0" parTransId="{826547C7-EF48-424D-AC2C-6200E29CEF22}" sibTransId="{055F5E7F-917B-4E56-A95C-0637FBB44C83}"/>
    <dgm:cxn modelId="{B897D87C-C84E-414B-BBCB-A61E7E3F3CB5}" type="presParOf" srcId="{68CC9BAA-6481-4F5C-9238-FEB4F01FC0EB}" destId="{9DAE5E69-1DBD-4CFA-8402-87091AFF7D1A}" srcOrd="0" destOrd="0" presId="urn:microsoft.com/office/officeart/2005/8/layout/default"/>
    <dgm:cxn modelId="{5FDC376B-1A6A-45B6-A916-32A432E1DE55}" type="presParOf" srcId="{68CC9BAA-6481-4F5C-9238-FEB4F01FC0EB}" destId="{E96D7660-6547-479E-80DB-88129DA64742}" srcOrd="1" destOrd="0" presId="urn:microsoft.com/office/officeart/2005/8/layout/default"/>
    <dgm:cxn modelId="{C2BE8200-2813-49F1-B063-B9F48BE7B6AA}" type="presParOf" srcId="{68CC9BAA-6481-4F5C-9238-FEB4F01FC0EB}" destId="{80190B4C-2E4C-4D6C-B474-9CC1113715EE}" srcOrd="2" destOrd="0" presId="urn:microsoft.com/office/officeart/2005/8/layout/default"/>
    <dgm:cxn modelId="{F01F6425-8B01-407F-923C-7B375017CD68}" type="presParOf" srcId="{68CC9BAA-6481-4F5C-9238-FEB4F01FC0EB}" destId="{1FF1DFBB-3424-4074-9FD5-623EE8AD8863}" srcOrd="3" destOrd="0" presId="urn:microsoft.com/office/officeart/2005/8/layout/default"/>
    <dgm:cxn modelId="{A83B9E1E-C7D7-4472-B532-F61D3EB209EB}" type="presParOf" srcId="{68CC9BAA-6481-4F5C-9238-FEB4F01FC0EB}" destId="{B0E4D81A-98E5-4568-B365-3E31676D5BC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D4E6A-2457-4277-B10C-FEC7B1306CF8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#4" csCatId="colorful" phldr="1"/>
      <dgm:spPr/>
    </dgm:pt>
    <dgm:pt modelId="{B848B7CC-9F31-47C3-8D6C-096AA2C969FD}">
      <dgm:prSet phldrT="[Tekst]"/>
      <dgm:spPr/>
      <dgm:t>
        <a:bodyPr/>
        <a:lstStyle/>
        <a:p>
          <a:r>
            <a:rPr lang="pl-PL" dirty="0" err="1" smtClean="0"/>
            <a:t>blended</a:t>
          </a:r>
          <a:r>
            <a:rPr lang="pl-PL" dirty="0" smtClean="0"/>
            <a:t> learning</a:t>
          </a:r>
          <a:endParaRPr lang="pl-PL" dirty="0"/>
        </a:p>
      </dgm:t>
    </dgm:pt>
    <dgm:pt modelId="{C117D109-6790-419A-B30D-A084F5EFCB4C}" type="parTrans" cxnId="{6699F0EC-C16B-4C31-9DD0-C69F42158EA4}">
      <dgm:prSet/>
      <dgm:spPr/>
      <dgm:t>
        <a:bodyPr/>
        <a:lstStyle/>
        <a:p>
          <a:endParaRPr lang="pl-PL"/>
        </a:p>
      </dgm:t>
    </dgm:pt>
    <dgm:pt modelId="{5082E7EF-4254-4F09-ACA0-9C97414D3CE9}" type="sibTrans" cxnId="{6699F0EC-C16B-4C31-9DD0-C69F42158EA4}">
      <dgm:prSet/>
      <dgm:spPr/>
      <dgm:t>
        <a:bodyPr/>
        <a:lstStyle/>
        <a:p>
          <a:endParaRPr lang="pl-PL"/>
        </a:p>
      </dgm:t>
    </dgm:pt>
    <dgm:pt modelId="{CEF153C0-5B7C-462A-9E33-780F5A04204F}">
      <dgm:prSet phldrT="[Tekst]"/>
      <dgm:spPr/>
      <dgm:t>
        <a:bodyPr/>
        <a:lstStyle/>
        <a:p>
          <a:r>
            <a:rPr lang="pl-PL" dirty="0" smtClean="0"/>
            <a:t>e-learning</a:t>
          </a:r>
          <a:endParaRPr lang="pl-PL" dirty="0"/>
        </a:p>
      </dgm:t>
    </dgm:pt>
    <dgm:pt modelId="{D625B5B5-8E6E-4051-BD4D-0D748B60AF94}" type="parTrans" cxnId="{D004DD9E-29FA-44ED-BC2B-9168D4B08F57}">
      <dgm:prSet/>
      <dgm:spPr/>
      <dgm:t>
        <a:bodyPr/>
        <a:lstStyle/>
        <a:p>
          <a:endParaRPr lang="pl-PL"/>
        </a:p>
      </dgm:t>
    </dgm:pt>
    <dgm:pt modelId="{C0818C68-2DE2-45E9-9A74-DF4F312BAC01}" type="sibTrans" cxnId="{D004DD9E-29FA-44ED-BC2B-9168D4B08F57}">
      <dgm:prSet/>
      <dgm:spPr/>
      <dgm:t>
        <a:bodyPr/>
        <a:lstStyle/>
        <a:p>
          <a:endParaRPr lang="pl-PL"/>
        </a:p>
      </dgm:t>
    </dgm:pt>
    <dgm:pt modelId="{11604A37-ADB7-40AA-AEAF-9A1FE07B5DFC}">
      <dgm:prSet phldrT="[Tekst]"/>
      <dgm:spPr/>
      <dgm:t>
        <a:bodyPr/>
        <a:lstStyle/>
        <a:p>
          <a:r>
            <a:rPr lang="pl-PL" dirty="0" smtClean="0"/>
            <a:t>tradycyjne zajęcia</a:t>
          </a:r>
          <a:endParaRPr lang="pl-PL" dirty="0"/>
        </a:p>
      </dgm:t>
    </dgm:pt>
    <dgm:pt modelId="{AD363F42-EFE9-4019-AADB-A5C2A1514AAC}" type="parTrans" cxnId="{D0E8B97B-47AB-4369-A85B-BE9343437C3C}">
      <dgm:prSet/>
      <dgm:spPr/>
      <dgm:t>
        <a:bodyPr/>
        <a:lstStyle/>
        <a:p>
          <a:endParaRPr lang="pl-PL"/>
        </a:p>
      </dgm:t>
    </dgm:pt>
    <dgm:pt modelId="{77588A76-B6DC-4CA4-B767-84FEE809A12D}" type="sibTrans" cxnId="{D0E8B97B-47AB-4369-A85B-BE9343437C3C}">
      <dgm:prSet/>
      <dgm:spPr/>
      <dgm:t>
        <a:bodyPr/>
        <a:lstStyle/>
        <a:p>
          <a:endParaRPr lang="pl-PL"/>
        </a:p>
      </dgm:t>
    </dgm:pt>
    <dgm:pt modelId="{1E81AF58-C8A3-4601-A02C-1752E4C90FB5}" type="pres">
      <dgm:prSet presAssocID="{7C8D4E6A-2457-4277-B10C-FEC7B1306CF8}" presName="linearFlow" presStyleCnt="0">
        <dgm:presLayoutVars>
          <dgm:dir/>
          <dgm:resizeHandles val="exact"/>
        </dgm:presLayoutVars>
      </dgm:prSet>
      <dgm:spPr/>
    </dgm:pt>
    <dgm:pt modelId="{94F0840C-A925-4BAB-9BBD-896BECEDFB25}" type="pres">
      <dgm:prSet presAssocID="{CEF153C0-5B7C-462A-9E33-780F5A0420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E20769-7EA2-4136-8A5E-2898EF5A2E11}" type="pres">
      <dgm:prSet presAssocID="{C0818C68-2DE2-45E9-9A74-DF4F312BAC01}" presName="spacerL" presStyleCnt="0"/>
      <dgm:spPr/>
    </dgm:pt>
    <dgm:pt modelId="{2D463307-7F74-4C8C-BCBF-A586BC0FE889}" type="pres">
      <dgm:prSet presAssocID="{C0818C68-2DE2-45E9-9A74-DF4F312BAC01}" presName="sibTrans" presStyleLbl="sibTrans2D1" presStyleIdx="0" presStyleCnt="2"/>
      <dgm:spPr/>
      <dgm:t>
        <a:bodyPr/>
        <a:lstStyle/>
        <a:p>
          <a:endParaRPr lang="pl-PL"/>
        </a:p>
      </dgm:t>
    </dgm:pt>
    <dgm:pt modelId="{FF209D7B-BE4D-4E02-9CC1-874F06277B53}" type="pres">
      <dgm:prSet presAssocID="{C0818C68-2DE2-45E9-9A74-DF4F312BAC01}" presName="spacerR" presStyleCnt="0"/>
      <dgm:spPr/>
    </dgm:pt>
    <dgm:pt modelId="{90A63279-09DD-4702-B9DD-A38FB446AEB9}" type="pres">
      <dgm:prSet presAssocID="{11604A37-ADB7-40AA-AEAF-9A1FE07B5DF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15B0C8-9EEC-47EA-B744-78F399121A27}" type="pres">
      <dgm:prSet presAssocID="{77588A76-B6DC-4CA4-B767-84FEE809A12D}" presName="spacerL" presStyleCnt="0"/>
      <dgm:spPr/>
    </dgm:pt>
    <dgm:pt modelId="{96647404-4D66-4EBB-91DA-292E25517402}" type="pres">
      <dgm:prSet presAssocID="{77588A76-B6DC-4CA4-B767-84FEE809A12D}" presName="sibTrans" presStyleLbl="sibTrans2D1" presStyleIdx="1" presStyleCnt="2"/>
      <dgm:spPr/>
      <dgm:t>
        <a:bodyPr/>
        <a:lstStyle/>
        <a:p>
          <a:endParaRPr lang="pl-PL"/>
        </a:p>
      </dgm:t>
    </dgm:pt>
    <dgm:pt modelId="{FDABD6DD-BB68-4B79-8FC9-9B4A161A9761}" type="pres">
      <dgm:prSet presAssocID="{77588A76-B6DC-4CA4-B767-84FEE809A12D}" presName="spacerR" presStyleCnt="0"/>
      <dgm:spPr/>
    </dgm:pt>
    <dgm:pt modelId="{9A1D49BE-7E57-41A2-A42F-EAF6FD688C82}" type="pres">
      <dgm:prSet presAssocID="{B848B7CC-9F31-47C3-8D6C-096AA2C969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699F0EC-C16B-4C31-9DD0-C69F42158EA4}" srcId="{7C8D4E6A-2457-4277-B10C-FEC7B1306CF8}" destId="{B848B7CC-9F31-47C3-8D6C-096AA2C969FD}" srcOrd="2" destOrd="0" parTransId="{C117D109-6790-419A-B30D-A084F5EFCB4C}" sibTransId="{5082E7EF-4254-4F09-ACA0-9C97414D3CE9}"/>
    <dgm:cxn modelId="{08CB6659-1612-40D2-A10C-B66B1952D0CC}" type="presOf" srcId="{CEF153C0-5B7C-462A-9E33-780F5A04204F}" destId="{94F0840C-A925-4BAB-9BBD-896BECEDFB25}" srcOrd="0" destOrd="0" presId="urn:microsoft.com/office/officeart/2005/8/layout/equation1"/>
    <dgm:cxn modelId="{D004DD9E-29FA-44ED-BC2B-9168D4B08F57}" srcId="{7C8D4E6A-2457-4277-B10C-FEC7B1306CF8}" destId="{CEF153C0-5B7C-462A-9E33-780F5A04204F}" srcOrd="0" destOrd="0" parTransId="{D625B5B5-8E6E-4051-BD4D-0D748B60AF94}" sibTransId="{C0818C68-2DE2-45E9-9A74-DF4F312BAC01}"/>
    <dgm:cxn modelId="{3A7A161A-420F-461E-ABBA-4C544F32A0B5}" type="presOf" srcId="{77588A76-B6DC-4CA4-B767-84FEE809A12D}" destId="{96647404-4D66-4EBB-91DA-292E25517402}" srcOrd="0" destOrd="0" presId="urn:microsoft.com/office/officeart/2005/8/layout/equation1"/>
    <dgm:cxn modelId="{149D5486-FDDD-490D-90E4-7975F633DACE}" type="presOf" srcId="{7C8D4E6A-2457-4277-B10C-FEC7B1306CF8}" destId="{1E81AF58-C8A3-4601-A02C-1752E4C90FB5}" srcOrd="0" destOrd="0" presId="urn:microsoft.com/office/officeart/2005/8/layout/equation1"/>
    <dgm:cxn modelId="{114BD39D-939D-4256-9363-7F55C0C08C7D}" type="presOf" srcId="{C0818C68-2DE2-45E9-9A74-DF4F312BAC01}" destId="{2D463307-7F74-4C8C-BCBF-A586BC0FE889}" srcOrd="0" destOrd="0" presId="urn:microsoft.com/office/officeart/2005/8/layout/equation1"/>
    <dgm:cxn modelId="{97AAE567-D138-4596-A0FE-9F2210583395}" type="presOf" srcId="{11604A37-ADB7-40AA-AEAF-9A1FE07B5DFC}" destId="{90A63279-09DD-4702-B9DD-A38FB446AEB9}" srcOrd="0" destOrd="0" presId="urn:microsoft.com/office/officeart/2005/8/layout/equation1"/>
    <dgm:cxn modelId="{D0E8B97B-47AB-4369-A85B-BE9343437C3C}" srcId="{7C8D4E6A-2457-4277-B10C-FEC7B1306CF8}" destId="{11604A37-ADB7-40AA-AEAF-9A1FE07B5DFC}" srcOrd="1" destOrd="0" parTransId="{AD363F42-EFE9-4019-AADB-A5C2A1514AAC}" sibTransId="{77588A76-B6DC-4CA4-B767-84FEE809A12D}"/>
    <dgm:cxn modelId="{A9D2E159-4E90-4F4D-9AE4-1BC19C8201A2}" type="presOf" srcId="{B848B7CC-9F31-47C3-8D6C-096AA2C969FD}" destId="{9A1D49BE-7E57-41A2-A42F-EAF6FD688C82}" srcOrd="0" destOrd="0" presId="urn:microsoft.com/office/officeart/2005/8/layout/equation1"/>
    <dgm:cxn modelId="{715A48F1-9372-4B35-A5B7-0188E41B0BA7}" type="presParOf" srcId="{1E81AF58-C8A3-4601-A02C-1752E4C90FB5}" destId="{94F0840C-A925-4BAB-9BBD-896BECEDFB25}" srcOrd="0" destOrd="0" presId="urn:microsoft.com/office/officeart/2005/8/layout/equation1"/>
    <dgm:cxn modelId="{A43C5BD2-554F-43F1-B641-E2C0F8499759}" type="presParOf" srcId="{1E81AF58-C8A3-4601-A02C-1752E4C90FB5}" destId="{20E20769-7EA2-4136-8A5E-2898EF5A2E11}" srcOrd="1" destOrd="0" presId="urn:microsoft.com/office/officeart/2005/8/layout/equation1"/>
    <dgm:cxn modelId="{6EBD0D74-846A-4FE0-9D1C-D437042ABAD2}" type="presParOf" srcId="{1E81AF58-C8A3-4601-A02C-1752E4C90FB5}" destId="{2D463307-7F74-4C8C-BCBF-A586BC0FE889}" srcOrd="2" destOrd="0" presId="urn:microsoft.com/office/officeart/2005/8/layout/equation1"/>
    <dgm:cxn modelId="{243579E1-95CE-439C-BB65-6039121D65C1}" type="presParOf" srcId="{1E81AF58-C8A3-4601-A02C-1752E4C90FB5}" destId="{FF209D7B-BE4D-4E02-9CC1-874F06277B53}" srcOrd="3" destOrd="0" presId="urn:microsoft.com/office/officeart/2005/8/layout/equation1"/>
    <dgm:cxn modelId="{AC582A6A-4BD2-419D-9052-A689E62E9870}" type="presParOf" srcId="{1E81AF58-C8A3-4601-A02C-1752E4C90FB5}" destId="{90A63279-09DD-4702-B9DD-A38FB446AEB9}" srcOrd="4" destOrd="0" presId="urn:microsoft.com/office/officeart/2005/8/layout/equation1"/>
    <dgm:cxn modelId="{B1217BE7-0B54-44B7-8E8C-74F913913F6B}" type="presParOf" srcId="{1E81AF58-C8A3-4601-A02C-1752E4C90FB5}" destId="{6B15B0C8-9EEC-47EA-B744-78F399121A27}" srcOrd="5" destOrd="0" presId="urn:microsoft.com/office/officeart/2005/8/layout/equation1"/>
    <dgm:cxn modelId="{099CF010-A366-4411-A4A8-C697BB8676AB}" type="presParOf" srcId="{1E81AF58-C8A3-4601-A02C-1752E4C90FB5}" destId="{96647404-4D66-4EBB-91DA-292E25517402}" srcOrd="6" destOrd="0" presId="urn:microsoft.com/office/officeart/2005/8/layout/equation1"/>
    <dgm:cxn modelId="{41484AED-5D87-4D21-A50D-6C126585801A}" type="presParOf" srcId="{1E81AF58-C8A3-4601-A02C-1752E4C90FB5}" destId="{FDABD6DD-BB68-4B79-8FC9-9B4A161A9761}" srcOrd="7" destOrd="0" presId="urn:microsoft.com/office/officeart/2005/8/layout/equation1"/>
    <dgm:cxn modelId="{8802CDB2-79FF-4199-8F9C-D1095F118D75}" type="presParOf" srcId="{1E81AF58-C8A3-4601-A02C-1752E4C90FB5}" destId="{9A1D49BE-7E57-41A2-A42F-EAF6FD688C8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064A86-E6AF-40C5-B9C2-9AFCAD8820A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EF42ECB-F65E-44BA-A6AB-71F433FD29E3}">
      <dgm:prSet/>
      <dgm:spPr/>
      <dgm:t>
        <a:bodyPr/>
        <a:lstStyle/>
        <a:p>
          <a:r>
            <a:rPr lang="pl-PL" dirty="0" smtClean="0"/>
            <a:t>Włożyć wszelkiego rodzaju </a:t>
          </a:r>
          <a:r>
            <a:rPr lang="pl-PL" b="1" dirty="0" smtClean="0">
              <a:solidFill>
                <a:srgbClr val="FFFF00"/>
              </a:solidFill>
            </a:rPr>
            <a:t>materiały</a:t>
          </a:r>
          <a:r>
            <a:rPr lang="pl-PL" dirty="0" smtClean="0">
              <a:solidFill>
                <a:srgbClr val="FFFF00"/>
              </a:solidFill>
            </a:rPr>
            <a:t> </a:t>
          </a:r>
          <a:r>
            <a:rPr lang="pl-PL" dirty="0" smtClean="0"/>
            <a:t>(prezentacje, skrypty, pliki dźwiękowe i video, linki do stron www)</a:t>
          </a:r>
        </a:p>
      </dgm:t>
    </dgm:pt>
    <dgm:pt modelId="{A1AAF84E-0C83-4F22-8A2F-3E7C1845258B}" type="parTrans" cxnId="{9746ABC8-9B64-4AC7-A166-EDEC09CB059A}">
      <dgm:prSet/>
      <dgm:spPr/>
      <dgm:t>
        <a:bodyPr/>
        <a:lstStyle/>
        <a:p>
          <a:endParaRPr lang="pl-PL"/>
        </a:p>
      </dgm:t>
    </dgm:pt>
    <dgm:pt modelId="{20AC85F7-C9C1-433D-9FDF-2F08DD33C26A}" type="sibTrans" cxnId="{9746ABC8-9B64-4AC7-A166-EDEC09CB059A}">
      <dgm:prSet/>
      <dgm:spPr/>
      <dgm:t>
        <a:bodyPr/>
        <a:lstStyle/>
        <a:p>
          <a:endParaRPr lang="pl-PL"/>
        </a:p>
      </dgm:t>
    </dgm:pt>
    <dgm:pt modelId="{1B9497B0-4B23-4E2F-B689-6AC545C1C388}">
      <dgm:prSet/>
      <dgm:spPr/>
      <dgm:t>
        <a:bodyPr/>
        <a:lstStyle/>
        <a:p>
          <a:r>
            <a:rPr lang="pl-PL" dirty="0" smtClean="0"/>
            <a:t>Stworzyć </a:t>
          </a:r>
          <a:r>
            <a:rPr lang="pl-PL" b="1" dirty="0" smtClean="0">
              <a:solidFill>
                <a:srgbClr val="FFFF00"/>
              </a:solidFill>
            </a:rPr>
            <a:t>zadania dla studentów </a:t>
          </a:r>
          <a:r>
            <a:rPr lang="pl-PL" dirty="0" smtClean="0"/>
            <a:t>z możliwością dodawania przez nich plików</a:t>
          </a:r>
        </a:p>
      </dgm:t>
    </dgm:pt>
    <dgm:pt modelId="{FF9FEAE7-2A11-4453-A7D8-1326DFEFC46D}" type="parTrans" cxnId="{93DCA159-D0D4-4916-9B88-A593B5E509E6}">
      <dgm:prSet/>
      <dgm:spPr/>
      <dgm:t>
        <a:bodyPr/>
        <a:lstStyle/>
        <a:p>
          <a:endParaRPr lang="pl-PL"/>
        </a:p>
      </dgm:t>
    </dgm:pt>
    <dgm:pt modelId="{468C8C35-F846-460F-9E20-1A93A879183B}" type="sibTrans" cxnId="{93DCA159-D0D4-4916-9B88-A593B5E509E6}">
      <dgm:prSet/>
      <dgm:spPr/>
      <dgm:t>
        <a:bodyPr/>
        <a:lstStyle/>
        <a:p>
          <a:endParaRPr lang="pl-PL"/>
        </a:p>
      </dgm:t>
    </dgm:pt>
    <dgm:pt modelId="{4D2E3C29-BAC0-41E2-A108-70FC6B1E4469}">
      <dgm:prSet/>
      <dgm:spPr/>
      <dgm:t>
        <a:bodyPr/>
        <a:lstStyle/>
        <a:p>
          <a:r>
            <a:rPr lang="pl-PL" dirty="0" smtClean="0"/>
            <a:t>Zrobić </a:t>
          </a:r>
          <a:r>
            <a:rPr lang="pl-PL" b="1" dirty="0" smtClean="0">
              <a:solidFill>
                <a:srgbClr val="FFFF00"/>
              </a:solidFill>
            </a:rPr>
            <a:t>testy sprawdzające</a:t>
          </a:r>
          <a:r>
            <a:rPr lang="pl-PL" dirty="0" smtClean="0">
              <a:solidFill>
                <a:srgbClr val="FFFF00"/>
              </a:solidFill>
            </a:rPr>
            <a:t> </a:t>
          </a:r>
          <a:r>
            <a:rPr lang="pl-PL" dirty="0" smtClean="0"/>
            <a:t>(ponad 10 rodzajów pytań)</a:t>
          </a:r>
        </a:p>
      </dgm:t>
    </dgm:pt>
    <dgm:pt modelId="{4152C641-42E5-4DBB-A821-33793AE35463}" type="parTrans" cxnId="{FA5AB27F-6308-4ED2-84F9-FE0D39A53544}">
      <dgm:prSet/>
      <dgm:spPr/>
      <dgm:t>
        <a:bodyPr/>
        <a:lstStyle/>
        <a:p>
          <a:endParaRPr lang="pl-PL"/>
        </a:p>
      </dgm:t>
    </dgm:pt>
    <dgm:pt modelId="{CC71BE03-7C9D-4522-B296-FCF2B81FD2BD}" type="sibTrans" cxnId="{FA5AB27F-6308-4ED2-84F9-FE0D39A53544}">
      <dgm:prSet/>
      <dgm:spPr/>
      <dgm:t>
        <a:bodyPr/>
        <a:lstStyle/>
        <a:p>
          <a:endParaRPr lang="pl-PL"/>
        </a:p>
      </dgm:t>
    </dgm:pt>
    <dgm:pt modelId="{9AA0254F-1D68-43A3-BB97-3B3740A5A225}">
      <dgm:prSet/>
      <dgm:spPr/>
      <dgm:t>
        <a:bodyPr/>
        <a:lstStyle/>
        <a:p>
          <a:r>
            <a:rPr lang="pl-PL" dirty="0" smtClean="0"/>
            <a:t>Wykorzystać </a:t>
          </a:r>
          <a:r>
            <a:rPr lang="pl-PL" b="1" dirty="0" smtClean="0">
              <a:solidFill>
                <a:srgbClr val="FFFF00"/>
              </a:solidFill>
            </a:rPr>
            <a:t>narzędzia</a:t>
          </a:r>
          <a:r>
            <a:rPr lang="pl-PL" dirty="0" smtClean="0">
              <a:solidFill>
                <a:srgbClr val="FFFF00"/>
              </a:solidFill>
            </a:rPr>
            <a:t> </a:t>
          </a:r>
          <a:r>
            <a:rPr lang="pl-PL" b="1" dirty="0" smtClean="0">
              <a:solidFill>
                <a:srgbClr val="FFFF00"/>
              </a:solidFill>
            </a:rPr>
            <a:t>komunikacji</a:t>
          </a:r>
          <a:r>
            <a:rPr lang="pl-PL" dirty="0" smtClean="0">
              <a:solidFill>
                <a:srgbClr val="FFFF00"/>
              </a:solidFill>
            </a:rPr>
            <a:t> </a:t>
          </a:r>
          <a:r>
            <a:rPr lang="pl-PL" dirty="0" smtClean="0"/>
            <a:t>(np. forum dyskusyjne, wideokonferencja)</a:t>
          </a:r>
        </a:p>
      </dgm:t>
    </dgm:pt>
    <dgm:pt modelId="{13E14DE4-51F5-4074-B749-71159EF6C52D}" type="parTrans" cxnId="{234E9243-6EB0-4D9C-B83F-D037AC7A284B}">
      <dgm:prSet/>
      <dgm:spPr/>
      <dgm:t>
        <a:bodyPr/>
        <a:lstStyle/>
        <a:p>
          <a:endParaRPr lang="pl-PL"/>
        </a:p>
      </dgm:t>
    </dgm:pt>
    <dgm:pt modelId="{FFF29EB4-0249-47B7-85F8-47B4B6EDD963}" type="sibTrans" cxnId="{234E9243-6EB0-4D9C-B83F-D037AC7A284B}">
      <dgm:prSet/>
      <dgm:spPr/>
      <dgm:t>
        <a:bodyPr/>
        <a:lstStyle/>
        <a:p>
          <a:endParaRPr lang="pl-PL"/>
        </a:p>
      </dgm:t>
    </dgm:pt>
    <dgm:pt modelId="{FB4791AC-EF44-4986-9583-51E6A1BC7BDC}" type="pres">
      <dgm:prSet presAssocID="{22064A86-E6AF-40C5-B9C2-9AFCAD8820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BF98176-5F24-4260-9D72-2929F6564FA4}" type="pres">
      <dgm:prSet presAssocID="{8EF42ECB-F65E-44BA-A6AB-71F433FD29E3}" presName="parentText" presStyleLbl="node1" presStyleIdx="0" presStyleCnt="4" custLinFactY="-6360" custLinFactNeighborX="72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D879B1-DC74-481B-B5B5-CADA529D78B2}" type="pres">
      <dgm:prSet presAssocID="{20AC85F7-C9C1-433D-9FDF-2F08DD33C26A}" presName="spacer" presStyleCnt="0"/>
      <dgm:spPr/>
    </dgm:pt>
    <dgm:pt modelId="{76F98393-6ADF-45F4-80EE-FB1C42F4B267}" type="pres">
      <dgm:prSet presAssocID="{1B9497B0-4B23-4E2F-B689-6AC545C1C38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DCCECF-8C3C-48DE-B47E-187FDA309ACD}" type="pres">
      <dgm:prSet presAssocID="{468C8C35-F846-460F-9E20-1A93A879183B}" presName="spacer" presStyleCnt="0"/>
      <dgm:spPr/>
    </dgm:pt>
    <dgm:pt modelId="{496C771D-1F43-4A66-BE53-2C23FA4B7ED5}" type="pres">
      <dgm:prSet presAssocID="{4D2E3C29-BAC0-41E2-A108-70FC6B1E44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C48774-BDF9-467A-9840-9CD2D7E1EA49}" type="pres">
      <dgm:prSet presAssocID="{CC71BE03-7C9D-4522-B296-FCF2B81FD2BD}" presName="spacer" presStyleCnt="0"/>
      <dgm:spPr/>
    </dgm:pt>
    <dgm:pt modelId="{F677F03E-7D7D-41BC-A839-97794C88D237}" type="pres">
      <dgm:prSet presAssocID="{9AA0254F-1D68-43A3-BB97-3B3740A5A22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FD9C4BD-05F2-41A5-8A6D-D032DEE1A364}" type="presOf" srcId="{8EF42ECB-F65E-44BA-A6AB-71F433FD29E3}" destId="{BBF98176-5F24-4260-9D72-2929F6564FA4}" srcOrd="0" destOrd="0" presId="urn:microsoft.com/office/officeart/2005/8/layout/vList2"/>
    <dgm:cxn modelId="{67553831-271C-4478-8114-CADFC521BB42}" type="presOf" srcId="{9AA0254F-1D68-43A3-BB97-3B3740A5A225}" destId="{F677F03E-7D7D-41BC-A839-97794C88D237}" srcOrd="0" destOrd="0" presId="urn:microsoft.com/office/officeart/2005/8/layout/vList2"/>
    <dgm:cxn modelId="{93DCA159-D0D4-4916-9B88-A593B5E509E6}" srcId="{22064A86-E6AF-40C5-B9C2-9AFCAD8820AB}" destId="{1B9497B0-4B23-4E2F-B689-6AC545C1C388}" srcOrd="1" destOrd="0" parTransId="{FF9FEAE7-2A11-4453-A7D8-1326DFEFC46D}" sibTransId="{468C8C35-F846-460F-9E20-1A93A879183B}"/>
    <dgm:cxn modelId="{924BCA19-2985-4F9A-9983-581434B07845}" type="presOf" srcId="{22064A86-E6AF-40C5-B9C2-9AFCAD8820AB}" destId="{FB4791AC-EF44-4986-9583-51E6A1BC7BDC}" srcOrd="0" destOrd="0" presId="urn:microsoft.com/office/officeart/2005/8/layout/vList2"/>
    <dgm:cxn modelId="{6581C566-BD6B-419D-AFFE-2C2AE5EF5819}" type="presOf" srcId="{1B9497B0-4B23-4E2F-B689-6AC545C1C388}" destId="{76F98393-6ADF-45F4-80EE-FB1C42F4B267}" srcOrd="0" destOrd="0" presId="urn:microsoft.com/office/officeart/2005/8/layout/vList2"/>
    <dgm:cxn modelId="{234E9243-6EB0-4D9C-B83F-D037AC7A284B}" srcId="{22064A86-E6AF-40C5-B9C2-9AFCAD8820AB}" destId="{9AA0254F-1D68-43A3-BB97-3B3740A5A225}" srcOrd="3" destOrd="0" parTransId="{13E14DE4-51F5-4074-B749-71159EF6C52D}" sibTransId="{FFF29EB4-0249-47B7-85F8-47B4B6EDD963}"/>
    <dgm:cxn modelId="{F71998C9-715A-484C-9290-B9A210789A1B}" type="presOf" srcId="{4D2E3C29-BAC0-41E2-A108-70FC6B1E4469}" destId="{496C771D-1F43-4A66-BE53-2C23FA4B7ED5}" srcOrd="0" destOrd="0" presId="urn:microsoft.com/office/officeart/2005/8/layout/vList2"/>
    <dgm:cxn modelId="{FA5AB27F-6308-4ED2-84F9-FE0D39A53544}" srcId="{22064A86-E6AF-40C5-B9C2-9AFCAD8820AB}" destId="{4D2E3C29-BAC0-41E2-A108-70FC6B1E4469}" srcOrd="2" destOrd="0" parTransId="{4152C641-42E5-4DBB-A821-33793AE35463}" sibTransId="{CC71BE03-7C9D-4522-B296-FCF2B81FD2BD}"/>
    <dgm:cxn modelId="{9746ABC8-9B64-4AC7-A166-EDEC09CB059A}" srcId="{22064A86-E6AF-40C5-B9C2-9AFCAD8820AB}" destId="{8EF42ECB-F65E-44BA-A6AB-71F433FD29E3}" srcOrd="0" destOrd="0" parTransId="{A1AAF84E-0C83-4F22-8A2F-3E7C1845258B}" sibTransId="{20AC85F7-C9C1-433D-9FDF-2F08DD33C26A}"/>
    <dgm:cxn modelId="{488D7424-4E57-4B9F-A822-FCCEE8A1E5CD}" type="presParOf" srcId="{FB4791AC-EF44-4986-9583-51E6A1BC7BDC}" destId="{BBF98176-5F24-4260-9D72-2929F6564FA4}" srcOrd="0" destOrd="0" presId="urn:microsoft.com/office/officeart/2005/8/layout/vList2"/>
    <dgm:cxn modelId="{5F69C682-175A-4F71-BDEA-1A00EC91DFBC}" type="presParOf" srcId="{FB4791AC-EF44-4986-9583-51E6A1BC7BDC}" destId="{CFD879B1-DC74-481B-B5B5-CADA529D78B2}" srcOrd="1" destOrd="0" presId="urn:microsoft.com/office/officeart/2005/8/layout/vList2"/>
    <dgm:cxn modelId="{246B217A-4B5E-4AA1-81B8-B5EC0D6D902F}" type="presParOf" srcId="{FB4791AC-EF44-4986-9583-51E6A1BC7BDC}" destId="{76F98393-6ADF-45F4-80EE-FB1C42F4B267}" srcOrd="2" destOrd="0" presId="urn:microsoft.com/office/officeart/2005/8/layout/vList2"/>
    <dgm:cxn modelId="{AF308723-478A-4DA3-861C-CE256CB20812}" type="presParOf" srcId="{FB4791AC-EF44-4986-9583-51E6A1BC7BDC}" destId="{63DCCECF-8C3C-48DE-B47E-187FDA309ACD}" srcOrd="3" destOrd="0" presId="urn:microsoft.com/office/officeart/2005/8/layout/vList2"/>
    <dgm:cxn modelId="{1A188B90-74ED-4499-B67F-4081D8CC422A}" type="presParOf" srcId="{FB4791AC-EF44-4986-9583-51E6A1BC7BDC}" destId="{496C771D-1F43-4A66-BE53-2C23FA4B7ED5}" srcOrd="4" destOrd="0" presId="urn:microsoft.com/office/officeart/2005/8/layout/vList2"/>
    <dgm:cxn modelId="{1A96B5EE-3803-4C2E-B0A8-A310D901674A}" type="presParOf" srcId="{FB4791AC-EF44-4986-9583-51E6A1BC7BDC}" destId="{1EC48774-BDF9-467A-9840-9CD2D7E1EA49}" srcOrd="5" destOrd="0" presId="urn:microsoft.com/office/officeart/2005/8/layout/vList2"/>
    <dgm:cxn modelId="{C05166D3-A64B-439E-BDF3-3A25EE4552E9}" type="presParOf" srcId="{FB4791AC-EF44-4986-9583-51E6A1BC7BDC}" destId="{F677F03E-7D7D-41BC-A839-97794C88D2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510D71-5CD6-41AC-80C8-BCBB0496E91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E5542A8D-4DA4-424C-A752-4D9DA77A8D64}">
      <dgm:prSet phldrT="[Tekst]"/>
      <dgm:spPr/>
      <dgm:t>
        <a:bodyPr/>
        <a:lstStyle/>
        <a:p>
          <a:r>
            <a:rPr lang="pl-PL" dirty="0" smtClean="0"/>
            <a:t>Dostęp do materiałów zajęć z dowolnego miejsca i w dowolnym czasie</a:t>
          </a:r>
          <a:endParaRPr lang="pl-PL" dirty="0"/>
        </a:p>
      </dgm:t>
    </dgm:pt>
    <dgm:pt modelId="{D49BF1BF-7B6C-422B-B217-4922B2D0B927}" type="parTrans" cxnId="{7D826BC0-674A-4368-9278-38E30FDEC373}">
      <dgm:prSet/>
      <dgm:spPr/>
      <dgm:t>
        <a:bodyPr/>
        <a:lstStyle/>
        <a:p>
          <a:endParaRPr lang="pl-PL"/>
        </a:p>
      </dgm:t>
    </dgm:pt>
    <dgm:pt modelId="{AF9EF8D3-40EF-4C33-9285-405A7FFC501A}" type="sibTrans" cxnId="{7D826BC0-674A-4368-9278-38E30FDEC373}">
      <dgm:prSet/>
      <dgm:spPr/>
      <dgm:t>
        <a:bodyPr/>
        <a:lstStyle/>
        <a:p>
          <a:endParaRPr lang="pl-PL"/>
        </a:p>
      </dgm:t>
    </dgm:pt>
    <dgm:pt modelId="{404A3CC1-34F8-42B4-9EDA-11B5C9651B6D}">
      <dgm:prSet/>
      <dgm:spPr/>
      <dgm:t>
        <a:bodyPr/>
        <a:lstStyle/>
        <a:p>
          <a:r>
            <a:rPr lang="pl-PL" dirty="0" smtClean="0"/>
            <a:t>Elektroniczny dziennik ocen, automatycznie sprawdzane testy, natychmiastowa informacja zwrotna</a:t>
          </a:r>
          <a:endParaRPr lang="pl-PL" dirty="0" smtClean="0"/>
        </a:p>
      </dgm:t>
    </dgm:pt>
    <dgm:pt modelId="{CC27EB63-800F-43CB-8EFC-05C179BA9657}" type="parTrans" cxnId="{F05898B0-5C63-4DEC-B87E-4CA555BD2B25}">
      <dgm:prSet/>
      <dgm:spPr/>
      <dgm:t>
        <a:bodyPr/>
        <a:lstStyle/>
        <a:p>
          <a:endParaRPr lang="pl-PL"/>
        </a:p>
      </dgm:t>
    </dgm:pt>
    <dgm:pt modelId="{C191FF8A-CCDF-431A-B05E-6E5BC7060955}" type="sibTrans" cxnId="{F05898B0-5C63-4DEC-B87E-4CA555BD2B25}">
      <dgm:prSet/>
      <dgm:spPr/>
      <dgm:t>
        <a:bodyPr/>
        <a:lstStyle/>
        <a:p>
          <a:endParaRPr lang="pl-PL"/>
        </a:p>
      </dgm:t>
    </dgm:pt>
    <dgm:pt modelId="{DA807D26-4CE6-49B7-8463-9272E9A239B0}">
      <dgm:prSet/>
      <dgm:spPr/>
      <dgm:t>
        <a:bodyPr/>
        <a:lstStyle/>
        <a:p>
          <a:r>
            <a:rPr lang="pl-PL" dirty="0" smtClean="0"/>
            <a:t>Możliwość komunikacji </a:t>
          </a:r>
          <a:r>
            <a:rPr lang="pl-PL" dirty="0" smtClean="0"/>
            <a:t> (synchronicznej/asynchronicznej) </a:t>
          </a:r>
          <a:r>
            <a:rPr lang="pl-PL" smtClean="0"/>
            <a:t>zarówno indywidualnej  </a:t>
          </a:r>
          <a:r>
            <a:rPr lang="pl-PL" dirty="0" smtClean="0"/>
            <a:t>jak z całą grupą studentów </a:t>
          </a:r>
          <a:endParaRPr lang="pl-PL" dirty="0" smtClean="0"/>
        </a:p>
      </dgm:t>
    </dgm:pt>
    <dgm:pt modelId="{6230B27F-2430-45F4-8D15-EAF943C6A593}" type="parTrans" cxnId="{1D6DF7FD-93A2-4A82-B785-40E8D2ED5C99}">
      <dgm:prSet/>
      <dgm:spPr/>
      <dgm:t>
        <a:bodyPr/>
        <a:lstStyle/>
        <a:p>
          <a:endParaRPr lang="pl-PL"/>
        </a:p>
      </dgm:t>
    </dgm:pt>
    <dgm:pt modelId="{5016AA9A-781E-442D-9052-9D04A62669DE}" type="sibTrans" cxnId="{1D6DF7FD-93A2-4A82-B785-40E8D2ED5C99}">
      <dgm:prSet/>
      <dgm:spPr/>
      <dgm:t>
        <a:bodyPr/>
        <a:lstStyle/>
        <a:p>
          <a:endParaRPr lang="pl-PL"/>
        </a:p>
      </dgm:t>
    </dgm:pt>
    <dgm:pt modelId="{C8D6E634-41AD-4024-B0D5-918FDA17C8C8}">
      <dgm:prSet phldrT="[Tekst]"/>
      <dgm:spPr/>
      <dgm:t>
        <a:bodyPr/>
        <a:lstStyle/>
        <a:p>
          <a:r>
            <a:rPr lang="pl-PL" dirty="0" smtClean="0"/>
            <a:t>Automatycznie tworzona lista studentów, dostęp do raportów ich </a:t>
          </a:r>
          <a:r>
            <a:rPr lang="pl-PL" dirty="0" smtClean="0"/>
            <a:t>aktywności</a:t>
          </a:r>
          <a:endParaRPr lang="pl-PL" dirty="0"/>
        </a:p>
      </dgm:t>
    </dgm:pt>
    <dgm:pt modelId="{C71FAB09-13D3-4B52-A7A5-5159ED9D423D}" type="parTrans" cxnId="{F50F49D6-540F-4393-BFBA-2AF44EDF9D27}">
      <dgm:prSet/>
      <dgm:spPr/>
      <dgm:t>
        <a:bodyPr/>
        <a:lstStyle/>
        <a:p>
          <a:endParaRPr lang="pl-PL"/>
        </a:p>
      </dgm:t>
    </dgm:pt>
    <dgm:pt modelId="{8864860A-C80E-4C5F-B56C-B509A35613E5}" type="sibTrans" cxnId="{F50F49D6-540F-4393-BFBA-2AF44EDF9D27}">
      <dgm:prSet/>
      <dgm:spPr/>
      <dgm:t>
        <a:bodyPr/>
        <a:lstStyle/>
        <a:p>
          <a:endParaRPr lang="pl-PL"/>
        </a:p>
      </dgm:t>
    </dgm:pt>
    <dgm:pt modelId="{6C3F5B95-249D-4E62-A25D-D2A04AD31D4A}">
      <dgm:prSet/>
      <dgm:spPr/>
      <dgm:t>
        <a:bodyPr/>
        <a:lstStyle/>
        <a:p>
          <a:r>
            <a:rPr lang="pl-PL" dirty="0" smtClean="0"/>
            <a:t>Wszystkie materiały przesyłane przez studentów gromadzone  w jednym miejscu</a:t>
          </a:r>
          <a:endParaRPr lang="pl-PL" dirty="0"/>
        </a:p>
      </dgm:t>
    </dgm:pt>
    <dgm:pt modelId="{948F725D-F107-4FA1-9089-577B08AC51AA}" type="parTrans" cxnId="{48CC71C3-5267-4E57-A31C-097A2B3AE77A}">
      <dgm:prSet/>
      <dgm:spPr/>
      <dgm:t>
        <a:bodyPr/>
        <a:lstStyle/>
        <a:p>
          <a:endParaRPr lang="pl-PL"/>
        </a:p>
      </dgm:t>
    </dgm:pt>
    <dgm:pt modelId="{EB53786C-9157-4251-9CA3-3F021A1485E4}" type="sibTrans" cxnId="{48CC71C3-5267-4E57-A31C-097A2B3AE77A}">
      <dgm:prSet/>
      <dgm:spPr/>
      <dgm:t>
        <a:bodyPr/>
        <a:lstStyle/>
        <a:p>
          <a:endParaRPr lang="pl-PL"/>
        </a:p>
      </dgm:t>
    </dgm:pt>
    <dgm:pt modelId="{AAAC8BF9-5A8C-46F6-A999-F84AFF59D3AC}" type="pres">
      <dgm:prSet presAssocID="{86510D71-5CD6-41AC-80C8-BCBB0496E9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0015569-7CBB-46E6-9980-0544F09B2BC3}" type="pres">
      <dgm:prSet presAssocID="{E5542A8D-4DA4-424C-A752-4D9DA77A8D64}" presName="parentText" presStyleLbl="node1" presStyleIdx="0" presStyleCnt="5" custLinFactNeighborX="3448" custLinFactNeighborY="-829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30447-1774-4D77-91D3-CD813C83EB59}" type="pres">
      <dgm:prSet presAssocID="{AF9EF8D3-40EF-4C33-9285-405A7FFC501A}" presName="spacer" presStyleCnt="0"/>
      <dgm:spPr/>
    </dgm:pt>
    <dgm:pt modelId="{5A40B719-3C76-4D2A-838A-D4B60FDF55BD}" type="pres">
      <dgm:prSet presAssocID="{6C3F5B95-249D-4E62-A25D-D2A04AD31D4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D269B-66C9-43A4-BAA3-C7F01F73C271}" type="pres">
      <dgm:prSet presAssocID="{EB53786C-9157-4251-9CA3-3F021A1485E4}" presName="spacer" presStyleCnt="0"/>
      <dgm:spPr/>
    </dgm:pt>
    <dgm:pt modelId="{7A08821F-A555-46AF-8077-F8A3C639EE67}" type="pres">
      <dgm:prSet presAssocID="{C8D6E634-41AD-4024-B0D5-918FDA17C8C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3A825A-0EDB-46BE-A911-77FDCDE08F3C}" type="pres">
      <dgm:prSet presAssocID="{8864860A-C80E-4C5F-B56C-B509A35613E5}" presName="spacer" presStyleCnt="0"/>
      <dgm:spPr/>
    </dgm:pt>
    <dgm:pt modelId="{192327DE-56F4-4BB8-93C3-0447B13CB4B7}" type="pres">
      <dgm:prSet presAssocID="{404A3CC1-34F8-42B4-9EDA-11B5C9651B6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DD117E-CDC1-4613-9903-79D9390879A2}" type="pres">
      <dgm:prSet presAssocID="{C191FF8A-CCDF-431A-B05E-6E5BC7060955}" presName="spacer" presStyleCnt="0"/>
      <dgm:spPr/>
    </dgm:pt>
    <dgm:pt modelId="{2A6D54A2-CA5E-4E8E-89B4-FA863B6EC31B}" type="pres">
      <dgm:prSet presAssocID="{DA807D26-4CE6-49B7-8463-9272E9A239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C734F4-5A70-484D-A0E8-63406847A539}" type="presOf" srcId="{DA807D26-4CE6-49B7-8463-9272E9A239B0}" destId="{2A6D54A2-CA5E-4E8E-89B4-FA863B6EC31B}" srcOrd="0" destOrd="0" presId="urn:microsoft.com/office/officeart/2005/8/layout/vList2"/>
    <dgm:cxn modelId="{52DBE014-8CD9-4863-90F7-1C8DDB515684}" type="presOf" srcId="{C8D6E634-41AD-4024-B0D5-918FDA17C8C8}" destId="{7A08821F-A555-46AF-8077-F8A3C639EE67}" srcOrd="0" destOrd="0" presId="urn:microsoft.com/office/officeart/2005/8/layout/vList2"/>
    <dgm:cxn modelId="{19A93A5E-C319-4B8F-8956-5086DD3EDD32}" type="presOf" srcId="{404A3CC1-34F8-42B4-9EDA-11B5C9651B6D}" destId="{192327DE-56F4-4BB8-93C3-0447B13CB4B7}" srcOrd="0" destOrd="0" presId="urn:microsoft.com/office/officeart/2005/8/layout/vList2"/>
    <dgm:cxn modelId="{E71C81D4-D2DA-47EE-90CB-A419AADBD9C8}" type="presOf" srcId="{86510D71-5CD6-41AC-80C8-BCBB0496E914}" destId="{AAAC8BF9-5A8C-46F6-A999-F84AFF59D3AC}" srcOrd="0" destOrd="0" presId="urn:microsoft.com/office/officeart/2005/8/layout/vList2"/>
    <dgm:cxn modelId="{F50F49D6-540F-4393-BFBA-2AF44EDF9D27}" srcId="{86510D71-5CD6-41AC-80C8-BCBB0496E914}" destId="{C8D6E634-41AD-4024-B0D5-918FDA17C8C8}" srcOrd="2" destOrd="0" parTransId="{C71FAB09-13D3-4B52-A7A5-5159ED9D423D}" sibTransId="{8864860A-C80E-4C5F-B56C-B509A35613E5}"/>
    <dgm:cxn modelId="{48CC71C3-5267-4E57-A31C-097A2B3AE77A}" srcId="{86510D71-5CD6-41AC-80C8-BCBB0496E914}" destId="{6C3F5B95-249D-4E62-A25D-D2A04AD31D4A}" srcOrd="1" destOrd="0" parTransId="{948F725D-F107-4FA1-9089-577B08AC51AA}" sibTransId="{EB53786C-9157-4251-9CA3-3F021A1485E4}"/>
    <dgm:cxn modelId="{F5C1B83A-A8B3-463A-9340-8EA73C6FF703}" type="presOf" srcId="{E5542A8D-4DA4-424C-A752-4D9DA77A8D64}" destId="{20015569-7CBB-46E6-9980-0544F09B2BC3}" srcOrd="0" destOrd="0" presId="urn:microsoft.com/office/officeart/2005/8/layout/vList2"/>
    <dgm:cxn modelId="{F05898B0-5C63-4DEC-B87E-4CA555BD2B25}" srcId="{86510D71-5CD6-41AC-80C8-BCBB0496E914}" destId="{404A3CC1-34F8-42B4-9EDA-11B5C9651B6D}" srcOrd="3" destOrd="0" parTransId="{CC27EB63-800F-43CB-8EFC-05C179BA9657}" sibTransId="{C191FF8A-CCDF-431A-B05E-6E5BC7060955}"/>
    <dgm:cxn modelId="{10C0F94C-364A-4DA2-B754-691D2ED9EFBB}" type="presOf" srcId="{6C3F5B95-249D-4E62-A25D-D2A04AD31D4A}" destId="{5A40B719-3C76-4D2A-838A-D4B60FDF55BD}" srcOrd="0" destOrd="0" presId="urn:microsoft.com/office/officeart/2005/8/layout/vList2"/>
    <dgm:cxn modelId="{1D6DF7FD-93A2-4A82-B785-40E8D2ED5C99}" srcId="{86510D71-5CD6-41AC-80C8-BCBB0496E914}" destId="{DA807D26-4CE6-49B7-8463-9272E9A239B0}" srcOrd="4" destOrd="0" parTransId="{6230B27F-2430-45F4-8D15-EAF943C6A593}" sibTransId="{5016AA9A-781E-442D-9052-9D04A62669DE}"/>
    <dgm:cxn modelId="{7D826BC0-674A-4368-9278-38E30FDEC373}" srcId="{86510D71-5CD6-41AC-80C8-BCBB0496E914}" destId="{E5542A8D-4DA4-424C-A752-4D9DA77A8D64}" srcOrd="0" destOrd="0" parTransId="{D49BF1BF-7B6C-422B-B217-4922B2D0B927}" sibTransId="{AF9EF8D3-40EF-4C33-9285-405A7FFC501A}"/>
    <dgm:cxn modelId="{086078CC-C5E1-43AA-A182-336B745C0807}" type="presParOf" srcId="{AAAC8BF9-5A8C-46F6-A999-F84AFF59D3AC}" destId="{20015569-7CBB-46E6-9980-0544F09B2BC3}" srcOrd="0" destOrd="0" presId="urn:microsoft.com/office/officeart/2005/8/layout/vList2"/>
    <dgm:cxn modelId="{8960B427-8D9B-483F-B710-51BAD8FEDA39}" type="presParOf" srcId="{AAAC8BF9-5A8C-46F6-A999-F84AFF59D3AC}" destId="{78730447-1774-4D77-91D3-CD813C83EB59}" srcOrd="1" destOrd="0" presId="urn:microsoft.com/office/officeart/2005/8/layout/vList2"/>
    <dgm:cxn modelId="{58DDED9D-5C47-4E82-A6CE-62389073B46E}" type="presParOf" srcId="{AAAC8BF9-5A8C-46F6-A999-F84AFF59D3AC}" destId="{5A40B719-3C76-4D2A-838A-D4B60FDF55BD}" srcOrd="2" destOrd="0" presId="urn:microsoft.com/office/officeart/2005/8/layout/vList2"/>
    <dgm:cxn modelId="{149E5E81-A42B-4784-B718-2FA465D0538A}" type="presParOf" srcId="{AAAC8BF9-5A8C-46F6-A999-F84AFF59D3AC}" destId="{64DD269B-66C9-43A4-BAA3-C7F01F73C271}" srcOrd="3" destOrd="0" presId="urn:microsoft.com/office/officeart/2005/8/layout/vList2"/>
    <dgm:cxn modelId="{67A1D965-9F72-4D4E-97AE-8392DA85C100}" type="presParOf" srcId="{AAAC8BF9-5A8C-46F6-A999-F84AFF59D3AC}" destId="{7A08821F-A555-46AF-8077-F8A3C639EE67}" srcOrd="4" destOrd="0" presId="urn:microsoft.com/office/officeart/2005/8/layout/vList2"/>
    <dgm:cxn modelId="{F41BE329-2DED-4206-B5BC-E54AAD61EE81}" type="presParOf" srcId="{AAAC8BF9-5A8C-46F6-A999-F84AFF59D3AC}" destId="{F43A825A-0EDB-46BE-A911-77FDCDE08F3C}" srcOrd="5" destOrd="0" presId="urn:microsoft.com/office/officeart/2005/8/layout/vList2"/>
    <dgm:cxn modelId="{22932FBB-3B4C-4D57-B2F4-F1619F633F65}" type="presParOf" srcId="{AAAC8BF9-5A8C-46F6-A999-F84AFF59D3AC}" destId="{192327DE-56F4-4BB8-93C3-0447B13CB4B7}" srcOrd="6" destOrd="0" presId="urn:microsoft.com/office/officeart/2005/8/layout/vList2"/>
    <dgm:cxn modelId="{7AA90C94-07A1-46BF-AEAC-C5FA70F51E12}" type="presParOf" srcId="{AAAC8BF9-5A8C-46F6-A999-F84AFF59D3AC}" destId="{BDDD117E-CDC1-4613-9903-79D9390879A2}" srcOrd="7" destOrd="0" presId="urn:microsoft.com/office/officeart/2005/8/layout/vList2"/>
    <dgm:cxn modelId="{10CD9144-8E5E-4149-A258-29C5F3A95C62}" type="presParOf" srcId="{AAAC8BF9-5A8C-46F6-A999-F84AFF59D3AC}" destId="{2A6D54A2-CA5E-4E8E-89B4-FA863B6EC31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EA207D-7CFA-4718-A730-F9E6A94FBE9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56E859A-AE3D-4C63-A205-0DC2EC84F134}">
      <dgm:prSet phldrT="[Tekst]" custT="1"/>
      <dgm:spPr/>
      <dgm:t>
        <a:bodyPr/>
        <a:lstStyle/>
        <a:p>
          <a:r>
            <a:rPr lang="pl-PL" sz="2700" b="1" dirty="0" smtClean="0"/>
            <a:t>Pomoc techniczna </a:t>
          </a:r>
          <a:r>
            <a:rPr lang="pl-PL" sz="2700" dirty="0" smtClean="0"/>
            <a:t>– </a:t>
          </a:r>
          <a:r>
            <a:rPr lang="pl-PL" sz="2600" dirty="0" smtClean="0"/>
            <a:t>szkolenia i indywidualne konsultacje z obsługi platformy </a:t>
          </a:r>
          <a:endParaRPr lang="pl-PL" sz="2600" dirty="0"/>
        </a:p>
      </dgm:t>
    </dgm:pt>
    <dgm:pt modelId="{5611DA84-D09B-4A9F-A384-9486A8E897EC}" type="parTrans" cxnId="{C8626CD2-AB44-4239-AA94-0FAD48A8BA13}">
      <dgm:prSet/>
      <dgm:spPr/>
      <dgm:t>
        <a:bodyPr/>
        <a:lstStyle/>
        <a:p>
          <a:endParaRPr lang="pl-PL"/>
        </a:p>
      </dgm:t>
    </dgm:pt>
    <dgm:pt modelId="{6EB3A6B5-3398-4AA1-A012-D919AF1E2A81}" type="sibTrans" cxnId="{C8626CD2-AB44-4239-AA94-0FAD48A8BA13}">
      <dgm:prSet/>
      <dgm:spPr/>
      <dgm:t>
        <a:bodyPr/>
        <a:lstStyle/>
        <a:p>
          <a:endParaRPr lang="pl-PL"/>
        </a:p>
      </dgm:t>
    </dgm:pt>
    <dgm:pt modelId="{D1EF8053-CA04-4640-B213-8822C5951DEB}">
      <dgm:prSet custT="1"/>
      <dgm:spPr/>
      <dgm:t>
        <a:bodyPr/>
        <a:lstStyle/>
        <a:p>
          <a:r>
            <a:rPr lang="pl-PL" sz="2700" b="1" dirty="0" smtClean="0"/>
            <a:t>Pomoc metodyczna </a:t>
          </a:r>
          <a:r>
            <a:rPr lang="pl-PL" sz="2700" dirty="0" smtClean="0"/>
            <a:t>– </a:t>
          </a:r>
          <a:r>
            <a:rPr lang="pl-PL" sz="2600" dirty="0" smtClean="0"/>
            <a:t>pomoc w przeprojektowaniu zajęć tradycyjnych na formułę e-learning lub </a:t>
          </a:r>
          <a:r>
            <a:rPr lang="pl-PL" sz="2600" dirty="0" err="1" smtClean="0"/>
            <a:t>blended</a:t>
          </a:r>
          <a:r>
            <a:rPr lang="pl-PL" sz="2600" dirty="0" smtClean="0"/>
            <a:t> learning</a:t>
          </a:r>
        </a:p>
      </dgm:t>
    </dgm:pt>
    <dgm:pt modelId="{002C7FB0-2218-4F72-95E4-7645D5C98DBF}" type="parTrans" cxnId="{826209EC-101F-41CB-ABEA-4FF71F115556}">
      <dgm:prSet/>
      <dgm:spPr/>
      <dgm:t>
        <a:bodyPr/>
        <a:lstStyle/>
        <a:p>
          <a:endParaRPr lang="pl-PL"/>
        </a:p>
      </dgm:t>
    </dgm:pt>
    <dgm:pt modelId="{BAD76288-7C03-43AE-9DEB-AE4584C7BBCF}" type="sibTrans" cxnId="{826209EC-101F-41CB-ABEA-4FF71F115556}">
      <dgm:prSet/>
      <dgm:spPr/>
      <dgm:t>
        <a:bodyPr/>
        <a:lstStyle/>
        <a:p>
          <a:endParaRPr lang="pl-PL"/>
        </a:p>
      </dgm:t>
    </dgm:pt>
    <dgm:pt modelId="{CB535B18-08B9-41BA-8A61-00975737AE1C}">
      <dgm:prSet custT="1"/>
      <dgm:spPr/>
      <dgm:t>
        <a:bodyPr/>
        <a:lstStyle/>
        <a:p>
          <a:r>
            <a:rPr lang="pl-PL" sz="2700" b="1" dirty="0" smtClean="0"/>
            <a:t>Pomoc organizacyjna </a:t>
          </a:r>
          <a:r>
            <a:rPr lang="pl-PL" sz="2800" dirty="0" smtClean="0"/>
            <a:t>– </a:t>
          </a:r>
          <a:r>
            <a:rPr lang="pl-PL" sz="2600" dirty="0" smtClean="0"/>
            <a:t>związana z zarządzaniem użytkownikami na platformie, kategoriami kursów na platformie itp.</a:t>
          </a:r>
        </a:p>
      </dgm:t>
    </dgm:pt>
    <dgm:pt modelId="{12FDE030-D3DD-4A9E-AEF6-D796988360E4}" type="parTrans" cxnId="{2C8D03A9-1F08-4F53-B1CD-474AE7C53F84}">
      <dgm:prSet/>
      <dgm:spPr/>
      <dgm:t>
        <a:bodyPr/>
        <a:lstStyle/>
        <a:p>
          <a:endParaRPr lang="pl-PL"/>
        </a:p>
      </dgm:t>
    </dgm:pt>
    <dgm:pt modelId="{ED93C9A7-9CD0-479E-8C56-67A81EC20E59}" type="sibTrans" cxnId="{2C8D03A9-1F08-4F53-B1CD-474AE7C53F84}">
      <dgm:prSet/>
      <dgm:spPr/>
      <dgm:t>
        <a:bodyPr/>
        <a:lstStyle/>
        <a:p>
          <a:endParaRPr lang="pl-PL"/>
        </a:p>
      </dgm:t>
    </dgm:pt>
    <dgm:pt modelId="{940BFFD4-7A6C-4C7E-874B-2A217432964B}" type="pres">
      <dgm:prSet presAssocID="{65EA207D-7CFA-4718-A730-F9E6A94FBE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9D5C11A-2DE7-43E4-8AC4-0E20F05FD2C2}" type="pres">
      <dgm:prSet presAssocID="{856E859A-AE3D-4C63-A205-0DC2EC84F134}" presName="parentText" presStyleLbl="node1" presStyleIdx="0" presStyleCnt="3" custLinFactY="-10014" custLinFactNeighborX="450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0D5C63-4368-4AB4-A7EE-5093526AF800}" type="pres">
      <dgm:prSet presAssocID="{6EB3A6B5-3398-4AA1-A012-D919AF1E2A81}" presName="spacer" presStyleCnt="0"/>
      <dgm:spPr/>
    </dgm:pt>
    <dgm:pt modelId="{F416EE87-447D-437F-B62C-20E700B98265}" type="pres">
      <dgm:prSet presAssocID="{D1EF8053-CA04-4640-B213-8822C5951DEB}" presName="parentText" presStyleLbl="node1" presStyleIdx="1" presStyleCnt="3" custLinFactY="93217" custLinFactNeighborX="-8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9B74F6-642B-4DC4-83B8-6456AA90BDFA}" type="pres">
      <dgm:prSet presAssocID="{BAD76288-7C03-43AE-9DEB-AE4584C7BBCF}" presName="spacer" presStyleCnt="0"/>
      <dgm:spPr/>
    </dgm:pt>
    <dgm:pt modelId="{018E1257-BBCD-4ECE-A337-48F98C3C0C8C}" type="pres">
      <dgm:prSet presAssocID="{CB535B18-08B9-41BA-8A61-00975737AE1C}" presName="parentText" presStyleLbl="node1" presStyleIdx="2" presStyleCnt="3" custLinFactY="-100000" custLinFactNeighborX="820" custLinFactNeighborY="-10779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8626CD2-AB44-4239-AA94-0FAD48A8BA13}" srcId="{65EA207D-7CFA-4718-A730-F9E6A94FBE90}" destId="{856E859A-AE3D-4C63-A205-0DC2EC84F134}" srcOrd="0" destOrd="0" parTransId="{5611DA84-D09B-4A9F-A384-9486A8E897EC}" sibTransId="{6EB3A6B5-3398-4AA1-A012-D919AF1E2A81}"/>
    <dgm:cxn modelId="{2C8D03A9-1F08-4F53-B1CD-474AE7C53F84}" srcId="{65EA207D-7CFA-4718-A730-F9E6A94FBE90}" destId="{CB535B18-08B9-41BA-8A61-00975737AE1C}" srcOrd="2" destOrd="0" parTransId="{12FDE030-D3DD-4A9E-AEF6-D796988360E4}" sibTransId="{ED93C9A7-9CD0-479E-8C56-67A81EC20E59}"/>
    <dgm:cxn modelId="{B6B4F183-A614-40C0-AE1A-220C32E19D46}" type="presOf" srcId="{856E859A-AE3D-4C63-A205-0DC2EC84F134}" destId="{99D5C11A-2DE7-43E4-8AC4-0E20F05FD2C2}" srcOrd="0" destOrd="0" presId="urn:microsoft.com/office/officeart/2005/8/layout/vList2"/>
    <dgm:cxn modelId="{826209EC-101F-41CB-ABEA-4FF71F115556}" srcId="{65EA207D-7CFA-4718-A730-F9E6A94FBE90}" destId="{D1EF8053-CA04-4640-B213-8822C5951DEB}" srcOrd="1" destOrd="0" parTransId="{002C7FB0-2218-4F72-95E4-7645D5C98DBF}" sibTransId="{BAD76288-7C03-43AE-9DEB-AE4584C7BBCF}"/>
    <dgm:cxn modelId="{930BE2E8-B4FC-4D7E-A8C3-09D82628A331}" type="presOf" srcId="{65EA207D-7CFA-4718-A730-F9E6A94FBE90}" destId="{940BFFD4-7A6C-4C7E-874B-2A217432964B}" srcOrd="0" destOrd="0" presId="urn:microsoft.com/office/officeart/2005/8/layout/vList2"/>
    <dgm:cxn modelId="{EF22039A-AD56-4FA7-B806-711E27755E88}" type="presOf" srcId="{D1EF8053-CA04-4640-B213-8822C5951DEB}" destId="{F416EE87-447D-437F-B62C-20E700B98265}" srcOrd="0" destOrd="0" presId="urn:microsoft.com/office/officeart/2005/8/layout/vList2"/>
    <dgm:cxn modelId="{CEB8C028-FC33-48F5-A233-392FC0F4D586}" type="presOf" srcId="{CB535B18-08B9-41BA-8A61-00975737AE1C}" destId="{018E1257-BBCD-4ECE-A337-48F98C3C0C8C}" srcOrd="0" destOrd="0" presId="urn:microsoft.com/office/officeart/2005/8/layout/vList2"/>
    <dgm:cxn modelId="{F6F832E6-1DDE-4C44-954D-F1FF2B4D8C09}" type="presParOf" srcId="{940BFFD4-7A6C-4C7E-874B-2A217432964B}" destId="{99D5C11A-2DE7-43E4-8AC4-0E20F05FD2C2}" srcOrd="0" destOrd="0" presId="urn:microsoft.com/office/officeart/2005/8/layout/vList2"/>
    <dgm:cxn modelId="{2C7D8598-E832-436B-9C45-C78F2C5C7F40}" type="presParOf" srcId="{940BFFD4-7A6C-4C7E-874B-2A217432964B}" destId="{F40D5C63-4368-4AB4-A7EE-5093526AF800}" srcOrd="1" destOrd="0" presId="urn:microsoft.com/office/officeart/2005/8/layout/vList2"/>
    <dgm:cxn modelId="{523F1BE4-BBBE-4286-A2F8-87C29679600B}" type="presParOf" srcId="{940BFFD4-7A6C-4C7E-874B-2A217432964B}" destId="{F416EE87-447D-437F-B62C-20E700B98265}" srcOrd="2" destOrd="0" presId="urn:microsoft.com/office/officeart/2005/8/layout/vList2"/>
    <dgm:cxn modelId="{8C99DDE2-AC5F-47D3-AD08-E8D68FB5A47A}" type="presParOf" srcId="{940BFFD4-7A6C-4C7E-874B-2A217432964B}" destId="{A19B74F6-642B-4DC4-83B8-6456AA90BDFA}" srcOrd="3" destOrd="0" presId="urn:microsoft.com/office/officeart/2005/8/layout/vList2"/>
    <dgm:cxn modelId="{268303D1-A651-4088-B4BA-8CF264394715}" type="presParOf" srcId="{940BFFD4-7A6C-4C7E-874B-2A217432964B}" destId="{018E1257-BBCD-4ECE-A337-48F98C3C0C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E5E69-1DBD-4CFA-8402-87091AFF7D1A}">
      <dsp:nvSpPr>
        <dsp:cNvPr id="0" name=""/>
        <dsp:cNvSpPr/>
      </dsp:nvSpPr>
      <dsp:spPr>
        <a:xfrm>
          <a:off x="111762" y="521915"/>
          <a:ext cx="2750930" cy="16505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0" kern="1200" dirty="0" smtClean="0"/>
            <a:t>czysty </a:t>
          </a:r>
          <a:br>
            <a:rPr lang="pl-PL" sz="3300" b="0" kern="1200" dirty="0" smtClean="0"/>
          </a:br>
          <a:r>
            <a:rPr lang="pl-PL" sz="3300" b="0" kern="1200" dirty="0" smtClean="0"/>
            <a:t>e-learning</a:t>
          </a:r>
          <a:endParaRPr lang="pl-PL" sz="3300" b="0" kern="1200" dirty="0"/>
        </a:p>
      </dsp:txBody>
      <dsp:txXfrm>
        <a:off x="111762" y="521915"/>
        <a:ext cx="2750930" cy="1650558"/>
      </dsp:txXfrm>
    </dsp:sp>
    <dsp:sp modelId="{80190B4C-2E4C-4D6C-B474-9CC1113715EE}">
      <dsp:nvSpPr>
        <dsp:cNvPr id="0" name=""/>
        <dsp:cNvSpPr/>
      </dsp:nvSpPr>
      <dsp:spPr>
        <a:xfrm>
          <a:off x="2952318" y="576070"/>
          <a:ext cx="2581335" cy="16505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0" kern="1200" dirty="0" err="1" smtClean="0"/>
            <a:t>blended</a:t>
          </a:r>
          <a:r>
            <a:rPr lang="pl-PL" sz="3300" b="0" kern="1200" dirty="0" smtClean="0"/>
            <a:t> learning</a:t>
          </a:r>
          <a:endParaRPr lang="pl-PL" sz="3300" b="1" kern="1200" dirty="0"/>
        </a:p>
      </dsp:txBody>
      <dsp:txXfrm>
        <a:off x="2952318" y="576070"/>
        <a:ext cx="2581335" cy="1650558"/>
      </dsp:txXfrm>
    </dsp:sp>
    <dsp:sp modelId="{B0E4D81A-98E5-4568-B365-3E31676D5BC2}">
      <dsp:nvSpPr>
        <dsp:cNvPr id="0" name=""/>
        <dsp:cNvSpPr/>
      </dsp:nvSpPr>
      <dsp:spPr>
        <a:xfrm>
          <a:off x="5688641" y="504056"/>
          <a:ext cx="2750930" cy="16505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b="0" kern="1200" dirty="0" smtClean="0"/>
            <a:t>wspomaganie nauczania tradycyjnego</a:t>
          </a:r>
          <a:endParaRPr lang="pl-PL" sz="3300" b="0" kern="1200" dirty="0"/>
        </a:p>
      </dsp:txBody>
      <dsp:txXfrm>
        <a:off x="5688641" y="504056"/>
        <a:ext cx="2750930" cy="1650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0840C-A925-4BAB-9BBD-896BECEDFB25}">
      <dsp:nvSpPr>
        <dsp:cNvPr id="0" name=""/>
        <dsp:cNvSpPr/>
      </dsp:nvSpPr>
      <dsp:spPr>
        <a:xfrm>
          <a:off x="1501" y="1540816"/>
          <a:ext cx="1990430" cy="19904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e-learning</a:t>
          </a:r>
          <a:endParaRPr lang="pl-PL" sz="2400" kern="1200" dirty="0"/>
        </a:p>
      </dsp:txBody>
      <dsp:txXfrm>
        <a:off x="292993" y="1832308"/>
        <a:ext cx="1407446" cy="1407446"/>
      </dsp:txXfrm>
    </dsp:sp>
    <dsp:sp modelId="{2D463307-7F74-4C8C-BCBF-A586BC0FE889}">
      <dsp:nvSpPr>
        <dsp:cNvPr id="0" name=""/>
        <dsp:cNvSpPr/>
      </dsp:nvSpPr>
      <dsp:spPr>
        <a:xfrm>
          <a:off x="2153555" y="1958806"/>
          <a:ext cx="1154449" cy="1154449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2306577" y="2400267"/>
        <a:ext cx="848405" cy="271527"/>
      </dsp:txXfrm>
    </dsp:sp>
    <dsp:sp modelId="{90A63279-09DD-4702-B9DD-A38FB446AEB9}">
      <dsp:nvSpPr>
        <dsp:cNvPr id="0" name=""/>
        <dsp:cNvSpPr/>
      </dsp:nvSpPr>
      <dsp:spPr>
        <a:xfrm>
          <a:off x="3469628" y="1540816"/>
          <a:ext cx="1990430" cy="19904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tradycyjne zajęcia</a:t>
          </a:r>
          <a:endParaRPr lang="pl-PL" sz="2400" kern="1200" dirty="0"/>
        </a:p>
      </dsp:txBody>
      <dsp:txXfrm>
        <a:off x="3761120" y="1832308"/>
        <a:ext cx="1407446" cy="1407446"/>
      </dsp:txXfrm>
    </dsp:sp>
    <dsp:sp modelId="{96647404-4D66-4EBB-91DA-292E25517402}">
      <dsp:nvSpPr>
        <dsp:cNvPr id="0" name=""/>
        <dsp:cNvSpPr/>
      </dsp:nvSpPr>
      <dsp:spPr>
        <a:xfrm>
          <a:off x="5621682" y="1958806"/>
          <a:ext cx="1154449" cy="1154449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500" kern="1200"/>
        </a:p>
      </dsp:txBody>
      <dsp:txXfrm>
        <a:off x="5774704" y="2196622"/>
        <a:ext cx="848405" cy="678817"/>
      </dsp:txXfrm>
    </dsp:sp>
    <dsp:sp modelId="{9A1D49BE-7E57-41A2-A42F-EAF6FD688C82}">
      <dsp:nvSpPr>
        <dsp:cNvPr id="0" name=""/>
        <dsp:cNvSpPr/>
      </dsp:nvSpPr>
      <dsp:spPr>
        <a:xfrm>
          <a:off x="6937755" y="1540816"/>
          <a:ext cx="1990430" cy="199043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/>
            <a:t>blended</a:t>
          </a:r>
          <a:r>
            <a:rPr lang="pl-PL" sz="2400" kern="1200" dirty="0" smtClean="0"/>
            <a:t> learning</a:t>
          </a:r>
          <a:endParaRPr lang="pl-PL" sz="2400" kern="1200" dirty="0"/>
        </a:p>
      </dsp:txBody>
      <dsp:txXfrm>
        <a:off x="7229247" y="1832308"/>
        <a:ext cx="1407446" cy="1407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98176-5F24-4260-9D72-2929F6564FA4}">
      <dsp:nvSpPr>
        <dsp:cNvPr id="0" name=""/>
        <dsp:cNvSpPr/>
      </dsp:nvSpPr>
      <dsp:spPr>
        <a:xfrm>
          <a:off x="0" y="0"/>
          <a:ext cx="7920880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Włożyć wszelkiego rodzaju </a:t>
          </a:r>
          <a:r>
            <a:rPr lang="pl-PL" sz="2500" b="1" kern="1200" dirty="0" smtClean="0">
              <a:solidFill>
                <a:srgbClr val="FFFF00"/>
              </a:solidFill>
            </a:rPr>
            <a:t>materiały</a:t>
          </a:r>
          <a:r>
            <a:rPr lang="pl-PL" sz="2500" kern="1200" dirty="0" smtClean="0">
              <a:solidFill>
                <a:srgbClr val="FFFF00"/>
              </a:solidFill>
            </a:rPr>
            <a:t> </a:t>
          </a:r>
          <a:r>
            <a:rPr lang="pl-PL" sz="2500" kern="1200" dirty="0" smtClean="0"/>
            <a:t>(prezentacje, skrypty, pliki dźwiękowe i video, linki do stron www)</a:t>
          </a:r>
        </a:p>
      </dsp:txBody>
      <dsp:txXfrm>
        <a:off x="48547" y="48547"/>
        <a:ext cx="7823786" cy="897406"/>
      </dsp:txXfrm>
    </dsp:sp>
    <dsp:sp modelId="{76F98393-6ADF-45F4-80EE-FB1C42F4B267}">
      <dsp:nvSpPr>
        <dsp:cNvPr id="0" name=""/>
        <dsp:cNvSpPr/>
      </dsp:nvSpPr>
      <dsp:spPr>
        <a:xfrm>
          <a:off x="0" y="1129740"/>
          <a:ext cx="7920880" cy="994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Stworzyć </a:t>
          </a:r>
          <a:r>
            <a:rPr lang="pl-PL" sz="2500" b="1" kern="1200" dirty="0" smtClean="0">
              <a:solidFill>
                <a:srgbClr val="FFFF00"/>
              </a:solidFill>
            </a:rPr>
            <a:t>zadania dla studentów </a:t>
          </a:r>
          <a:r>
            <a:rPr lang="pl-PL" sz="2500" kern="1200" dirty="0" smtClean="0"/>
            <a:t>z możliwością dodawania przez nich plików</a:t>
          </a:r>
        </a:p>
      </dsp:txBody>
      <dsp:txXfrm>
        <a:off x="48547" y="1178287"/>
        <a:ext cx="7823786" cy="897406"/>
      </dsp:txXfrm>
    </dsp:sp>
    <dsp:sp modelId="{496C771D-1F43-4A66-BE53-2C23FA4B7ED5}">
      <dsp:nvSpPr>
        <dsp:cNvPr id="0" name=""/>
        <dsp:cNvSpPr/>
      </dsp:nvSpPr>
      <dsp:spPr>
        <a:xfrm>
          <a:off x="0" y="2196240"/>
          <a:ext cx="7920880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Zrobić </a:t>
          </a:r>
          <a:r>
            <a:rPr lang="pl-PL" sz="2500" b="1" kern="1200" dirty="0" smtClean="0">
              <a:solidFill>
                <a:srgbClr val="FFFF00"/>
              </a:solidFill>
            </a:rPr>
            <a:t>testy sprawdzające</a:t>
          </a:r>
          <a:r>
            <a:rPr lang="pl-PL" sz="2500" kern="1200" dirty="0" smtClean="0">
              <a:solidFill>
                <a:srgbClr val="FFFF00"/>
              </a:solidFill>
            </a:rPr>
            <a:t> </a:t>
          </a:r>
          <a:r>
            <a:rPr lang="pl-PL" sz="2500" kern="1200" dirty="0" smtClean="0"/>
            <a:t>(ponad 10 rodzajów pytań)</a:t>
          </a:r>
        </a:p>
      </dsp:txBody>
      <dsp:txXfrm>
        <a:off x="48547" y="2244787"/>
        <a:ext cx="7823786" cy="897406"/>
      </dsp:txXfrm>
    </dsp:sp>
    <dsp:sp modelId="{F677F03E-7D7D-41BC-A839-97794C88D237}">
      <dsp:nvSpPr>
        <dsp:cNvPr id="0" name=""/>
        <dsp:cNvSpPr/>
      </dsp:nvSpPr>
      <dsp:spPr>
        <a:xfrm>
          <a:off x="0" y="3262739"/>
          <a:ext cx="7920880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Wykorzystać </a:t>
          </a:r>
          <a:r>
            <a:rPr lang="pl-PL" sz="2500" b="1" kern="1200" dirty="0" smtClean="0">
              <a:solidFill>
                <a:srgbClr val="FFFF00"/>
              </a:solidFill>
            </a:rPr>
            <a:t>narzędzia</a:t>
          </a:r>
          <a:r>
            <a:rPr lang="pl-PL" sz="2500" kern="1200" dirty="0" smtClean="0">
              <a:solidFill>
                <a:srgbClr val="FFFF00"/>
              </a:solidFill>
            </a:rPr>
            <a:t> </a:t>
          </a:r>
          <a:r>
            <a:rPr lang="pl-PL" sz="2500" b="1" kern="1200" dirty="0" smtClean="0">
              <a:solidFill>
                <a:srgbClr val="FFFF00"/>
              </a:solidFill>
            </a:rPr>
            <a:t>komunikacji</a:t>
          </a:r>
          <a:r>
            <a:rPr lang="pl-PL" sz="2500" kern="1200" dirty="0" smtClean="0">
              <a:solidFill>
                <a:srgbClr val="FFFF00"/>
              </a:solidFill>
            </a:rPr>
            <a:t> </a:t>
          </a:r>
          <a:r>
            <a:rPr lang="pl-PL" sz="2500" kern="1200" dirty="0" smtClean="0"/>
            <a:t>(np. forum dyskusyjne, wideokonferencja)</a:t>
          </a:r>
        </a:p>
      </dsp:txBody>
      <dsp:txXfrm>
        <a:off x="48547" y="3311286"/>
        <a:ext cx="7823786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15569-7CBB-46E6-9980-0544F09B2BC3}">
      <dsp:nvSpPr>
        <dsp:cNvPr id="0" name=""/>
        <dsp:cNvSpPr/>
      </dsp:nvSpPr>
      <dsp:spPr>
        <a:xfrm>
          <a:off x="0" y="4305"/>
          <a:ext cx="7848872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Dostęp do materiałów zajęć z dowolnego miejsca i w dowolnym czasie</a:t>
          </a:r>
          <a:endParaRPr lang="pl-PL" sz="2000" kern="1200" dirty="0"/>
        </a:p>
      </dsp:txBody>
      <dsp:txXfrm>
        <a:off x="38784" y="43089"/>
        <a:ext cx="7771304" cy="716935"/>
      </dsp:txXfrm>
    </dsp:sp>
    <dsp:sp modelId="{5A40B719-3C76-4D2A-838A-D4B60FDF55BD}">
      <dsp:nvSpPr>
        <dsp:cNvPr id="0" name=""/>
        <dsp:cNvSpPr/>
      </dsp:nvSpPr>
      <dsp:spPr>
        <a:xfrm>
          <a:off x="0" y="861189"/>
          <a:ext cx="7848872" cy="794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Wszystkie materiały przesyłane przez studentów gromadzone  w jednym miejscu</a:t>
          </a:r>
          <a:endParaRPr lang="pl-PL" sz="2000" kern="1200" dirty="0"/>
        </a:p>
      </dsp:txBody>
      <dsp:txXfrm>
        <a:off x="38784" y="899973"/>
        <a:ext cx="7771304" cy="716935"/>
      </dsp:txXfrm>
    </dsp:sp>
    <dsp:sp modelId="{7A08821F-A555-46AF-8077-F8A3C639EE67}">
      <dsp:nvSpPr>
        <dsp:cNvPr id="0" name=""/>
        <dsp:cNvSpPr/>
      </dsp:nvSpPr>
      <dsp:spPr>
        <a:xfrm>
          <a:off x="0" y="1713292"/>
          <a:ext cx="7848872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Automatycznie tworzona lista studentów, dostęp do raportów ich </a:t>
          </a:r>
          <a:r>
            <a:rPr lang="pl-PL" sz="2000" kern="1200" dirty="0" smtClean="0"/>
            <a:t>aktywności</a:t>
          </a:r>
          <a:endParaRPr lang="pl-PL" sz="2000" kern="1200" dirty="0"/>
        </a:p>
      </dsp:txBody>
      <dsp:txXfrm>
        <a:off x="38784" y="1752076"/>
        <a:ext cx="7771304" cy="716935"/>
      </dsp:txXfrm>
    </dsp:sp>
    <dsp:sp modelId="{192327DE-56F4-4BB8-93C3-0447B13CB4B7}">
      <dsp:nvSpPr>
        <dsp:cNvPr id="0" name=""/>
        <dsp:cNvSpPr/>
      </dsp:nvSpPr>
      <dsp:spPr>
        <a:xfrm>
          <a:off x="0" y="2565395"/>
          <a:ext cx="7848872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Elektroniczny dziennik ocen, automatycznie sprawdzane testy, natychmiastowa informacja zwrotna</a:t>
          </a:r>
          <a:endParaRPr lang="pl-PL" sz="2000" kern="1200" dirty="0" smtClean="0"/>
        </a:p>
      </dsp:txBody>
      <dsp:txXfrm>
        <a:off x="38784" y="2604179"/>
        <a:ext cx="7771304" cy="716935"/>
      </dsp:txXfrm>
    </dsp:sp>
    <dsp:sp modelId="{2A6D54A2-CA5E-4E8E-89B4-FA863B6EC31B}">
      <dsp:nvSpPr>
        <dsp:cNvPr id="0" name=""/>
        <dsp:cNvSpPr/>
      </dsp:nvSpPr>
      <dsp:spPr>
        <a:xfrm>
          <a:off x="0" y="3417498"/>
          <a:ext cx="7848872" cy="794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Możliwość komunikacji </a:t>
          </a:r>
          <a:r>
            <a:rPr lang="pl-PL" sz="2000" kern="1200" dirty="0" smtClean="0"/>
            <a:t> (synchronicznej/asynchronicznej) </a:t>
          </a:r>
          <a:r>
            <a:rPr lang="pl-PL" sz="2000" kern="1200" smtClean="0"/>
            <a:t>zarówno indywidualnej  </a:t>
          </a:r>
          <a:r>
            <a:rPr lang="pl-PL" sz="2000" kern="1200" dirty="0" smtClean="0"/>
            <a:t>jak z całą grupą studentów </a:t>
          </a:r>
          <a:endParaRPr lang="pl-PL" sz="2000" kern="1200" dirty="0" smtClean="0"/>
        </a:p>
      </dsp:txBody>
      <dsp:txXfrm>
        <a:off x="38784" y="3456282"/>
        <a:ext cx="7771304" cy="716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5C11A-2DE7-43E4-8AC4-0E20F05FD2C2}">
      <dsp:nvSpPr>
        <dsp:cNvPr id="0" name=""/>
        <dsp:cNvSpPr/>
      </dsp:nvSpPr>
      <dsp:spPr>
        <a:xfrm>
          <a:off x="0" y="0"/>
          <a:ext cx="7992888" cy="13098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/>
            <a:t>Pomoc techniczna </a:t>
          </a:r>
          <a:r>
            <a:rPr lang="pl-PL" sz="2700" kern="1200" dirty="0" smtClean="0"/>
            <a:t>– </a:t>
          </a:r>
          <a:r>
            <a:rPr lang="pl-PL" sz="2600" kern="1200" dirty="0" smtClean="0"/>
            <a:t>szkolenia i indywidualne konsultacje z obsługi platformy </a:t>
          </a:r>
          <a:endParaRPr lang="pl-PL" sz="2600" kern="1200" dirty="0"/>
        </a:p>
      </dsp:txBody>
      <dsp:txXfrm>
        <a:off x="63940" y="63940"/>
        <a:ext cx="7865008" cy="1181942"/>
      </dsp:txXfrm>
    </dsp:sp>
    <dsp:sp modelId="{F416EE87-447D-437F-B62C-20E700B98265}">
      <dsp:nvSpPr>
        <dsp:cNvPr id="0" name=""/>
        <dsp:cNvSpPr/>
      </dsp:nvSpPr>
      <dsp:spPr>
        <a:xfrm>
          <a:off x="0" y="2560615"/>
          <a:ext cx="7992888" cy="13098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/>
            <a:t>Pomoc metodyczna </a:t>
          </a:r>
          <a:r>
            <a:rPr lang="pl-PL" sz="2700" kern="1200" dirty="0" smtClean="0"/>
            <a:t>– </a:t>
          </a:r>
          <a:r>
            <a:rPr lang="pl-PL" sz="2600" kern="1200" dirty="0" smtClean="0"/>
            <a:t>pomoc w przeprojektowaniu zajęć tradycyjnych na formułę e-learning lub </a:t>
          </a:r>
          <a:r>
            <a:rPr lang="pl-PL" sz="2600" kern="1200" dirty="0" err="1" smtClean="0"/>
            <a:t>blended</a:t>
          </a:r>
          <a:r>
            <a:rPr lang="pl-PL" sz="2600" kern="1200" dirty="0" smtClean="0"/>
            <a:t> learning</a:t>
          </a:r>
        </a:p>
      </dsp:txBody>
      <dsp:txXfrm>
        <a:off x="63940" y="2624555"/>
        <a:ext cx="7865008" cy="1181942"/>
      </dsp:txXfrm>
    </dsp:sp>
    <dsp:sp modelId="{018E1257-BBCD-4ECE-A337-48F98C3C0C8C}">
      <dsp:nvSpPr>
        <dsp:cNvPr id="0" name=""/>
        <dsp:cNvSpPr/>
      </dsp:nvSpPr>
      <dsp:spPr>
        <a:xfrm>
          <a:off x="0" y="1324191"/>
          <a:ext cx="7992888" cy="13098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/>
            <a:t>Pomoc organizacyjna </a:t>
          </a:r>
          <a:r>
            <a:rPr lang="pl-PL" sz="2800" kern="1200" dirty="0" smtClean="0"/>
            <a:t>– </a:t>
          </a:r>
          <a:r>
            <a:rPr lang="pl-PL" sz="2600" kern="1200" dirty="0" smtClean="0"/>
            <a:t>związana z zarządzaniem użytkownikami na platformie, kategoriami kursów na platformie itp.</a:t>
          </a:r>
        </a:p>
      </dsp:txBody>
      <dsp:txXfrm>
        <a:off x="63940" y="1388131"/>
        <a:ext cx="7865008" cy="1181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88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62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07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1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4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02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875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74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64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42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42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1497-A850-49E1-8935-02BB9CD91018}" type="datetimeFigureOut">
              <a:rPr lang="pl-PL" smtClean="0"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C970A-36DB-4CA9-BF79-598970F9931B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501692"/>
            <a:ext cx="2736303" cy="77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5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kampus.umcs.pl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.jarska@poczta.umcs.lublin.pl" TargetMode="External"/><Relationship Id="rId2" Type="http://schemas.openxmlformats.org/officeDocument/2006/relationships/hyperlink" Target="mailto:malgorzata.grudzinska@umcs.lublin.p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Wirtualny Kampus UMCS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105815"/>
            <a:ext cx="1446879" cy="136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Możliwości platformy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Wirtualny Kampus UMCS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729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920880" cy="926976"/>
          </a:xfrm>
        </p:spPr>
        <p:txBody>
          <a:bodyPr/>
          <a:lstStyle/>
          <a:p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Co można zrobić?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747085"/>
              </p:ext>
            </p:extLst>
          </p:nvPr>
        </p:nvGraphicFramePr>
        <p:xfrm>
          <a:off x="827584" y="2276872"/>
          <a:ext cx="79208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5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20880" cy="926976"/>
          </a:xfrm>
        </p:spPr>
        <p:txBody>
          <a:bodyPr/>
          <a:lstStyle/>
          <a:p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Jakie są udogodnienia?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200118"/>
              </p:ext>
            </p:extLst>
          </p:nvPr>
        </p:nvGraphicFramePr>
        <p:xfrm>
          <a:off x="755576" y="2348880"/>
          <a:ext cx="7848872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25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Formy wsparcia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 smtClean="0"/>
              <a:t>możemy pomóc?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5312"/>
            <a:ext cx="4292075" cy="121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Rodzaje wsparcia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500819"/>
              </p:ext>
            </p:extLst>
          </p:nvPr>
        </p:nvGraphicFramePr>
        <p:xfrm>
          <a:off x="683568" y="2420888"/>
          <a:ext cx="79928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1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63993" y="5101258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hlinkClick r:id="rId2"/>
              </a:rPr>
              <a:t>https://kampus.umcs.pl/</a:t>
            </a:r>
            <a:endParaRPr lang="pl-PL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37715" cy="347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0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Zapraszamy do współpracy!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064896" cy="2567136"/>
          </a:xfrm>
        </p:spPr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malgorzata.grudzinska@umcs.lublin.pl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l.jarska@poczta.umcs.lublin.pl</a:t>
            </a:r>
            <a:r>
              <a:rPr lang="pl-PL" dirty="0" smtClean="0"/>
              <a:t>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/>
              <a:t>t</a:t>
            </a:r>
            <a:r>
              <a:rPr lang="pl-PL" dirty="0" smtClean="0"/>
              <a:t>el. (81) 537 61 81</a:t>
            </a:r>
          </a:p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517232"/>
            <a:ext cx="1224137" cy="115400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8" y="116675"/>
            <a:ext cx="4292075" cy="121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Wirtualny Kampus UMCS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" y="1844824"/>
            <a:ext cx="92297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7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5" y="1340768"/>
            <a:ext cx="8991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3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/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Rodzaje e-learningu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0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Rodzaje e-learningu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276872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z</a:t>
            </a:r>
            <a:r>
              <a:rPr lang="pl-PL" b="1" dirty="0" smtClean="0"/>
              <a:t>e względu udział nauki online w kursie/zajęciach</a:t>
            </a:r>
            <a:endParaRPr lang="pl-PL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8677217"/>
              </p:ext>
            </p:extLst>
          </p:nvPr>
        </p:nvGraphicFramePr>
        <p:xfrm>
          <a:off x="323528" y="3429000"/>
          <a:ext cx="8640960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0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45304043"/>
              </p:ext>
            </p:extLst>
          </p:nvPr>
        </p:nvGraphicFramePr>
        <p:xfrm>
          <a:off x="199629" y="980728"/>
          <a:ext cx="8929688" cy="5072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4706"/>
            <a:ext cx="8500773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2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7" y="1700808"/>
            <a:ext cx="7934840" cy="49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5" y="1412776"/>
            <a:ext cx="7900937" cy="467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65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192</Words>
  <Application>Microsoft Office PowerPoint</Application>
  <PresentationFormat>Pokaz na ekranie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Wirtualny Kampus UMCS </vt:lpstr>
      <vt:lpstr> Wirtualny Kampus UMCS </vt:lpstr>
      <vt:lpstr>Prezentacja programu PowerPoint</vt:lpstr>
      <vt:lpstr> Rodzaje e-learningu</vt:lpstr>
      <vt:lpstr>Rodzaje e-learningu</vt:lpstr>
      <vt:lpstr>Prezentacja programu PowerPoint</vt:lpstr>
      <vt:lpstr>Prezentacja programu PowerPoint</vt:lpstr>
      <vt:lpstr>Prezentacja programu PowerPoint</vt:lpstr>
      <vt:lpstr>Prezentacja programu PowerPoint</vt:lpstr>
      <vt:lpstr>Możliwości platformy  Wirtualny Kampus UMCS</vt:lpstr>
      <vt:lpstr>Co można zrobić?</vt:lpstr>
      <vt:lpstr>Jakie są udogodnienia?</vt:lpstr>
      <vt:lpstr> Formy wsparcia</vt:lpstr>
      <vt:lpstr>Rodzaje wsparcia</vt:lpstr>
      <vt:lpstr>Prezentacja programu PowerPoint</vt:lpstr>
      <vt:lpstr> Zapraszamy do współpracy!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Wirtualny Kampus UMCS szkolenie dla nauczycieli</dc:title>
  <dc:creator>Hewlett-Packard Company</dc:creator>
  <cp:lastModifiedBy>Małgosia Grad-Grudzińska</cp:lastModifiedBy>
  <cp:revision>15</cp:revision>
  <dcterms:created xsi:type="dcterms:W3CDTF">2018-04-04T10:33:07Z</dcterms:created>
  <dcterms:modified xsi:type="dcterms:W3CDTF">2019-01-10T12:23:59Z</dcterms:modified>
</cp:coreProperties>
</file>