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86" r:id="rId7"/>
    <p:sldId id="287" r:id="rId8"/>
    <p:sldId id="288" r:id="rId9"/>
    <p:sldId id="289" r:id="rId10"/>
  </p:sldIdLst>
  <p:sldSz cx="9906000" cy="6858000" type="A4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22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082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0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25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43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01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420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521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042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34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28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690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70576-DF93-45B3-BB3F-2CCB135A244E}" type="datetimeFigureOut">
              <a:rPr lang="pl-PL" smtClean="0"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D2AE9-4F71-41FB-B104-08B8429BFFD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71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ywatne\korki\MATURA\ZADANIA GENETYKA\Współdominacja\File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9" y="47206"/>
            <a:ext cx="9519989" cy="67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47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ywatne\korki\MATURA\ZADANIA GENETYKA\Współdominacja\File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9" y="75996"/>
            <a:ext cx="9528580" cy="67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8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ywatne\korki\MATURA\ZADANIA GENETYKA\Współdominacja\File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9" y="60979"/>
            <a:ext cx="9447981" cy="668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4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ywatne\korki\MATURA\ZADANIA GENETYKA\Współdominacja\File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6" y="116632"/>
            <a:ext cx="9437162" cy="66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6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ywatne\korki\MATURA\ZADANIA GENETYKA\Współdominacja\File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3" y="104739"/>
            <a:ext cx="9386089" cy="66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7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rywatne\MATURA\Matura 2015\korki\MATURA\ZADANIA GENETYKA\Cechy ilościowe\File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1" y="260350"/>
            <a:ext cx="8859438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21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ywatne\MATURA\Matura 2015\korki\MATURA\ZADANIA GENETYKA\Cechy ilościowe\File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1" y="260350"/>
            <a:ext cx="8859438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27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ywatne\MATURA\Matura 2015\korki\MATURA\ZADANIA GENETYKA\Cechy ilościowe\File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1" y="260350"/>
            <a:ext cx="8859438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2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ywatne\MATURA\Matura 2015\korki\MATURA\ZADANIA GENETYKA\Cechy ilościowe\File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1" y="260350"/>
            <a:ext cx="8859438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276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Office PowerPoint</Application>
  <PresentationFormat>Papier A4 (210x297 mm)</PresentationFormat>
  <Paragraphs>0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Asia</dc:creator>
  <cp:lastModifiedBy>JS</cp:lastModifiedBy>
  <cp:revision>10</cp:revision>
  <cp:lastPrinted>2013-10-30T19:01:58Z</cp:lastPrinted>
  <dcterms:created xsi:type="dcterms:W3CDTF">2012-11-03T07:52:57Z</dcterms:created>
  <dcterms:modified xsi:type="dcterms:W3CDTF">2016-03-30T18:45:13Z</dcterms:modified>
</cp:coreProperties>
</file>