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9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63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410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027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712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31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76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29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2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94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3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8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73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2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75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056A4-CE63-4F53-A0FA-BA07585EC6CA}" type="datetimeFigureOut">
              <a:rPr lang="pl-PL" smtClean="0"/>
              <a:t>2019-02-28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0D0FD8-29EF-4A4D-AB8B-963AECF3E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0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amilroman61@gmail.com-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ampus.umcs.pl/course/view.php?id=15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Zawansowane funkcje arkuszy kalkulacyjnych (Microsoft Excel)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Przygotował mgr Kamil Roman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81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Treści programowe przedmiotu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>
            <a:normAutofit/>
          </a:bodyPr>
          <a:lstStyle/>
          <a:p>
            <a:r>
              <a:rPr lang="pl-PL" dirty="0" smtClean="0"/>
              <a:t>Wprowadzenie do programu Excel</a:t>
            </a:r>
          </a:p>
          <a:p>
            <a:r>
              <a:rPr lang="pl-PL" dirty="0" smtClean="0"/>
              <a:t>Zaawansowane formatowanie danych</a:t>
            </a:r>
          </a:p>
          <a:p>
            <a:r>
              <a:rPr lang="pl-PL" dirty="0" smtClean="0"/>
              <a:t>Narzędzia analizy warunkowej(</a:t>
            </a:r>
            <a:r>
              <a:rPr lang="pl-PL" dirty="0" err="1" smtClean="0"/>
              <a:t>Menadzer</a:t>
            </a:r>
            <a:r>
              <a:rPr lang="pl-PL" dirty="0" smtClean="0"/>
              <a:t> Scenariuszy, </a:t>
            </a:r>
            <a:r>
              <a:rPr lang="pl-PL" dirty="0" err="1" smtClean="0"/>
              <a:t>Solver</a:t>
            </a:r>
            <a:r>
              <a:rPr lang="pl-PL" dirty="0" smtClean="0"/>
              <a:t>, Formanty)</a:t>
            </a:r>
          </a:p>
          <a:p>
            <a:r>
              <a:rPr lang="pl-PL" dirty="0" smtClean="0"/>
              <a:t>Tabele przestawne</a:t>
            </a:r>
          </a:p>
          <a:p>
            <a:r>
              <a:rPr lang="pl-PL" dirty="0" smtClean="0"/>
              <a:t>Zaawansowane tworzenie wykresów</a:t>
            </a:r>
          </a:p>
          <a:p>
            <a:r>
              <a:rPr lang="pl-PL" dirty="0" smtClean="0"/>
              <a:t>Formuły w Excelu (logiczne</a:t>
            </a:r>
            <a:r>
              <a:rPr lang="pl-PL" dirty="0" smtClean="0"/>
              <a:t>, wyszukujące, statystyczne, matematyczne, tekstowe</a:t>
            </a:r>
            <a:r>
              <a:rPr lang="pl-PL" dirty="0"/>
              <a:t>)</a:t>
            </a:r>
            <a:endParaRPr lang="pl-PL" dirty="0" smtClean="0"/>
          </a:p>
          <a:p>
            <a:r>
              <a:rPr lang="pl-PL" dirty="0" smtClean="0"/>
              <a:t>Formuły daty i czasu</a:t>
            </a:r>
          </a:p>
          <a:p>
            <a:r>
              <a:rPr lang="pl-PL" dirty="0" smtClean="0"/>
              <a:t>Studia </a:t>
            </a:r>
            <a:r>
              <a:rPr lang="pl-PL" dirty="0" smtClean="0"/>
              <a:t>przypadków z wykorzystania narzędzia </a:t>
            </a:r>
            <a:r>
              <a:rPr lang="pl-PL" dirty="0"/>
              <a:t>E</a:t>
            </a:r>
            <a:r>
              <a:rPr lang="pl-PL" dirty="0" smtClean="0"/>
              <a:t>xcel </a:t>
            </a:r>
            <a:endParaRPr lang="pl-PL" dirty="0" smtClean="0"/>
          </a:p>
          <a:p>
            <a:r>
              <a:rPr lang="pl-PL" dirty="0" smtClean="0"/>
              <a:t>Testy kwalifikacyjne z Excela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34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Kontakt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kamilroman61@gmail.com-</a:t>
            </a:r>
            <a:r>
              <a:rPr lang="pl-PL" dirty="0" smtClean="0"/>
              <a:t> Możliwość konsultacji po wcześniejszym uzgodnieniu mailowym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23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Organizacja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29 marca- </a:t>
            </a:r>
            <a:r>
              <a:rPr lang="pl-PL" dirty="0"/>
              <a:t>nie będzie </a:t>
            </a:r>
            <a:r>
              <a:rPr lang="pl-PL" dirty="0" smtClean="0"/>
              <a:t>zajęć </a:t>
            </a:r>
            <a:r>
              <a:rPr lang="pl-PL" dirty="0"/>
              <a:t>zostaną </a:t>
            </a:r>
            <a:r>
              <a:rPr lang="pl-PL" dirty="0" smtClean="0"/>
              <a:t>odrobione </a:t>
            </a:r>
            <a:r>
              <a:rPr lang="pl-PL" dirty="0"/>
              <a:t>w </a:t>
            </a:r>
            <a:r>
              <a:rPr lang="pl-PL" dirty="0" smtClean="0"/>
              <a:t>uzgodnionej formie.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19 kwietnia </a:t>
            </a:r>
            <a:r>
              <a:rPr lang="pl-PL" dirty="0"/>
              <a:t>- wakacje </a:t>
            </a:r>
            <a:r>
              <a:rPr lang="pl-PL" dirty="0" smtClean="0"/>
              <a:t>wiosenne brak zajęć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14 czerwca </a:t>
            </a:r>
            <a:r>
              <a:rPr lang="pl-PL" dirty="0"/>
              <a:t>termin zerowy kolokwium,1-2 zadania do zrobienia+ ewentualnie 2-3 pytania testowe </a:t>
            </a:r>
          </a:p>
        </p:txBody>
      </p:sp>
    </p:spTree>
    <p:extLst>
      <p:ext uri="{BB962C8B-B14F-4D97-AF65-F5344CB8AC3E}">
        <p14:creationId xmlns:p14="http://schemas.microsoft.com/office/powerpoint/2010/main" val="4446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1. Masłowski K., Excel 2013 PL. Ćwiczenia zaawansowane, Helion, Gliwice, 2013.</a:t>
            </a:r>
          </a:p>
          <a:p>
            <a:r>
              <a:rPr lang="pl-PL" dirty="0"/>
              <a:t>2. </a:t>
            </a:r>
            <a:r>
              <a:rPr lang="pl-PL" dirty="0" err="1"/>
              <a:t>Walkenbach</a:t>
            </a:r>
            <a:r>
              <a:rPr lang="pl-PL" dirty="0"/>
              <a:t> J., Excel 2013 PL. Biblia, Helion, Gliwice, 2013.</a:t>
            </a:r>
          </a:p>
          <a:p>
            <a:r>
              <a:rPr lang="pl-PL" dirty="0"/>
              <a:t>3. </a:t>
            </a:r>
            <a:r>
              <a:rPr lang="pl-PL" dirty="0" err="1"/>
              <a:t>Walkenbach</a:t>
            </a:r>
            <a:r>
              <a:rPr lang="pl-PL" dirty="0"/>
              <a:t> J., Excel 2013 PL. Formuły, Helion, Gliwice, 2013.</a:t>
            </a:r>
          </a:p>
          <a:p>
            <a:r>
              <a:rPr lang="pl-PL" dirty="0"/>
              <a:t>4. </a:t>
            </a:r>
            <a:r>
              <a:rPr lang="pl-PL" dirty="0" err="1"/>
              <a:t>Walkenbach</a:t>
            </a:r>
            <a:r>
              <a:rPr lang="pl-PL" dirty="0"/>
              <a:t> J., Excel 2013 PL. Programowanie w VBA. Vademecum </a:t>
            </a:r>
            <a:r>
              <a:rPr lang="pl-PL" dirty="0" err="1"/>
              <a:t>Walkenbacha</a:t>
            </a:r>
            <a:r>
              <a:rPr lang="pl-PL" dirty="0"/>
              <a:t>. Helion, Gliwice, 2013.</a:t>
            </a:r>
          </a:p>
          <a:p>
            <a:r>
              <a:rPr lang="pl-PL" dirty="0"/>
              <a:t>5. Wayne L. W., Microsoft Excel 2013. Analiza i modelowanie danych biznesowych, Helion, Gliwice, 2014.</a:t>
            </a:r>
          </a:p>
          <a:p>
            <a:r>
              <a:rPr lang="pl-PL" dirty="0"/>
              <a:t>6. Wrotek W., ABC Excel 2013 PL, Helion, Gliwice 2013.</a:t>
            </a:r>
          </a:p>
          <a:p>
            <a:r>
              <a:rPr lang="pl-PL" dirty="0"/>
              <a:t>7. Wrotek W., Excel 2013 PL. Kurs, Helion, Gliwice </a:t>
            </a:r>
            <a:r>
              <a:rPr lang="pl-PL" dirty="0" smtClean="0"/>
              <a:t>201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95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Ankieta badawcza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Prośba do Państwa o wypełnienie ankiety badawczej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Link :  </a:t>
            </a:r>
            <a:r>
              <a:rPr lang="pl-PL" b="1" dirty="0"/>
              <a:t>https://tiny.pl/tgd8w</a:t>
            </a:r>
          </a:p>
        </p:txBody>
      </p:sp>
    </p:spTree>
    <p:extLst>
      <p:ext uri="{BB962C8B-B14F-4D97-AF65-F5344CB8AC3E}">
        <p14:creationId xmlns:p14="http://schemas.microsoft.com/office/powerpoint/2010/main" val="14693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Wirtualny Kampus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Link do kursu na wirtualnym </a:t>
            </a:r>
            <a:r>
              <a:rPr lang="pl-PL" dirty="0"/>
              <a:t>kampusie: </a:t>
            </a: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kampus.umcs.pl/course/view.php?id=1568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Nazwa kursu : </a:t>
            </a:r>
            <a:r>
              <a:rPr lang="pl-PL" b="1" dirty="0" smtClean="0"/>
              <a:t>Zaawansowane funkcje arkuszy kalkulacyjnych (ZFAK)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981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1017</TotalTime>
  <Words>269</Words>
  <Application>Microsoft Office PowerPoint</Application>
  <PresentationFormat>Panoramiczny</PresentationFormat>
  <Paragraphs>33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Zawansowane funkcje arkuszy kalkulacyjnych (Microsoft Excel)</vt:lpstr>
      <vt:lpstr>Treści programowe przedmiotu</vt:lpstr>
      <vt:lpstr>Kontakt</vt:lpstr>
      <vt:lpstr>Organizacja zajęć</vt:lpstr>
      <vt:lpstr>Literatura</vt:lpstr>
      <vt:lpstr>Ankieta badawcza</vt:lpstr>
      <vt:lpstr>Wirtualny Kampus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Zawansowane funkcje arkuszy kalkulacyjnych (Microsoft Excel)</dc:title>
  <dc:creator>user</dc:creator>
  <cp:lastModifiedBy>user</cp:lastModifiedBy>
  <cp:revision>12</cp:revision>
  <dcterms:created xsi:type="dcterms:W3CDTF">2019-02-25T19:00:24Z</dcterms:created>
  <dcterms:modified xsi:type="dcterms:W3CDTF">2019-03-01T11:01:56Z</dcterms:modified>
</cp:coreProperties>
</file>