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5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98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9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3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72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0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2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93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40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54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A508-78CB-41A5-9D6F-C270BFDFA4EB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E8B8-C27E-4093-8612-625EE48CE5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1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03A7864-825E-A27F-C1B8-AEC5EF54450D}"/>
              </a:ext>
            </a:extLst>
          </p:cNvPr>
          <p:cNvGrpSpPr/>
          <p:nvPr/>
        </p:nvGrpSpPr>
        <p:grpSpPr>
          <a:xfrm>
            <a:off x="1513855" y="0"/>
            <a:ext cx="8704343" cy="6858000"/>
            <a:chOff x="1513855" y="0"/>
            <a:chExt cx="8704343" cy="6858000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BE4DFEA9-9A1F-4478-47D7-9E628374405C}"/>
                </a:ext>
              </a:extLst>
            </p:cNvPr>
            <p:cNvGrpSpPr/>
            <p:nvPr/>
          </p:nvGrpSpPr>
          <p:grpSpPr>
            <a:xfrm>
              <a:off x="1586591" y="0"/>
              <a:ext cx="8631607" cy="6858000"/>
              <a:chOff x="1586591" y="0"/>
              <a:chExt cx="8631607" cy="6858000"/>
            </a:xfrm>
          </p:grpSpPr>
          <p:pic>
            <p:nvPicPr>
              <p:cNvPr id="4" name="Obraz 3"/>
              <p:cNvPicPr>
                <a:picLocks noChangeAspect="1"/>
              </p:cNvPicPr>
              <p:nvPr/>
            </p:nvPicPr>
            <p:blipFill>
              <a:blip r:embed="rId2"/>
              <a:srcRect r="267"/>
              <a:stretch/>
            </p:blipFill>
            <p:spPr>
              <a:xfrm>
                <a:off x="1586591" y="0"/>
                <a:ext cx="8631607" cy="6858000"/>
              </a:xfrm>
              <a:prstGeom prst="rect">
                <a:avLst/>
              </a:prstGeom>
            </p:spPr>
          </p:pic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E8C66114-7E5C-21E5-7C5F-CD2B37CDD2DE}"/>
                  </a:ext>
                </a:extLst>
              </p:cNvPr>
              <p:cNvSpPr/>
              <p:nvPr/>
            </p:nvSpPr>
            <p:spPr>
              <a:xfrm>
                <a:off x="2503503" y="150920"/>
                <a:ext cx="1518081" cy="399496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C317CDB-0AF6-664F-A845-BD60F536D01D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4011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E03817EB-B05F-8D22-632B-B6D59A7760B4}"/>
              </a:ext>
            </a:extLst>
          </p:cNvPr>
          <p:cNvGrpSpPr/>
          <p:nvPr/>
        </p:nvGrpSpPr>
        <p:grpSpPr>
          <a:xfrm>
            <a:off x="1476031" y="0"/>
            <a:ext cx="8680023" cy="6858000"/>
            <a:chOff x="1476031" y="0"/>
            <a:chExt cx="8680023" cy="685800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r="703"/>
            <a:stretch/>
          </p:blipFill>
          <p:spPr>
            <a:xfrm>
              <a:off x="1476031" y="0"/>
              <a:ext cx="868002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28589F7-3B94-725A-030E-C4A861FCDD0C}"/>
                </a:ext>
              </a:extLst>
            </p:cNvPr>
            <p:cNvSpPr/>
            <p:nvPr/>
          </p:nvSpPr>
          <p:spPr>
            <a:xfrm>
              <a:off x="2352583" y="150920"/>
              <a:ext cx="1580225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3C3F977-EB12-87EE-AAF0-68CF64F09E19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620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E7139CDD-6061-CFC3-5FD4-46B8395B2270}"/>
              </a:ext>
            </a:extLst>
          </p:cNvPr>
          <p:cNvGrpSpPr/>
          <p:nvPr/>
        </p:nvGrpSpPr>
        <p:grpSpPr>
          <a:xfrm>
            <a:off x="1476031" y="1"/>
            <a:ext cx="8680023" cy="6858000"/>
            <a:chOff x="1476031" y="1"/>
            <a:chExt cx="8680023" cy="685800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r="703"/>
            <a:stretch/>
          </p:blipFill>
          <p:spPr>
            <a:xfrm>
              <a:off x="1476031" y="1"/>
              <a:ext cx="868002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EF00F4E0-CD12-B8B9-0482-009CDA9AC15D}"/>
                </a:ext>
              </a:extLst>
            </p:cNvPr>
            <p:cNvSpPr/>
            <p:nvPr/>
          </p:nvSpPr>
          <p:spPr>
            <a:xfrm>
              <a:off x="2352583" y="150920"/>
              <a:ext cx="1580225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DA5AA05-CE61-F12C-C7BE-1B17B82FF000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4425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14A32A1E-5AD4-295F-46EC-0C7CAABB2B6D}"/>
              </a:ext>
            </a:extLst>
          </p:cNvPr>
          <p:cNvGrpSpPr/>
          <p:nvPr/>
        </p:nvGrpSpPr>
        <p:grpSpPr>
          <a:xfrm>
            <a:off x="1476032" y="0"/>
            <a:ext cx="8653389" cy="6878394"/>
            <a:chOff x="1476032" y="0"/>
            <a:chExt cx="8653389" cy="6878394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r="1006"/>
            <a:stretch/>
          </p:blipFill>
          <p:spPr>
            <a:xfrm>
              <a:off x="1476032" y="0"/>
              <a:ext cx="8653389" cy="6878394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9C46CBBA-0942-7A84-CC8D-81179FDA374A}"/>
                </a:ext>
              </a:extLst>
            </p:cNvPr>
            <p:cNvSpPr/>
            <p:nvPr/>
          </p:nvSpPr>
          <p:spPr>
            <a:xfrm>
              <a:off x="2352583" y="150920"/>
              <a:ext cx="1580225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8D0694AF-2AEE-D494-7E5E-7723C4F5B234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BA1762F2-E611-BA62-AB87-B9FFC1485708}"/>
                </a:ext>
              </a:extLst>
            </p:cNvPr>
            <p:cNvSpPr/>
            <p:nvPr/>
          </p:nvSpPr>
          <p:spPr>
            <a:xfrm>
              <a:off x="1666255" y="3033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0207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689" y="1894689"/>
            <a:ext cx="3068622" cy="30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5F51BD82-2A31-EC04-922E-90B4AD528557}"/>
              </a:ext>
            </a:extLst>
          </p:cNvPr>
          <p:cNvGrpSpPr/>
          <p:nvPr/>
        </p:nvGrpSpPr>
        <p:grpSpPr>
          <a:xfrm>
            <a:off x="1513855" y="0"/>
            <a:ext cx="8651077" cy="6863640"/>
            <a:chOff x="1513855" y="0"/>
            <a:chExt cx="8651077" cy="686364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r="603"/>
            <a:stretch/>
          </p:blipFill>
          <p:spPr>
            <a:xfrm>
              <a:off x="1513855" y="0"/>
              <a:ext cx="8651077" cy="686364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E63BC6DF-48FF-0FB5-2CCF-12A8996FFC2B}"/>
                </a:ext>
              </a:extLst>
            </p:cNvPr>
            <p:cNvSpPr/>
            <p:nvPr/>
          </p:nvSpPr>
          <p:spPr>
            <a:xfrm>
              <a:off x="2414727" y="150920"/>
              <a:ext cx="1606858" cy="39949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0B896318-E666-A557-125C-51636941A520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2759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4A114ED9-8FE6-D9E0-35DF-D6E378D48019}"/>
              </a:ext>
            </a:extLst>
          </p:cNvPr>
          <p:cNvGrpSpPr/>
          <p:nvPr/>
        </p:nvGrpSpPr>
        <p:grpSpPr>
          <a:xfrm>
            <a:off x="1513855" y="-18629"/>
            <a:ext cx="8651078" cy="6867851"/>
            <a:chOff x="1513855" y="-18629"/>
            <a:chExt cx="8651078" cy="6867851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l="762" r="603"/>
            <a:stretch/>
          </p:blipFill>
          <p:spPr>
            <a:xfrm>
              <a:off x="1580225" y="-18629"/>
              <a:ext cx="8584708" cy="6867851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973024A4-815A-FD3E-32A5-907750F0B1F0}"/>
                </a:ext>
              </a:extLst>
            </p:cNvPr>
            <p:cNvSpPr/>
            <p:nvPr/>
          </p:nvSpPr>
          <p:spPr>
            <a:xfrm>
              <a:off x="2405849" y="150920"/>
              <a:ext cx="1526959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15395140-F837-966B-76AF-D14E4B5C6881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1886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5BB4526B-D3D7-FFC4-02A7-B0B993574800}"/>
              </a:ext>
            </a:extLst>
          </p:cNvPr>
          <p:cNvGrpSpPr/>
          <p:nvPr/>
        </p:nvGrpSpPr>
        <p:grpSpPr>
          <a:xfrm>
            <a:off x="1476031" y="0"/>
            <a:ext cx="8741397" cy="6858000"/>
            <a:chOff x="1476031" y="0"/>
            <a:chExt cx="8741397" cy="685800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6031" y="0"/>
              <a:ext cx="8741397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73FC7D4E-432F-074E-BB1F-D2F34F3C4827}"/>
                </a:ext>
              </a:extLst>
            </p:cNvPr>
            <p:cNvSpPr/>
            <p:nvPr/>
          </p:nvSpPr>
          <p:spPr>
            <a:xfrm>
              <a:off x="2361460" y="150920"/>
              <a:ext cx="1571348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1A1BF89-72AF-E575-CB68-29D5BD7BEF48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2963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D1875143-2179-ED38-16E0-98B064804182}"/>
              </a:ext>
            </a:extLst>
          </p:cNvPr>
          <p:cNvGrpSpPr/>
          <p:nvPr/>
        </p:nvGrpSpPr>
        <p:grpSpPr>
          <a:xfrm>
            <a:off x="1476032" y="0"/>
            <a:ext cx="8715534" cy="6837392"/>
            <a:chOff x="1476032" y="0"/>
            <a:chExt cx="8715534" cy="6837392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r="296"/>
            <a:stretch/>
          </p:blipFill>
          <p:spPr>
            <a:xfrm>
              <a:off x="1476032" y="0"/>
              <a:ext cx="8715534" cy="6837392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56525B9B-B937-470E-741E-C4ACE856E875}"/>
                </a:ext>
              </a:extLst>
            </p:cNvPr>
            <p:cNvSpPr/>
            <p:nvPr/>
          </p:nvSpPr>
          <p:spPr>
            <a:xfrm>
              <a:off x="2361460" y="150920"/>
              <a:ext cx="1571348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2AF77129-3526-3C4D-D157-6C1C0122F944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2602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FBDBAD5-40F2-63DE-4728-042188BFD839}"/>
              </a:ext>
            </a:extLst>
          </p:cNvPr>
          <p:cNvGrpSpPr/>
          <p:nvPr/>
        </p:nvGrpSpPr>
        <p:grpSpPr>
          <a:xfrm>
            <a:off x="1476032" y="0"/>
            <a:ext cx="8706656" cy="6858604"/>
            <a:chOff x="1476032" y="0"/>
            <a:chExt cx="8706656" cy="6858604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l="1" r="397"/>
            <a:stretch/>
          </p:blipFill>
          <p:spPr>
            <a:xfrm>
              <a:off x="1476032" y="0"/>
              <a:ext cx="8706656" cy="6858604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815BB42A-2718-2753-BF70-9C84502A6242}"/>
                </a:ext>
              </a:extLst>
            </p:cNvPr>
            <p:cNvSpPr/>
            <p:nvPr/>
          </p:nvSpPr>
          <p:spPr>
            <a:xfrm>
              <a:off x="2334827" y="150920"/>
              <a:ext cx="1597981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4018E21-398E-893A-B9F0-2D778730B4DC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2585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474D3D2C-A8FB-622A-7A12-6904E1E7AA66}"/>
              </a:ext>
            </a:extLst>
          </p:cNvPr>
          <p:cNvGrpSpPr/>
          <p:nvPr/>
        </p:nvGrpSpPr>
        <p:grpSpPr>
          <a:xfrm>
            <a:off x="1476031" y="1"/>
            <a:ext cx="8680024" cy="6858604"/>
            <a:chOff x="1476031" y="1"/>
            <a:chExt cx="8680024" cy="6858604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r="703"/>
            <a:stretch/>
          </p:blipFill>
          <p:spPr>
            <a:xfrm>
              <a:off x="1476031" y="1"/>
              <a:ext cx="8680024" cy="6858604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666C3629-4F1A-994B-F5CE-4656189D1F30}"/>
                </a:ext>
              </a:extLst>
            </p:cNvPr>
            <p:cNvSpPr/>
            <p:nvPr/>
          </p:nvSpPr>
          <p:spPr>
            <a:xfrm>
              <a:off x="2352583" y="150920"/>
              <a:ext cx="1580225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FBFC5FC2-59AF-9EEC-5B08-369B3FB9C1E6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061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E43666A-3F33-F758-62A6-74E39F6E57A9}"/>
              </a:ext>
            </a:extLst>
          </p:cNvPr>
          <p:cNvGrpSpPr/>
          <p:nvPr/>
        </p:nvGrpSpPr>
        <p:grpSpPr>
          <a:xfrm>
            <a:off x="1476031" y="0"/>
            <a:ext cx="8688902" cy="6899402"/>
            <a:chOff x="1476031" y="0"/>
            <a:chExt cx="8688902" cy="6899402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rcRect r="600"/>
            <a:stretch/>
          </p:blipFill>
          <p:spPr>
            <a:xfrm>
              <a:off x="1476031" y="0"/>
              <a:ext cx="8688902" cy="6899402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13C5A79D-42BF-9247-E9B6-A05ABAA4EDDF}"/>
                </a:ext>
              </a:extLst>
            </p:cNvPr>
            <p:cNvSpPr/>
            <p:nvPr/>
          </p:nvSpPr>
          <p:spPr>
            <a:xfrm>
              <a:off x="2352583" y="150920"/>
              <a:ext cx="1580225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DE221F32-02B8-C4A4-CEE1-823C2C2E694E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8072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D12338A-3105-49CD-C7D5-F3511F2AF5E4}"/>
              </a:ext>
            </a:extLst>
          </p:cNvPr>
          <p:cNvGrpSpPr/>
          <p:nvPr/>
        </p:nvGrpSpPr>
        <p:grpSpPr>
          <a:xfrm>
            <a:off x="1476031" y="0"/>
            <a:ext cx="8741396" cy="6871317"/>
            <a:chOff x="1476031" y="0"/>
            <a:chExt cx="8741396" cy="6871317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6031" y="0"/>
              <a:ext cx="8741396" cy="6871317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480FAF9F-FA51-2F6E-0D1F-CF6DC1CB3A45}"/>
                </a:ext>
              </a:extLst>
            </p:cNvPr>
            <p:cNvSpPr/>
            <p:nvPr/>
          </p:nvSpPr>
          <p:spPr>
            <a:xfrm>
              <a:off x="2352583" y="150920"/>
              <a:ext cx="1580225" cy="35510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5953E027-CD8C-DCAC-038C-5F15393F668E}"/>
                </a:ext>
              </a:extLst>
            </p:cNvPr>
            <p:cNvSpPr/>
            <p:nvPr/>
          </p:nvSpPr>
          <p:spPr>
            <a:xfrm>
              <a:off x="1513855" y="150920"/>
              <a:ext cx="900872" cy="92327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59749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Damian Nieckarz</dc:creator>
  <cp:lastModifiedBy>Damian Nieckarz</cp:lastModifiedBy>
  <cp:revision>30</cp:revision>
  <dcterms:created xsi:type="dcterms:W3CDTF">2024-02-21T10:19:21Z</dcterms:created>
  <dcterms:modified xsi:type="dcterms:W3CDTF">2025-05-28T08:58:38Z</dcterms:modified>
</cp:coreProperties>
</file>