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6" r:id="rId3"/>
    <p:sldId id="280" r:id="rId4"/>
    <p:sldId id="277" r:id="rId5"/>
    <p:sldId id="278" r:id="rId6"/>
    <p:sldId id="27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335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34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53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59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79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3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052472E-719A-AC6B-069E-74C2EE4B75DA}"/>
              </a:ext>
            </a:extLst>
          </p:cNvPr>
          <p:cNvSpPr txBox="1"/>
          <p:nvPr/>
        </p:nvSpPr>
        <p:spPr>
          <a:xfrm>
            <a:off x="815970" y="2136915"/>
            <a:ext cx="10930759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Jesteśmy w folderze nazwa_folderu. Wpisujemy komendę </a:t>
            </a:r>
            <a:r>
              <a:rPr lang="pl-PL" b="1" dirty="0"/>
              <a:t>fpc nazwa_programu.pas </a:t>
            </a:r>
            <a:r>
              <a:rPr lang="pl-PL" dirty="0"/>
              <a:t>w celu </a:t>
            </a:r>
            <a:r>
              <a:rPr lang="pl-PL" b="1" dirty="0"/>
              <a:t>kompilacji </a:t>
            </a:r>
            <a:r>
              <a:rPr lang="pl-PL" dirty="0"/>
              <a:t>programu (ang. </a:t>
            </a:r>
            <a:r>
              <a:rPr lang="pl-PL" dirty="0" err="1"/>
              <a:t>free</a:t>
            </a:r>
            <a:r>
              <a:rPr lang="pl-PL" dirty="0"/>
              <a:t> Pascal </a:t>
            </a:r>
            <a:r>
              <a:rPr lang="pl-PL" dirty="0" err="1"/>
              <a:t>compiler</a:t>
            </a:r>
            <a:r>
              <a:rPr lang="pl-PL" dirty="0"/>
              <a:t>). Jeśli kompilacja przebiegła pomyślnie - uruchamiamy program wpisując komendę: </a:t>
            </a:r>
            <a:r>
              <a:rPr lang="pl-PL" b="1" dirty="0"/>
              <a:t>./nazwa_programu </a:t>
            </a:r>
            <a:r>
              <a:rPr lang="pl-PL" dirty="0"/>
              <a:t>(bez rozszerzenia .pas)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E02C9C8-967B-D766-D4F2-86AFE3F6E4D8}"/>
              </a:ext>
            </a:extLst>
          </p:cNvPr>
          <p:cNvSpPr txBox="1"/>
          <p:nvPr/>
        </p:nvSpPr>
        <p:spPr>
          <a:xfrm>
            <a:off x="869304" y="1172462"/>
            <a:ext cx="10824093" cy="46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Otwieramy Konsolę i przechodzimy do naszego folderu: </a:t>
            </a:r>
            <a:r>
              <a:rPr lang="pl-PL" b="1" dirty="0"/>
              <a:t>cd/home/student/Pulpit/nazwa_folderu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CDE1879-493C-B051-5A60-7A9EBD604B16}"/>
              </a:ext>
            </a:extLst>
          </p:cNvPr>
          <p:cNvSpPr txBox="1"/>
          <p:nvPr/>
        </p:nvSpPr>
        <p:spPr>
          <a:xfrm>
            <a:off x="982133" y="4082534"/>
            <a:ext cx="107112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Kompilacja</a:t>
            </a:r>
            <a:r>
              <a:rPr lang="pl-PL" dirty="0"/>
              <a:t> - tłumaczenia </a:t>
            </a:r>
            <a:r>
              <a:rPr lang="pl-PL" b="1" dirty="0"/>
              <a:t>kodu źródłowego </a:t>
            </a:r>
            <a:r>
              <a:rPr lang="pl-PL" dirty="0"/>
              <a:t>w języku programowania na język maszynowy.    </a:t>
            </a:r>
          </a:p>
        </p:txBody>
      </p:sp>
    </p:spTree>
    <p:extLst>
      <p:ext uri="{BB962C8B-B14F-4D97-AF65-F5344CB8AC3E}">
        <p14:creationId xmlns:p14="http://schemas.microsoft.com/office/powerpoint/2010/main" val="354837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7FC15E20-2FCC-3C71-CBB8-59D5C1912C9E}"/>
              </a:ext>
            </a:extLst>
          </p:cNvPr>
          <p:cNvSpPr txBox="1"/>
          <p:nvPr/>
        </p:nvSpPr>
        <p:spPr>
          <a:xfrm>
            <a:off x="1129393" y="871204"/>
            <a:ext cx="10194376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/>
              <a:t>Edytor tekstowy Kate </a:t>
            </a:r>
            <a:r>
              <a:rPr lang="pl-PL" dirty="0"/>
              <a:t>sam wykrywa język programowania jaki stosujemy i odpowiednio podświetla składnię gdy zapiszemy program z rozszerzeniem </a:t>
            </a:r>
            <a:r>
              <a:rPr lang="pl-PL" b="1" dirty="0"/>
              <a:t>.pas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37BD3CA2-9BAE-FA05-3F66-9C55D3308FFC}"/>
              </a:ext>
            </a:extLst>
          </p:cNvPr>
          <p:cNvSpPr txBox="1"/>
          <p:nvPr/>
        </p:nvSpPr>
        <p:spPr>
          <a:xfrm>
            <a:off x="1129393" y="238947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Napisz program, który wypisze na ekranie: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55771B7-D21B-BF33-3D13-3466C837BDFB}"/>
              </a:ext>
            </a:extLst>
          </p:cNvPr>
          <p:cNvSpPr txBox="1"/>
          <p:nvPr/>
        </p:nvSpPr>
        <p:spPr>
          <a:xfrm>
            <a:off x="3083284" y="3480956"/>
            <a:ext cx="24977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Witaj Pascal!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91C2DF2-600D-4200-07DF-F9E777F3455A}"/>
              </a:ext>
            </a:extLst>
          </p:cNvPr>
          <p:cNvSpPr txBox="1"/>
          <p:nvPr/>
        </p:nvSpPr>
        <p:spPr>
          <a:xfrm>
            <a:off x="2310398" y="4340927"/>
            <a:ext cx="39852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➡ Podpowiedź: Skorzystaj z writeln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B9F700C-36C2-9351-A724-9D0098BF2CB8}"/>
              </a:ext>
            </a:extLst>
          </p:cNvPr>
          <p:cNvSpPr txBox="1"/>
          <p:nvPr/>
        </p:nvSpPr>
        <p:spPr>
          <a:xfrm>
            <a:off x="6632026" y="3004129"/>
            <a:ext cx="4691743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program Witaj;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writeln('Witaj Pascal!');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CAB6F073-54A0-33CD-C552-EBF88F08D572}"/>
              </a:ext>
            </a:extLst>
          </p:cNvPr>
          <p:cNvSpPr txBox="1"/>
          <p:nvPr/>
        </p:nvSpPr>
        <p:spPr>
          <a:xfrm>
            <a:off x="1717660" y="5116774"/>
            <a:ext cx="9156072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W Pascalu </a:t>
            </a:r>
            <a:r>
              <a:rPr lang="pl-PL" b="1" dirty="0"/>
              <a:t>cudzysłów</a:t>
            </a:r>
            <a:r>
              <a:rPr lang="pl-PL" dirty="0"/>
              <a:t> otwiera i zamyka tekst. Potrzebne są również </a:t>
            </a:r>
            <a:r>
              <a:rPr lang="pl-PL" b="1" dirty="0"/>
              <a:t>nawiasy okrągłe</a:t>
            </a:r>
            <a:r>
              <a:rPr lang="pl-PL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pl-PL" dirty="0"/>
              <a:t>              Uwaga! Cudzysłów nie jest potrzebny gdy wypisujemy dane liczbowe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4400A32-0DA4-75D5-8046-1156D1522E4C}"/>
              </a:ext>
            </a:extLst>
          </p:cNvPr>
          <p:cNvSpPr txBox="1"/>
          <p:nvPr/>
        </p:nvSpPr>
        <p:spPr>
          <a:xfrm>
            <a:off x="1717660" y="6215210"/>
            <a:ext cx="97617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writeln</a:t>
            </a:r>
            <a:r>
              <a:rPr lang="pl-PL" dirty="0"/>
              <a:t> (ang. - write on the same line) wyświetla tekst na ekranie i przechodzi do nowej linii </a:t>
            </a:r>
          </a:p>
        </p:txBody>
      </p:sp>
    </p:spTree>
    <p:extLst>
      <p:ext uri="{BB962C8B-B14F-4D97-AF65-F5344CB8AC3E}">
        <p14:creationId xmlns:p14="http://schemas.microsoft.com/office/powerpoint/2010/main" val="1293721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980F3FC9-5B0E-DFF4-0588-2F8C082E682D}"/>
              </a:ext>
            </a:extLst>
          </p:cNvPr>
          <p:cNvSpPr txBox="1"/>
          <p:nvPr/>
        </p:nvSpPr>
        <p:spPr>
          <a:xfrm>
            <a:off x="821577" y="416939"/>
            <a:ext cx="4691743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program Witaj;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writeln(10);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A2A3A04-A0D5-66F3-6BDC-FEC0BF40639A}"/>
              </a:ext>
            </a:extLst>
          </p:cNvPr>
          <p:cNvSpPr txBox="1"/>
          <p:nvPr/>
        </p:nvSpPr>
        <p:spPr>
          <a:xfrm>
            <a:off x="821574" y="2023330"/>
            <a:ext cx="4691743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program Witaj;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writeln(10+2-2);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1239E12-9363-51B8-86E5-FA782A59F42F}"/>
              </a:ext>
            </a:extLst>
          </p:cNvPr>
          <p:cNvSpPr txBox="1"/>
          <p:nvPr/>
        </p:nvSpPr>
        <p:spPr>
          <a:xfrm>
            <a:off x="6406828" y="2023330"/>
            <a:ext cx="4691743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program Witaj;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writeln(10*2);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9329608-E28A-27BC-29CD-D8ECBAAB48AA}"/>
              </a:ext>
            </a:extLst>
          </p:cNvPr>
          <p:cNvSpPr txBox="1"/>
          <p:nvPr/>
        </p:nvSpPr>
        <p:spPr>
          <a:xfrm>
            <a:off x="6406827" y="3629720"/>
            <a:ext cx="4691743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program Witaj;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writeln(10/2);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527828A-87A6-829A-3168-2B29C95FBB7E}"/>
              </a:ext>
            </a:extLst>
          </p:cNvPr>
          <p:cNvSpPr txBox="1"/>
          <p:nvPr/>
        </p:nvSpPr>
        <p:spPr>
          <a:xfrm>
            <a:off x="6406826" y="5236110"/>
            <a:ext cx="4691743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pl-PL" dirty="0"/>
              <a:t>program Witaj;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writeln(</a:t>
            </a:r>
            <a:r>
              <a:rPr lang="pl-PL" dirty="0" err="1"/>
              <a:t>sqrt</a:t>
            </a:r>
            <a:r>
              <a:rPr lang="pl-PL" dirty="0"/>
              <a:t>(16));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5268EC6-1B81-8E33-FE8A-96E7F1DA69D1}"/>
              </a:ext>
            </a:extLst>
          </p:cNvPr>
          <p:cNvSpPr txBox="1"/>
          <p:nvPr/>
        </p:nvSpPr>
        <p:spPr>
          <a:xfrm>
            <a:off x="1698382" y="5713391"/>
            <a:ext cx="41980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 err="1"/>
              <a:t>sq</a:t>
            </a:r>
            <a:r>
              <a:rPr lang="pl-PL" dirty="0" err="1"/>
              <a:t>ua</a:t>
            </a:r>
            <a:r>
              <a:rPr lang="pl-PL" b="1" dirty="0" err="1"/>
              <a:t>r</a:t>
            </a:r>
            <a:r>
              <a:rPr lang="pl-PL" dirty="0" err="1"/>
              <a:t>e</a:t>
            </a:r>
            <a:r>
              <a:rPr lang="pl-PL" dirty="0"/>
              <a:t> </a:t>
            </a:r>
            <a:r>
              <a:rPr lang="pl-PL" dirty="0" err="1"/>
              <a:t>roo</a:t>
            </a:r>
            <a:r>
              <a:rPr lang="pl-PL" b="1" dirty="0" err="1"/>
              <a:t>t</a:t>
            </a:r>
            <a:r>
              <a:rPr lang="pl-PL" dirty="0"/>
              <a:t> – pierwiastek kwadratowy  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B8A1D124-4F6E-DCE4-25E5-530BA309311A}"/>
              </a:ext>
            </a:extLst>
          </p:cNvPr>
          <p:cNvSpPr txBox="1"/>
          <p:nvPr/>
        </p:nvSpPr>
        <p:spPr>
          <a:xfrm>
            <a:off x="821574" y="3783834"/>
            <a:ext cx="46917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/>
              <a:t>Uwaga! W języku Pascal nie ma operatora potęgowania – możemy jednak użyć funkcji elementarnych: </a:t>
            </a:r>
            <a:r>
              <a:rPr lang="pl-PL" dirty="0" err="1"/>
              <a:t>exp</a:t>
            </a:r>
            <a:r>
              <a:rPr lang="pl-PL" dirty="0"/>
              <a:t> i </a:t>
            </a:r>
            <a:r>
              <a:rPr lang="pl-PL" dirty="0" err="1"/>
              <a:t>ln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5114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7E56A20-3832-4B11-6A76-945E3EF98E35}"/>
              </a:ext>
            </a:extLst>
          </p:cNvPr>
          <p:cNvSpPr txBox="1"/>
          <p:nvPr/>
        </p:nvSpPr>
        <p:spPr>
          <a:xfrm>
            <a:off x="1163994" y="532042"/>
            <a:ext cx="10079393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W języku Pascal średnik (;) jest separatorem instrukcji. Oznacza koniec jednej instrukcji i pozwala rozpocząć kolejną. Kiedy używać średnika? Między instrukcjami w bloku </a:t>
            </a:r>
            <a:r>
              <a:rPr lang="pl-PL" b="1" dirty="0"/>
              <a:t>begin</a:t>
            </a:r>
            <a:r>
              <a:rPr lang="pl-PL" dirty="0"/>
              <a:t> ... </a:t>
            </a:r>
            <a:r>
              <a:rPr lang="pl-PL" b="1" dirty="0"/>
              <a:t>end</a:t>
            </a:r>
            <a:r>
              <a:rPr lang="pl-PL" dirty="0"/>
              <a:t>, po deklaracji zmiennych i stałych. Uwaga! Średnika nie używamy po </a:t>
            </a:r>
            <a:r>
              <a:rPr lang="pl-PL" b="1" dirty="0"/>
              <a:t>słowach kluczowych</a:t>
            </a:r>
            <a:r>
              <a:rPr lang="pl-PL" dirty="0"/>
              <a:t>.</a:t>
            </a:r>
            <a:endParaRPr lang="pl-PL" b="1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F4D23DA-BB29-D209-4F0E-ABEF39A4F0A4}"/>
              </a:ext>
            </a:extLst>
          </p:cNvPr>
          <p:cNvSpPr txBox="1"/>
          <p:nvPr/>
        </p:nvSpPr>
        <p:spPr>
          <a:xfrm>
            <a:off x="3664599" y="2650487"/>
            <a:ext cx="6097554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program pierwszy;</a:t>
            </a:r>
          </a:p>
          <a:p>
            <a:r>
              <a:rPr lang="en-US" dirty="0"/>
              <a:t>Begin</a:t>
            </a:r>
          </a:p>
          <a:p>
            <a:r>
              <a:rPr lang="en-US" dirty="0"/>
              <a:t>writeln(</a:t>
            </a:r>
            <a:r>
              <a:rPr lang="pl-PL" dirty="0"/>
              <a:t>'</a:t>
            </a:r>
            <a:r>
              <a:rPr lang="pl-PL" dirty="0" err="1"/>
              <a:t>Today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a </a:t>
            </a:r>
            <a:r>
              <a:rPr lang="pl-PL" dirty="0" err="1"/>
              <a:t>good</a:t>
            </a:r>
            <a:r>
              <a:rPr lang="pl-PL" dirty="0"/>
              <a:t> </a:t>
            </a:r>
            <a:r>
              <a:rPr lang="pl-PL" dirty="0" err="1"/>
              <a:t>day</a:t>
            </a:r>
            <a:r>
              <a:rPr lang="en-US" dirty="0"/>
              <a:t>');</a:t>
            </a:r>
          </a:p>
          <a:p>
            <a:r>
              <a:rPr lang="en-US" dirty="0"/>
              <a:t>End.</a:t>
            </a:r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BCEF716-41A6-7B68-C6A6-1FD9BFBF2C47}"/>
              </a:ext>
            </a:extLst>
          </p:cNvPr>
          <p:cNvSpPr txBox="1"/>
          <p:nvPr/>
        </p:nvSpPr>
        <p:spPr>
          <a:xfrm>
            <a:off x="1163994" y="2153329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Wielkość liter w słowach kluczowych nie jest istotna: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C04EAECC-D2D4-DB8A-8F4B-6276527BF54F}"/>
              </a:ext>
            </a:extLst>
          </p:cNvPr>
          <p:cNvSpPr txBox="1"/>
          <p:nvPr/>
        </p:nvSpPr>
        <p:spPr>
          <a:xfrm>
            <a:off x="3664599" y="3986311"/>
            <a:ext cx="6097554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program pierwszy;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writeln('</a:t>
            </a:r>
            <a:r>
              <a:rPr lang="pl-PL" dirty="0" err="1"/>
              <a:t>Today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a </a:t>
            </a:r>
            <a:r>
              <a:rPr lang="pl-PL" dirty="0" err="1"/>
              <a:t>good</a:t>
            </a:r>
            <a:r>
              <a:rPr lang="pl-PL" dirty="0"/>
              <a:t> </a:t>
            </a:r>
            <a:r>
              <a:rPr lang="pl-PL" dirty="0" err="1"/>
              <a:t>day</a:t>
            </a:r>
            <a:r>
              <a:rPr lang="pl-PL" dirty="0"/>
              <a:t>');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B61DB10B-2749-3801-F05F-1C2B3B3ED302}"/>
              </a:ext>
            </a:extLst>
          </p:cNvPr>
          <p:cNvSpPr txBox="1"/>
          <p:nvPr/>
        </p:nvSpPr>
        <p:spPr>
          <a:xfrm>
            <a:off x="3589953" y="5322135"/>
            <a:ext cx="6097554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program pierwszy;</a:t>
            </a:r>
          </a:p>
          <a:p>
            <a:r>
              <a:rPr lang="pl-PL" dirty="0" err="1"/>
              <a:t>BeGiN</a:t>
            </a:r>
            <a:endParaRPr lang="pl-PL" dirty="0"/>
          </a:p>
          <a:p>
            <a:r>
              <a:rPr lang="pl-PL" dirty="0"/>
              <a:t>writeln('</a:t>
            </a:r>
            <a:r>
              <a:rPr lang="pl-PL" dirty="0" err="1"/>
              <a:t>Today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a </a:t>
            </a:r>
            <a:r>
              <a:rPr lang="pl-PL" dirty="0" err="1"/>
              <a:t>good</a:t>
            </a:r>
            <a:r>
              <a:rPr lang="pl-PL" dirty="0"/>
              <a:t> </a:t>
            </a:r>
            <a:r>
              <a:rPr lang="pl-PL" dirty="0" err="1"/>
              <a:t>day</a:t>
            </a:r>
            <a:r>
              <a:rPr lang="pl-PL" dirty="0"/>
              <a:t>');</a:t>
            </a:r>
          </a:p>
          <a:p>
            <a:r>
              <a:rPr lang="pl-PL" dirty="0" err="1"/>
              <a:t>EnD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640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0B2D801-ED65-670C-F2F9-DA988E0FE856}"/>
              </a:ext>
            </a:extLst>
          </p:cNvPr>
          <p:cNvSpPr txBox="1"/>
          <p:nvPr/>
        </p:nvSpPr>
        <p:spPr>
          <a:xfrm>
            <a:off x="3140529" y="1441495"/>
            <a:ext cx="6097554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program pierwszy;</a:t>
            </a:r>
          </a:p>
          <a:p>
            <a:r>
              <a:rPr lang="pl-PL" dirty="0"/>
              <a:t>begin</a:t>
            </a:r>
          </a:p>
          <a:p>
            <a:endParaRPr lang="pl-PL" dirty="0"/>
          </a:p>
          <a:p>
            <a:r>
              <a:rPr lang="pl-PL" dirty="0"/>
              <a:t>    </a:t>
            </a:r>
          </a:p>
          <a:p>
            <a:r>
              <a:rPr lang="pl-PL" dirty="0"/>
              <a:t>writeln('</a:t>
            </a:r>
            <a:r>
              <a:rPr lang="pl-PL" dirty="0" err="1"/>
              <a:t>Today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a </a:t>
            </a:r>
            <a:r>
              <a:rPr lang="pl-PL" dirty="0" err="1"/>
              <a:t>good</a:t>
            </a:r>
            <a:r>
              <a:rPr lang="pl-PL" dirty="0"/>
              <a:t> </a:t>
            </a:r>
            <a:r>
              <a:rPr lang="pl-PL" dirty="0" err="1"/>
              <a:t>day</a:t>
            </a:r>
            <a:r>
              <a:rPr lang="pl-PL" dirty="0"/>
              <a:t>');</a:t>
            </a:r>
          </a:p>
          <a:p>
            <a:r>
              <a:rPr lang="pl-PL" dirty="0"/>
              <a:t>end.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1E4478D-E49E-EFA3-2808-A79B1781891D}"/>
              </a:ext>
            </a:extLst>
          </p:cNvPr>
          <p:cNvSpPr txBox="1"/>
          <p:nvPr/>
        </p:nvSpPr>
        <p:spPr>
          <a:xfrm>
            <a:off x="981657" y="741773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Puste linie są ignorowane przez kompilator: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4C4B896-99DB-EED7-A0E7-CF03399CD2FC}"/>
              </a:ext>
            </a:extLst>
          </p:cNvPr>
          <p:cNvSpPr txBox="1"/>
          <p:nvPr/>
        </p:nvSpPr>
        <p:spPr>
          <a:xfrm>
            <a:off x="1343024" y="3477514"/>
            <a:ext cx="96925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Znaki diakrytyczne w tekście są dozwolone ale mogą zostać błędnie wyświetlone na ekranie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D46E747-08BE-A10C-367E-6C4285F28EEA}"/>
              </a:ext>
            </a:extLst>
          </p:cNvPr>
          <p:cNvSpPr txBox="1"/>
          <p:nvPr/>
        </p:nvSpPr>
        <p:spPr>
          <a:xfrm>
            <a:off x="981657" y="4316208"/>
            <a:ext cx="10616293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/>
              <a:t>Znak diakrytyczny </a:t>
            </a:r>
            <a:r>
              <a:rPr lang="pl-PL" dirty="0"/>
              <a:t>– znak graficzny umieszczany nad, pod literą, obok lub wewnątrz niej, który zmienia sposób odczytu tej litery i tworzące przez to nową literę. W alfabecie polskim jest dziewięć liter tworzonych za pomocą znaków diakrytycznych (litery diakrytyczne).</a:t>
            </a:r>
          </a:p>
        </p:txBody>
      </p:sp>
    </p:spTree>
    <p:extLst>
      <p:ext uri="{BB962C8B-B14F-4D97-AF65-F5344CB8AC3E}">
        <p14:creationId xmlns:p14="http://schemas.microsoft.com/office/powerpoint/2010/main" val="363480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9755BF90-AAEF-0B4E-3A72-C9011C49BE73}"/>
              </a:ext>
            </a:extLst>
          </p:cNvPr>
          <p:cNvSpPr txBox="1"/>
          <p:nvPr/>
        </p:nvSpPr>
        <p:spPr>
          <a:xfrm>
            <a:off x="3239016" y="2851669"/>
            <a:ext cx="609805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program Witaj;</a:t>
            </a:r>
          </a:p>
          <a:p>
            <a:r>
              <a:rPr lang="pl-PL" dirty="0"/>
              <a:t>begin</a:t>
            </a:r>
          </a:p>
          <a:p>
            <a:r>
              <a:rPr lang="pl-PL" dirty="0"/>
              <a:t>    writeln('Witaj Pascal!');</a:t>
            </a:r>
          </a:p>
          <a:p>
            <a:r>
              <a:rPr lang="pl-PL" dirty="0"/>
              <a:t>    {to jest komentarz}</a:t>
            </a:r>
          </a:p>
          <a:p>
            <a:r>
              <a:rPr lang="pl-PL" dirty="0"/>
              <a:t>end.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AE4A4F0-F51C-BD8D-3749-1627A363278E}"/>
              </a:ext>
            </a:extLst>
          </p:cNvPr>
          <p:cNvSpPr txBox="1"/>
          <p:nvPr/>
        </p:nvSpPr>
        <p:spPr>
          <a:xfrm>
            <a:off x="1034879" y="577786"/>
            <a:ext cx="10506332" cy="2123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W każdym miejscu programu mogą występować </a:t>
            </a:r>
            <a:r>
              <a:rPr lang="pl-PL" b="1" dirty="0"/>
              <a:t>komentarze</a:t>
            </a:r>
            <a:r>
              <a:rPr lang="pl-PL" dirty="0"/>
              <a:t> czyli dowolne opisy. Komentarz rozpoczyna się </a:t>
            </a:r>
            <a:r>
              <a:rPr lang="pl-PL" b="1" dirty="0"/>
              <a:t>nawiasem klamrowym </a:t>
            </a:r>
            <a:r>
              <a:rPr lang="pl-PL" dirty="0"/>
              <a:t>otwierającym i jest zakończony nawiasem klamrowym zamykającym </a:t>
            </a:r>
            <a:r>
              <a:rPr lang="pl-PL" b="1" dirty="0"/>
              <a:t>{}</a:t>
            </a:r>
            <a:r>
              <a:rPr lang="pl-PL" dirty="0"/>
              <a:t>. Komentarze powinny być umieszczone wszędzie tam gdzie istnieje jakakolwiek wątpliwości co do działania programu.</a:t>
            </a:r>
          </a:p>
          <a:p>
            <a:pPr algn="just">
              <a:lnSpc>
                <a:spcPct val="150000"/>
              </a:lnSpc>
            </a:pPr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F5285FFC-695B-3CB8-769B-62420339E6AD}"/>
              </a:ext>
            </a:extLst>
          </p:cNvPr>
          <p:cNvSpPr txBox="1"/>
          <p:nvPr/>
        </p:nvSpPr>
        <p:spPr>
          <a:xfrm>
            <a:off x="1541505" y="4767197"/>
            <a:ext cx="9715501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Uwaga! Pracując w edytorze tekstowym Kate wygodnie jest używać skrótów klawiaturowych:</a:t>
            </a:r>
          </a:p>
          <a:p>
            <a:pPr>
              <a:lnSpc>
                <a:spcPct val="150000"/>
              </a:lnSpc>
            </a:pPr>
            <a:r>
              <a:rPr lang="pl-PL" dirty="0"/>
              <a:t> </a:t>
            </a:r>
            <a:r>
              <a:rPr lang="pl-PL" b="1" dirty="0" err="1"/>
              <a:t>Ctrl</a:t>
            </a:r>
            <a:r>
              <a:rPr lang="pl-PL" dirty="0" err="1"/>
              <a:t>+</a:t>
            </a:r>
            <a:r>
              <a:rPr lang="pl-PL" b="1" dirty="0" err="1"/>
              <a:t>S</a:t>
            </a:r>
            <a:r>
              <a:rPr lang="pl-PL" dirty="0"/>
              <a:t> – Zapisz (ang. save – zapisywać)</a:t>
            </a:r>
          </a:p>
          <a:p>
            <a:pPr>
              <a:lnSpc>
                <a:spcPct val="150000"/>
              </a:lnSpc>
            </a:pPr>
            <a:r>
              <a:rPr lang="pl-PL" b="1" dirty="0" err="1"/>
              <a:t>Ctrl</a:t>
            </a:r>
            <a:r>
              <a:rPr lang="pl-PL" dirty="0" err="1"/>
              <a:t>+</a:t>
            </a:r>
            <a:r>
              <a:rPr lang="pl-PL" b="1" dirty="0" err="1"/>
              <a:t>Shift</a:t>
            </a:r>
            <a:r>
              <a:rPr lang="pl-PL" dirty="0" err="1"/>
              <a:t>+</a:t>
            </a:r>
            <a:r>
              <a:rPr lang="pl-PL" b="1" dirty="0" err="1"/>
              <a:t>S</a:t>
            </a:r>
            <a:r>
              <a:rPr lang="pl-PL" dirty="0"/>
              <a:t> – Zapisz jako</a:t>
            </a:r>
          </a:p>
        </p:txBody>
      </p:sp>
    </p:spTree>
    <p:extLst>
      <p:ext uri="{BB962C8B-B14F-4D97-AF65-F5344CB8AC3E}">
        <p14:creationId xmlns:p14="http://schemas.microsoft.com/office/powerpoint/2010/main" val="218015783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Kształty</Template>
  <TotalTime>339</TotalTime>
  <Words>519</Words>
  <Application>Microsoft Office PowerPoint</Application>
  <PresentationFormat>Panoramiczny</PresentationFormat>
  <Paragraphs>68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Calibri</vt:lpstr>
      <vt:lpstr>Tw Cen MT</vt:lpstr>
      <vt:lpstr>ShapesVTI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Nieckarz</dc:creator>
  <cp:lastModifiedBy>Damian Nieckarz</cp:lastModifiedBy>
  <cp:revision>196</cp:revision>
  <dcterms:created xsi:type="dcterms:W3CDTF">2025-03-04T14:01:36Z</dcterms:created>
  <dcterms:modified xsi:type="dcterms:W3CDTF">2025-03-13T10:06:11Z</dcterms:modified>
</cp:coreProperties>
</file>