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4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3" r:id="rId28"/>
    <p:sldId id="278" r:id="rId29"/>
    <p:sldId id="279" r:id="rId30"/>
    <p:sldId id="280" r:id="rId31"/>
    <p:sldId id="281" r:id="rId32"/>
    <p:sldId id="282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CD5A6A-3BA8-4B62-9375-972FF8A927E4}" v="1" dt="2022-02-28T07:51:27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la Beczek" userId="S::295846@office.umcs.pl::392d203d-2c0b-4164-89c3-56f6fa6b8461" providerId="AD" clId="Web-{DFCD5A6A-3BA8-4B62-9375-972FF8A927E4}"/>
    <pc:docChg chg="sldOrd">
      <pc:chgData name="Nikola Beczek" userId="S::295846@office.umcs.pl::392d203d-2c0b-4164-89c3-56f6fa6b8461" providerId="AD" clId="Web-{DFCD5A6A-3BA8-4B62-9375-972FF8A927E4}" dt="2022-02-28T07:51:27.206" v="0"/>
      <pc:docMkLst>
        <pc:docMk/>
      </pc:docMkLst>
      <pc:sldChg chg="ord">
        <pc:chgData name="Nikola Beczek" userId="S::295846@office.umcs.pl::392d203d-2c0b-4164-89c3-56f6fa6b8461" providerId="AD" clId="Web-{DFCD5A6A-3BA8-4B62-9375-972FF8A927E4}" dt="2022-02-28T07:51:27.206" v="0"/>
        <pc:sldMkLst>
          <pc:docMk/>
          <pc:sldMk cId="42543362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187199-D792-4A92-9F82-209BEAFD8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564C139-3FB0-4344-9B33-DE1C16B4C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744E10B-8C74-41A3-9622-4A50127C3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978-87C2-482E-9DE5-278DAC8E7504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B251A4-6C6D-45EC-84F2-48C15F2A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2564ED4-F971-444F-8DC1-953AE77F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A19F-DE36-4754-BB68-33B2501E7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502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BC7C75-6409-4FD0-988F-DF1A9E7C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54D9678-977A-436A-A138-C7193B04D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3FC2778-4FA0-4458-9018-0C4A43CE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978-87C2-482E-9DE5-278DAC8E7504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6562B6-3BAA-474E-9C92-D00EB3096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AFF4CB0-9AFA-4CA9-9282-4C587099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A19F-DE36-4754-BB68-33B2501E7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386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E1E5C10-4620-4B80-8C76-875E967DB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B877D91-4660-485C-8E09-9F5647B3D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03DD66-9F6F-44B7-9D9E-AA68E43C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978-87C2-482E-9DE5-278DAC8E7504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F02417-FD78-4B68-935C-263C4FC9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74B364-3ECE-4597-BA07-8E0BFF4F3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A19F-DE36-4754-BB68-33B2501E7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797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27DB9C-2C67-4020-9030-C780AD34F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0A8FCD-24E1-4A25-BF66-29E9A0E5C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734E53E-A5F9-4C9E-9FCE-86F5985C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978-87C2-482E-9DE5-278DAC8E7504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397B5B-6BCE-4EA9-AAEB-7B9952B0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889F87-9A0D-4B78-9A2C-9DF20C7F7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A19F-DE36-4754-BB68-33B2501E7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604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DB3762-161F-4870-AFCD-0C55E4222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D776669-0E1C-4F1A-B305-2045DC03C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E4B2E4-1806-484B-8734-D44EDE8F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978-87C2-482E-9DE5-278DAC8E7504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59BD049-C7BC-42CC-95A4-02BC2C39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8844DD-207C-444D-98BB-1243D9C1B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A19F-DE36-4754-BB68-33B2501E7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582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EFAFE2-B1B8-4B5F-A4E2-6992BF5C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274950-6D38-483E-A67F-680419969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B8F132A-7FB0-4353-8D90-E669BFC53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D1B3EFD-DA5B-43D8-BAD2-AE72C716A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978-87C2-482E-9DE5-278DAC8E7504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C4FFC6E-5218-46D7-AD10-BCEE5C68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1DC5872-D0B7-4308-8CDB-45857EFD0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A19F-DE36-4754-BB68-33B2501E7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354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6343EF-DB07-471A-9DE1-49437CE04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D66B02E-4845-46A1-A0BF-D54AA680B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0CB9A1D-95D9-49D5-A750-3E962DBC6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8E6526E-AFB7-4AB1-9A29-F6D5BC1B1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14AC19B-36FC-435F-961B-375A5D5A85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740C0D5-C67C-4E4D-BB56-004DCF72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978-87C2-482E-9DE5-278DAC8E7504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C733469-C126-439F-A723-13E4C709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5103EFD-FA29-45AC-8345-A5FD690FD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A19F-DE36-4754-BB68-33B2501E7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24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2CC04F-63CD-4B60-950C-D3A78EE0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4DE52EE-95CB-414B-BC33-C1A3133B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978-87C2-482E-9DE5-278DAC8E7504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8F1CC34-A47A-4DAC-B53A-CF97CB47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D08BD12-95A0-4B61-BEFA-D0302B53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A19F-DE36-4754-BB68-33B2501E7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809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C528E84-C8F6-4BF6-BE42-554AECDB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978-87C2-482E-9DE5-278DAC8E7504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CC6BE0B-9AB4-44C9-9DB1-2FBCBD4DF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8926EE-FE92-4DCB-836A-2523B8A44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A19F-DE36-4754-BB68-33B2501E7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749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189735-48EF-4777-857C-286B8A7A9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0E3811-A225-4740-A39F-2C56382E6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AA32742-443F-4655-9295-F20C5651C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6416C0A-E405-4C64-ACEA-847555D6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978-87C2-482E-9DE5-278DAC8E7504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AAE51D9-B0E4-431D-9A9B-FB8C8F36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F53401D-AE39-4DBA-BDEB-8B2A7A78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A19F-DE36-4754-BB68-33B2501E7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292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E22657-DB4F-4FAC-A0B7-9451D5BED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3CE7279-CE80-4346-A4CC-BA04161AB7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E01461D-72A1-4EFE-8E41-95CC3274D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FAEB252-81A2-45B3-B37C-34FD3BB9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978-87C2-482E-9DE5-278DAC8E7504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91351E0-B2C0-4796-8D8A-A777000B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4A331F2-C321-4AB8-9A08-B76950990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A19F-DE36-4754-BB68-33B2501E7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01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057B094-C36B-4959-B820-EF5F2357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D9AA28-1E2B-405D-9529-759C0256A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BEC349-9826-4015-98C8-6338B4A5C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A5978-87C2-482E-9DE5-278DAC8E7504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FDB562-CA9C-4FB8-BFFD-15EA43CFF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FD385F-A89C-48E0-B68D-5481E04E2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6A19F-DE36-4754-BB68-33B2501E7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441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789E94-3598-4DD2-9EEE-AC11517A7D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D34702D-3333-4BAF-8E7D-B29FBC4288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9F4D3E6-4B3D-4F2E-8044-723B6076F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516839D-B73A-4D01-863A-8B7E2DC4B049}"/>
              </a:ext>
            </a:extLst>
          </p:cNvPr>
          <p:cNvSpPr/>
          <p:nvPr/>
        </p:nvSpPr>
        <p:spPr>
          <a:xfrm>
            <a:off x="3623417" y="512748"/>
            <a:ext cx="230736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3F1C9BC-30DC-4E30-96D0-EB849EA2417F}"/>
              </a:ext>
            </a:extLst>
          </p:cNvPr>
          <p:cNvSpPr/>
          <p:nvPr/>
        </p:nvSpPr>
        <p:spPr>
          <a:xfrm>
            <a:off x="342899" y="1255683"/>
            <a:ext cx="1374805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7651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83167E-02C4-47CE-99D2-99D9EA79F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C351C7-4C11-4FF7-AD48-5229AEBEC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96F9485-1C95-499D-85BB-6D445855D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FF70E3C-D21B-43BA-A278-14B4032294E3}"/>
              </a:ext>
            </a:extLst>
          </p:cNvPr>
          <p:cNvSpPr/>
          <p:nvPr/>
        </p:nvSpPr>
        <p:spPr>
          <a:xfrm>
            <a:off x="3987324" y="3716872"/>
            <a:ext cx="935053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45FC8EF-1493-409F-9BD4-7ABBB93B255D}"/>
              </a:ext>
            </a:extLst>
          </p:cNvPr>
          <p:cNvSpPr/>
          <p:nvPr/>
        </p:nvSpPr>
        <p:spPr>
          <a:xfrm>
            <a:off x="4346247" y="4246711"/>
            <a:ext cx="935053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5962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5ABDD7-3E72-4975-86E4-E982C5D69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3E5148-1B10-43FC-B82E-AB6DEA501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1FAE3AC-9DEC-48AD-A118-8FC052A2A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DAA3156-873A-4BF3-B92C-4BE78AAA5037}"/>
              </a:ext>
            </a:extLst>
          </p:cNvPr>
          <p:cNvSpPr/>
          <p:nvPr/>
        </p:nvSpPr>
        <p:spPr>
          <a:xfrm>
            <a:off x="5329014" y="3682688"/>
            <a:ext cx="935053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5614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25C555-03AB-41E5-B461-84FCB5865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7DF062-DEFD-4DA5-83B2-778C2F3E1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09A7ADC-598F-4691-83F3-BCC55BB8E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C7CBD4E2-3266-419D-9FF3-03CECFBCC22D}"/>
              </a:ext>
            </a:extLst>
          </p:cNvPr>
          <p:cNvSpPr/>
          <p:nvPr/>
        </p:nvSpPr>
        <p:spPr>
          <a:xfrm>
            <a:off x="4722262" y="3779104"/>
            <a:ext cx="1251248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87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914F78-D082-41E8-BBEF-F5BEE6109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C7F0CD-149A-41A7-90ED-E53C3DD00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668ED51-F48B-4992-8C3F-78056FA2F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00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107B6D-B8D7-4EEC-B817-FDEDFF51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1DB222-1946-4626-9183-780E2268B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D1BBEB0-2D26-4E56-BE8F-E6B93C0F9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41A75EB-F65A-43BE-99C4-AE88E7E8EBEF}"/>
              </a:ext>
            </a:extLst>
          </p:cNvPr>
          <p:cNvSpPr/>
          <p:nvPr/>
        </p:nvSpPr>
        <p:spPr>
          <a:xfrm>
            <a:off x="4691641" y="4001294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5181C64-F860-40E4-BCDD-D1F4F303D192}"/>
              </a:ext>
            </a:extLst>
          </p:cNvPr>
          <p:cNvSpPr/>
          <p:nvPr/>
        </p:nvSpPr>
        <p:spPr>
          <a:xfrm>
            <a:off x="4691641" y="4153256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5474E04-2171-4F66-8F4E-FF479AD83CA6}"/>
              </a:ext>
            </a:extLst>
          </p:cNvPr>
          <p:cNvSpPr txBox="1"/>
          <p:nvPr/>
        </p:nvSpPr>
        <p:spPr>
          <a:xfrm>
            <a:off x="5520583" y="3938775"/>
            <a:ext cx="247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CD1A2AA-03DF-4E43-BECE-752E60F6011C}"/>
              </a:ext>
            </a:extLst>
          </p:cNvPr>
          <p:cNvSpPr txBox="1"/>
          <p:nvPr/>
        </p:nvSpPr>
        <p:spPr>
          <a:xfrm>
            <a:off x="5520583" y="4090738"/>
            <a:ext cx="196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33661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5F2786-B315-4A93-BB9F-0747958C2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8A6DF5-9035-4260-B4C8-370C601F6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2B3E811-7602-40C2-A738-B88D15B6F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F8E6614-F640-49A7-B062-0DBBB3E68AAA}"/>
              </a:ext>
            </a:extLst>
          </p:cNvPr>
          <p:cNvSpPr/>
          <p:nvPr/>
        </p:nvSpPr>
        <p:spPr>
          <a:xfrm>
            <a:off x="7585103" y="2933070"/>
            <a:ext cx="1353797" cy="3826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8476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E7FAA2-D9F3-4EA9-8760-B90A72BD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2EC051-9D62-45F1-B5E8-3313106BA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92EAA59-C292-4C87-AB44-E6EF1309B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36E42082-F648-467D-9CE8-BEC59AA43E29}"/>
              </a:ext>
            </a:extLst>
          </p:cNvPr>
          <p:cNvSpPr/>
          <p:nvPr/>
        </p:nvSpPr>
        <p:spPr>
          <a:xfrm>
            <a:off x="3794333" y="2745062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004BA2C3-E688-415B-8346-4FF3C19FD512}"/>
              </a:ext>
            </a:extLst>
          </p:cNvPr>
          <p:cNvSpPr/>
          <p:nvPr/>
        </p:nvSpPr>
        <p:spPr>
          <a:xfrm>
            <a:off x="4717279" y="2915978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92D24B6-1FBF-42BE-80C3-C1FEF7D24CBA}"/>
              </a:ext>
            </a:extLst>
          </p:cNvPr>
          <p:cNvSpPr/>
          <p:nvPr/>
        </p:nvSpPr>
        <p:spPr>
          <a:xfrm>
            <a:off x="6384421" y="3129623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857ECF9-802B-4041-B136-FEDDDFDE058B}"/>
              </a:ext>
            </a:extLst>
          </p:cNvPr>
          <p:cNvSpPr/>
          <p:nvPr/>
        </p:nvSpPr>
        <p:spPr>
          <a:xfrm>
            <a:off x="4127618" y="3740480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FDE7EB5-0E1D-40D0-B272-5D36026A4B99}"/>
              </a:ext>
            </a:extLst>
          </p:cNvPr>
          <p:cNvSpPr/>
          <p:nvPr/>
        </p:nvSpPr>
        <p:spPr>
          <a:xfrm>
            <a:off x="5267058" y="3740480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D92981D2-4608-4540-B949-5D78511B5B9A}"/>
              </a:ext>
            </a:extLst>
          </p:cNvPr>
          <p:cNvSpPr/>
          <p:nvPr/>
        </p:nvSpPr>
        <p:spPr>
          <a:xfrm>
            <a:off x="4127618" y="4031102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53D65F6B-B5C0-46C2-82C8-79E58627C9E8}"/>
              </a:ext>
            </a:extLst>
          </p:cNvPr>
          <p:cNvSpPr/>
          <p:nvPr/>
        </p:nvSpPr>
        <p:spPr>
          <a:xfrm>
            <a:off x="5267058" y="4043818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F452D256-D6BF-42AA-ACC8-5878A9B8C711}"/>
              </a:ext>
            </a:extLst>
          </p:cNvPr>
          <p:cNvSpPr/>
          <p:nvPr/>
        </p:nvSpPr>
        <p:spPr>
          <a:xfrm>
            <a:off x="5267058" y="3925313"/>
            <a:ext cx="279163" cy="1020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5C1B0A8-552E-4CB8-8AB8-C3639E01A756}"/>
              </a:ext>
            </a:extLst>
          </p:cNvPr>
          <p:cNvSpPr txBox="1"/>
          <p:nvPr/>
        </p:nvSpPr>
        <p:spPr>
          <a:xfrm>
            <a:off x="4940181" y="3651561"/>
            <a:ext cx="247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994A349-DE0D-478B-8887-743AE258D45C}"/>
              </a:ext>
            </a:extLst>
          </p:cNvPr>
          <p:cNvSpPr txBox="1"/>
          <p:nvPr/>
        </p:nvSpPr>
        <p:spPr>
          <a:xfrm>
            <a:off x="4928073" y="3955961"/>
            <a:ext cx="247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A2B648F-3E51-4B37-B0DC-2739AA0614D7}"/>
              </a:ext>
            </a:extLst>
          </p:cNvPr>
          <p:cNvSpPr txBox="1"/>
          <p:nvPr/>
        </p:nvSpPr>
        <p:spPr>
          <a:xfrm>
            <a:off x="6063243" y="3677961"/>
            <a:ext cx="247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AD50512-0EE4-477A-9300-6B755C4A2CEA}"/>
              </a:ext>
            </a:extLst>
          </p:cNvPr>
          <p:cNvSpPr txBox="1"/>
          <p:nvPr/>
        </p:nvSpPr>
        <p:spPr>
          <a:xfrm>
            <a:off x="5477140" y="3825806"/>
            <a:ext cx="43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F6337A79-FF1D-48D0-BF67-4A9DCCC3AE4A}"/>
              </a:ext>
            </a:extLst>
          </p:cNvPr>
          <p:cNvSpPr txBox="1"/>
          <p:nvPr/>
        </p:nvSpPr>
        <p:spPr>
          <a:xfrm>
            <a:off x="6061460" y="3981299"/>
            <a:ext cx="43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87369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B3135D-0E4C-47E8-B29A-B7F63BBA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EB96AF-450B-4018-A495-E12BAAF83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0985C4A-7754-48B3-A95E-CC6C32F9F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531580A-2F8A-4A7E-9023-6C974F844632}"/>
              </a:ext>
            </a:extLst>
          </p:cNvPr>
          <p:cNvSpPr/>
          <p:nvPr/>
        </p:nvSpPr>
        <p:spPr>
          <a:xfrm>
            <a:off x="4762856" y="2138106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7498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A961D8-79EE-4563-930F-41EA2795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DFD563-3708-43BA-9511-FE5CD6CE0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2D6BAC1-B298-4FB5-AA1C-EFAADEF43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4728779-FCA4-44B2-AA3A-9886E44C9C84}"/>
              </a:ext>
            </a:extLst>
          </p:cNvPr>
          <p:cNvSpPr/>
          <p:nvPr/>
        </p:nvSpPr>
        <p:spPr>
          <a:xfrm>
            <a:off x="4027918" y="3770353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70DED998-8388-4D0B-B344-49006036C17C}"/>
              </a:ext>
            </a:extLst>
          </p:cNvPr>
          <p:cNvSpPr/>
          <p:nvPr/>
        </p:nvSpPr>
        <p:spPr>
          <a:xfrm>
            <a:off x="4309928" y="4300192"/>
            <a:ext cx="937189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449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F75221-7768-41CC-A769-A79C3C5F1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7B7275-E42F-44C4-AC2A-85ADD45F7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1FB0480-1C66-4922-96FB-0500CF560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AFD4DAC-EC83-4CCC-8947-E08DBA8B04EF}"/>
              </a:ext>
            </a:extLst>
          </p:cNvPr>
          <p:cNvSpPr/>
          <p:nvPr/>
        </p:nvSpPr>
        <p:spPr>
          <a:xfrm>
            <a:off x="5343970" y="3719078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890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1D89FA-B3A3-4389-85C9-4C276908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73E471-C8B1-46A4-89B3-C059783DC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901810C-E95D-4C11-BD4E-9E231C98D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62D89473-8EE6-4536-A3F0-105A7A42345F}"/>
              </a:ext>
            </a:extLst>
          </p:cNvPr>
          <p:cNvSpPr/>
          <p:nvPr/>
        </p:nvSpPr>
        <p:spPr>
          <a:xfrm>
            <a:off x="11353800" y="1144588"/>
            <a:ext cx="838200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610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481A3F-3B29-4EF9-B8E0-0B96BF874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2D622E-0929-461E-B021-59FA3D77F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A9708E7-B0B0-400B-B920-32038EEA6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1F86271-0F30-461B-9DA2-14C15B81C327}"/>
              </a:ext>
            </a:extLst>
          </p:cNvPr>
          <p:cNvSpPr/>
          <p:nvPr/>
        </p:nvSpPr>
        <p:spPr>
          <a:xfrm>
            <a:off x="8223903" y="4069456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175AC78-F8A6-4DAE-AF43-739DA1DBBE09}"/>
              </a:ext>
            </a:extLst>
          </p:cNvPr>
          <p:cNvSpPr/>
          <p:nvPr/>
        </p:nvSpPr>
        <p:spPr>
          <a:xfrm>
            <a:off x="8638374" y="4221418"/>
            <a:ext cx="727817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9146342-179A-4210-827D-CF3FB54DDAAA}"/>
              </a:ext>
            </a:extLst>
          </p:cNvPr>
          <p:cNvSpPr/>
          <p:nvPr/>
        </p:nvSpPr>
        <p:spPr>
          <a:xfrm>
            <a:off x="8638374" y="4373380"/>
            <a:ext cx="727817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A7A87DE-5C7A-4C2E-9E1F-0F346E4EB90D}"/>
              </a:ext>
            </a:extLst>
          </p:cNvPr>
          <p:cNvSpPr txBox="1"/>
          <p:nvPr/>
        </p:nvSpPr>
        <p:spPr>
          <a:xfrm>
            <a:off x="9035751" y="4001294"/>
            <a:ext cx="43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20C24E7-1244-4FBF-BC0B-3334987AE47F}"/>
              </a:ext>
            </a:extLst>
          </p:cNvPr>
          <p:cNvSpPr txBox="1"/>
          <p:nvPr/>
        </p:nvSpPr>
        <p:spPr>
          <a:xfrm>
            <a:off x="9345539" y="4316505"/>
            <a:ext cx="43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606D681-31EE-41A4-96FB-02FC20825D2F}"/>
              </a:ext>
            </a:extLst>
          </p:cNvPr>
          <p:cNvSpPr txBox="1"/>
          <p:nvPr/>
        </p:nvSpPr>
        <p:spPr>
          <a:xfrm>
            <a:off x="9332003" y="4139793"/>
            <a:ext cx="43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24185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FC6A98-37D2-44E9-A214-D72BF0AD5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A28893-D872-4C88-B166-FD4ED0C63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F6C807F-A520-4634-B397-2D70B58A1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969C028E-5EC3-4E77-8CB2-1CBA6DB262F0}"/>
              </a:ext>
            </a:extLst>
          </p:cNvPr>
          <p:cNvSpPr/>
          <p:nvPr/>
        </p:nvSpPr>
        <p:spPr>
          <a:xfrm>
            <a:off x="6657174" y="3281584"/>
            <a:ext cx="290557" cy="1474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0C7EE9F-F2FB-4D3B-AF50-8A5098AAA372}"/>
              </a:ext>
            </a:extLst>
          </p:cNvPr>
          <p:cNvSpPr/>
          <p:nvPr/>
        </p:nvSpPr>
        <p:spPr>
          <a:xfrm>
            <a:off x="5267058" y="3153916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4729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67C4BE-A8E0-4872-9B99-26CF631E0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CC6704-7800-429D-B08C-7C785F105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8C5AF72-1419-4C51-A6DA-823162D21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C8C23923-789F-4573-929C-20F406AA0A99}"/>
              </a:ext>
            </a:extLst>
          </p:cNvPr>
          <p:cNvSpPr/>
          <p:nvPr/>
        </p:nvSpPr>
        <p:spPr>
          <a:xfrm>
            <a:off x="4839768" y="2146651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462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51A052-234F-47A2-8937-B97F1CD2B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789DDF-C7F5-42F5-B710-26C9FD5EF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96B5E7A-7BAB-4A71-94CD-958428EED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FE814AF-4E3D-4C82-A9E4-6CB3D5AA0249}"/>
              </a:ext>
            </a:extLst>
          </p:cNvPr>
          <p:cNvSpPr/>
          <p:nvPr/>
        </p:nvSpPr>
        <p:spPr>
          <a:xfrm>
            <a:off x="4070647" y="3787445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D015137-C90C-44D3-BD5A-925E26B94DD2}"/>
              </a:ext>
            </a:extLst>
          </p:cNvPr>
          <p:cNvSpPr/>
          <p:nvPr/>
        </p:nvSpPr>
        <p:spPr>
          <a:xfrm>
            <a:off x="4344112" y="4308737"/>
            <a:ext cx="971371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856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BFD93E-3FEE-43D3-93C0-489EB779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004747-A932-4131-85B2-C7C358779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096F319-7C6D-46C1-94AE-8E001DAA0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BB97D28-5479-4801-98DA-752E6B771CE9}"/>
              </a:ext>
            </a:extLst>
          </p:cNvPr>
          <p:cNvSpPr/>
          <p:nvPr/>
        </p:nvSpPr>
        <p:spPr>
          <a:xfrm>
            <a:off x="4302362" y="4129632"/>
            <a:ext cx="583963" cy="1436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74E94B1-6479-49BA-B850-B83BC4C7A04D}"/>
              </a:ext>
            </a:extLst>
          </p:cNvPr>
          <p:cNvSpPr/>
          <p:nvPr/>
        </p:nvSpPr>
        <p:spPr>
          <a:xfrm>
            <a:off x="5045312" y="3857672"/>
            <a:ext cx="1412638" cy="1428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077022B-0367-4FCD-ABF1-0546E2295D9E}"/>
              </a:ext>
            </a:extLst>
          </p:cNvPr>
          <p:cNvSpPr txBox="1"/>
          <p:nvPr/>
        </p:nvSpPr>
        <p:spPr>
          <a:xfrm>
            <a:off x="4886325" y="4062943"/>
            <a:ext cx="43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2543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DCE448-2C5A-4A66-A16A-B961863F5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9319D5-004C-454D-8DBF-E224819BA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EB2C7BC-F8E8-44B9-BFAA-4B58F29B0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5F1198F-3AFA-4CB4-9C0D-080652E292D4}"/>
              </a:ext>
            </a:extLst>
          </p:cNvPr>
          <p:cNvSpPr/>
          <p:nvPr/>
        </p:nvSpPr>
        <p:spPr>
          <a:xfrm>
            <a:off x="5512037" y="3710532"/>
            <a:ext cx="583963" cy="1436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8105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44C216-B5D9-4CE5-9DFA-50B203377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0A8C07-7A28-4BCA-BDD5-AE5E32670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0D1DE0F-AECC-4ACB-9292-49EEBAEF8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4BBFE76-EC1C-4B5E-9C6B-18BBD91B6F47}"/>
              </a:ext>
            </a:extLst>
          </p:cNvPr>
          <p:cNvSpPr/>
          <p:nvPr/>
        </p:nvSpPr>
        <p:spPr>
          <a:xfrm>
            <a:off x="4600486" y="4402742"/>
            <a:ext cx="774819" cy="1692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FE5231E-D730-4EA0-9B61-6839E6B6C83F}"/>
              </a:ext>
            </a:extLst>
          </p:cNvPr>
          <p:cNvSpPr txBox="1"/>
          <p:nvPr/>
        </p:nvSpPr>
        <p:spPr>
          <a:xfrm>
            <a:off x="5375305" y="4348871"/>
            <a:ext cx="43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744218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AF1FC8-2F1A-46EF-BC97-D6A731959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5F25D5-6FF8-4E4C-80EE-CC37287A0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638AC65-089E-402A-97C1-3A6F955F1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15CDB98-1BDA-4E58-AC36-3913E982E666}"/>
              </a:ext>
            </a:extLst>
          </p:cNvPr>
          <p:cNvSpPr/>
          <p:nvPr/>
        </p:nvSpPr>
        <p:spPr>
          <a:xfrm>
            <a:off x="546218" y="1405482"/>
            <a:ext cx="1092082" cy="128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5579D09-9DD7-4211-850A-5C706F5A484C}"/>
              </a:ext>
            </a:extLst>
          </p:cNvPr>
          <p:cNvSpPr/>
          <p:nvPr/>
        </p:nvSpPr>
        <p:spPr>
          <a:xfrm>
            <a:off x="3400425" y="537414"/>
            <a:ext cx="333375" cy="1436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6971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BA2F34-6E19-431A-8553-30FBFCD95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F682AA-5EDB-4EC7-964E-5E5163CA3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215FF84-0896-4006-969E-075D7BE5E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75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C2D0DB-FCBC-4397-B8AC-7C1409C4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2A4B1A-4C60-473B-8A0E-93F885302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E84FD2F-5133-432E-9E78-2CE6806FE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E99A59D-3A7B-4061-9410-49122838BA24}"/>
              </a:ext>
            </a:extLst>
          </p:cNvPr>
          <p:cNvSpPr/>
          <p:nvPr/>
        </p:nvSpPr>
        <p:spPr>
          <a:xfrm>
            <a:off x="4007087" y="1405482"/>
            <a:ext cx="583963" cy="1436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D0BB538-BBE3-497F-902A-20C130853E2D}"/>
              </a:ext>
            </a:extLst>
          </p:cNvPr>
          <p:cNvSpPr/>
          <p:nvPr/>
        </p:nvSpPr>
        <p:spPr>
          <a:xfrm>
            <a:off x="4692887" y="3285377"/>
            <a:ext cx="1603138" cy="2102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E528DB5-6654-40E0-9EED-07ADFEBC0EE3}"/>
              </a:ext>
            </a:extLst>
          </p:cNvPr>
          <p:cNvSpPr/>
          <p:nvPr/>
        </p:nvSpPr>
        <p:spPr>
          <a:xfrm>
            <a:off x="4188062" y="3764381"/>
            <a:ext cx="583963" cy="1436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1EC30DB-282C-401E-A7FA-8F814A557135}"/>
              </a:ext>
            </a:extLst>
          </p:cNvPr>
          <p:cNvSpPr/>
          <p:nvPr/>
        </p:nvSpPr>
        <p:spPr>
          <a:xfrm>
            <a:off x="5102462" y="3742948"/>
            <a:ext cx="583963" cy="1436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E2D2313-BF2B-44CA-B4CE-C93C9D5066F8}"/>
              </a:ext>
            </a:extLst>
          </p:cNvPr>
          <p:cNvSpPr/>
          <p:nvPr/>
        </p:nvSpPr>
        <p:spPr>
          <a:xfrm>
            <a:off x="4188062" y="3979861"/>
            <a:ext cx="583963" cy="1436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9BBE06F-BC68-4EFA-849E-08F124C67404}"/>
              </a:ext>
            </a:extLst>
          </p:cNvPr>
          <p:cNvSpPr txBox="1"/>
          <p:nvPr/>
        </p:nvSpPr>
        <p:spPr>
          <a:xfrm>
            <a:off x="4721461" y="3697692"/>
            <a:ext cx="43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EDF4A67-C726-4D25-B749-486CDEF70B8F}"/>
              </a:ext>
            </a:extLst>
          </p:cNvPr>
          <p:cNvSpPr txBox="1"/>
          <p:nvPr/>
        </p:nvSpPr>
        <p:spPr>
          <a:xfrm>
            <a:off x="5648325" y="3676259"/>
            <a:ext cx="43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F5566EA-2E44-48E6-915A-94F221B09244}"/>
              </a:ext>
            </a:extLst>
          </p:cNvPr>
          <p:cNvSpPr txBox="1"/>
          <p:nvPr/>
        </p:nvSpPr>
        <p:spPr>
          <a:xfrm>
            <a:off x="4718168" y="3899710"/>
            <a:ext cx="43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51062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63DAE6-9920-4DD2-A759-B8AFA78C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745EB1-E059-454B-96F2-05BD5CD36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4149ABC-60C0-4B77-AF69-6B99DCA28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98F59E72-5C62-42C3-BD8A-349513FA5ECE}"/>
              </a:ext>
            </a:extLst>
          </p:cNvPr>
          <p:cNvSpPr/>
          <p:nvPr/>
        </p:nvSpPr>
        <p:spPr>
          <a:xfrm>
            <a:off x="6721979" y="1205455"/>
            <a:ext cx="838200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BF2B52A9-3317-4892-9639-66D61F8A8B7C}"/>
              </a:ext>
            </a:extLst>
          </p:cNvPr>
          <p:cNvSpPr/>
          <p:nvPr/>
        </p:nvSpPr>
        <p:spPr>
          <a:xfrm>
            <a:off x="7378581" y="2843776"/>
            <a:ext cx="838200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DD06959-7B0C-473E-8C99-504485B1BE24}"/>
              </a:ext>
            </a:extLst>
          </p:cNvPr>
          <p:cNvSpPr/>
          <p:nvPr/>
        </p:nvSpPr>
        <p:spPr>
          <a:xfrm>
            <a:off x="6721979" y="2704699"/>
            <a:ext cx="656602" cy="1390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607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22DA43-B5AB-4E64-BD46-76286844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13C26D-B336-41C2-8298-A48E5EC8C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3C7C0E2-2EF6-4CEE-9D5A-C64E9753C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284EA22-807E-49DB-8756-E06A55F48C93}"/>
              </a:ext>
            </a:extLst>
          </p:cNvPr>
          <p:cNvSpPr/>
          <p:nvPr/>
        </p:nvSpPr>
        <p:spPr>
          <a:xfrm>
            <a:off x="6999006" y="2503369"/>
            <a:ext cx="487110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A3E6FB7-2DB9-4D3D-A2A6-F494BB72A0DB}"/>
              </a:ext>
            </a:extLst>
          </p:cNvPr>
          <p:cNvSpPr/>
          <p:nvPr/>
        </p:nvSpPr>
        <p:spPr>
          <a:xfrm>
            <a:off x="7486116" y="2638306"/>
            <a:ext cx="838200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C013F7B-0D1B-4F15-BCAE-70CA209687A6}"/>
              </a:ext>
            </a:extLst>
          </p:cNvPr>
          <p:cNvSpPr/>
          <p:nvPr/>
        </p:nvSpPr>
        <p:spPr>
          <a:xfrm>
            <a:off x="8759439" y="2930659"/>
            <a:ext cx="324740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517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926B67-ACA9-44D6-88F0-41CDA174A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FB368-6E00-4624-855A-213424A09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5C07BC-F85D-4AF0-AE1D-F6CF01506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CBB47AC-F11D-4313-AAF1-25B872FD10CB}"/>
              </a:ext>
            </a:extLst>
          </p:cNvPr>
          <p:cNvSpPr/>
          <p:nvPr/>
        </p:nvSpPr>
        <p:spPr>
          <a:xfrm>
            <a:off x="4764992" y="2127355"/>
            <a:ext cx="838200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1459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B4706B-9344-42D5-98E4-CB9A3F4DD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9DB810-0786-4900-83B6-6E063CD3D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E3704F1-DB35-475E-AF41-1201DF507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5F83F60-EEB7-44DE-8C18-F73004939BE4}"/>
              </a:ext>
            </a:extLst>
          </p:cNvPr>
          <p:cNvSpPr/>
          <p:nvPr/>
        </p:nvSpPr>
        <p:spPr>
          <a:xfrm>
            <a:off x="4055691" y="3708327"/>
            <a:ext cx="838200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B3972F-4C0C-4E57-BC82-DB5CE6DB5DBD}"/>
              </a:ext>
            </a:extLst>
          </p:cNvPr>
          <p:cNvSpPr/>
          <p:nvPr/>
        </p:nvSpPr>
        <p:spPr>
          <a:xfrm>
            <a:off x="4346247" y="4246711"/>
            <a:ext cx="935053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877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2EEC5C-5305-46BA-A6A0-B2517DB3E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546B19-7E56-49D9-A070-92C8C2F70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D3888FB-258E-49E1-B34F-C4C75ACE1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C3787DB1-C35E-4631-B676-2D6B4612F3DD}"/>
              </a:ext>
            </a:extLst>
          </p:cNvPr>
          <p:cNvSpPr/>
          <p:nvPr/>
        </p:nvSpPr>
        <p:spPr>
          <a:xfrm>
            <a:off x="5286284" y="3674143"/>
            <a:ext cx="935053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6C9C15F-F232-4C84-922C-53ADE48D40AC}"/>
              </a:ext>
            </a:extLst>
          </p:cNvPr>
          <p:cNvSpPr/>
          <p:nvPr/>
        </p:nvSpPr>
        <p:spPr>
          <a:xfrm>
            <a:off x="5286284" y="3913491"/>
            <a:ext cx="935053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8113847-9A08-4C61-97D1-BC06C160B35F}"/>
              </a:ext>
            </a:extLst>
          </p:cNvPr>
          <p:cNvSpPr txBox="1"/>
          <p:nvPr/>
        </p:nvSpPr>
        <p:spPr>
          <a:xfrm>
            <a:off x="6221337" y="3920175"/>
            <a:ext cx="247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74329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DD5234-AABF-4597-90A1-A8868371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9A94A3-1DE7-4142-A690-4811F68E6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D26E997-8376-4149-B5F1-BD74AE605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86536E1D-A00F-49B7-9459-1E37816714AC}"/>
              </a:ext>
            </a:extLst>
          </p:cNvPr>
          <p:cNvSpPr/>
          <p:nvPr/>
        </p:nvSpPr>
        <p:spPr>
          <a:xfrm>
            <a:off x="4371884" y="3545956"/>
            <a:ext cx="935053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4318637-3207-4462-91F5-4F906F53E4AD}"/>
              </a:ext>
            </a:extLst>
          </p:cNvPr>
          <p:cNvSpPr/>
          <p:nvPr/>
        </p:nvSpPr>
        <p:spPr>
          <a:xfrm>
            <a:off x="4500072" y="3791988"/>
            <a:ext cx="1507621" cy="1110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6C3F70E-3157-4E36-B7B2-B086475BC06F}"/>
              </a:ext>
            </a:extLst>
          </p:cNvPr>
          <p:cNvSpPr txBox="1"/>
          <p:nvPr/>
        </p:nvSpPr>
        <p:spPr>
          <a:xfrm>
            <a:off x="5253882" y="3518551"/>
            <a:ext cx="247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47C9643-A95F-4100-99F3-001BE2B013DC}"/>
              </a:ext>
            </a:extLst>
          </p:cNvPr>
          <p:cNvSpPr txBox="1"/>
          <p:nvPr/>
        </p:nvSpPr>
        <p:spPr>
          <a:xfrm>
            <a:off x="5972086" y="3709035"/>
            <a:ext cx="247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84550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9EFF60-A374-4AC5-8098-1303F37F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CD47F8-543A-49C4-849E-BAE092837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6316CCB-35DB-45FA-B6E7-CAD28730B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4239581-EC18-44A0-8027-4887B0E90A9E}"/>
              </a:ext>
            </a:extLst>
          </p:cNvPr>
          <p:cNvSpPr/>
          <p:nvPr/>
        </p:nvSpPr>
        <p:spPr>
          <a:xfrm>
            <a:off x="6807435" y="2494823"/>
            <a:ext cx="935053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6708E32-8CF5-4DEB-B2F3-71E682454142}"/>
              </a:ext>
            </a:extLst>
          </p:cNvPr>
          <p:cNvSpPr/>
          <p:nvPr/>
        </p:nvSpPr>
        <p:spPr>
          <a:xfrm>
            <a:off x="7426295" y="2717013"/>
            <a:ext cx="1546789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73CD68E-2117-443C-AD93-7FFC9600021F}"/>
              </a:ext>
            </a:extLst>
          </p:cNvPr>
          <p:cNvSpPr/>
          <p:nvPr/>
        </p:nvSpPr>
        <p:spPr>
          <a:xfrm>
            <a:off x="8767985" y="3087378"/>
            <a:ext cx="307649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681562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D10FCF3E95CE48A3799634C5E95CCC" ma:contentTypeVersion="5" ma:contentTypeDescription="Utwórz nowy dokument." ma:contentTypeScope="" ma:versionID="7299ec6830e5af5277fe565455819a59">
  <xsd:schema xmlns:xsd="http://www.w3.org/2001/XMLSchema" xmlns:xs="http://www.w3.org/2001/XMLSchema" xmlns:p="http://schemas.microsoft.com/office/2006/metadata/properties" xmlns:ns2="d08a7179-3560-4a17-a79f-f56c643a2a92" targetNamespace="http://schemas.microsoft.com/office/2006/metadata/properties" ma:root="true" ma:fieldsID="51dc420b628972e50ac86e5160ddd39e" ns2:_="">
    <xsd:import namespace="d08a7179-3560-4a17-a79f-f56c643a2a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a7179-3560-4a17-a79f-f56c643a2a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6CA5CF-6D03-43AA-9135-05AB9A99067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7D32C8A-6503-4807-A06D-F1949926E5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2676DC-E159-4B86-9DDE-967603872B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8a7179-3560-4a17-a79f-f56c643a2a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18</Words>
  <Application>Microsoft Office PowerPoint</Application>
  <PresentationFormat>Panoramiczny</PresentationFormat>
  <Paragraphs>18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Demczuk</dc:creator>
  <cp:lastModifiedBy>Piotr Demczuk</cp:lastModifiedBy>
  <cp:revision>7</cp:revision>
  <dcterms:created xsi:type="dcterms:W3CDTF">2022-01-18T11:04:04Z</dcterms:created>
  <dcterms:modified xsi:type="dcterms:W3CDTF">2022-02-28T07:51:27Z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0x01010053D10FCF3E95CE48A3799634C5E95CCC</vt:lpwstr>
  </property>
</Properties>
</file>