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5" r:id="rId12"/>
    <p:sldId id="264" r:id="rId13"/>
    <p:sldId id="265" r:id="rId14"/>
    <p:sldId id="266" r:id="rId15"/>
    <p:sldId id="267" r:id="rId16"/>
    <p:sldId id="28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D5A6A-3BA8-4B62-9375-972FF8A927E4}" v="1" dt="2022-02-28T07:51:27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Beczek" userId="S::295846@office.umcs.pl::392d203d-2c0b-4164-89c3-56f6fa6b8461" providerId="AD" clId="Web-{DFCD5A6A-3BA8-4B62-9375-972FF8A927E4}"/>
    <pc:docChg chg="sldOrd">
      <pc:chgData name="Nikola Beczek" userId="S::295846@office.umcs.pl::392d203d-2c0b-4164-89c3-56f6fa6b8461" providerId="AD" clId="Web-{DFCD5A6A-3BA8-4B62-9375-972FF8A927E4}" dt="2022-02-28T07:51:27.206" v="0"/>
      <pc:docMkLst>
        <pc:docMk/>
      </pc:docMkLst>
      <pc:sldChg chg="ord">
        <pc:chgData name="Nikola Beczek" userId="S::295846@office.umcs.pl::392d203d-2c0b-4164-89c3-56f6fa6b8461" providerId="AD" clId="Web-{DFCD5A6A-3BA8-4B62-9375-972FF8A927E4}" dt="2022-02-28T07:51:27.206" v="0"/>
        <pc:sldMkLst>
          <pc:docMk/>
          <pc:sldMk cId="42543362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87199-D792-4A92-9F82-209BEAFD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64C139-3FB0-4344-9B33-DE1C16B4C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44E10B-8C74-41A3-9622-4A50127C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B251A4-6C6D-45EC-84F2-48C15F2A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564ED4-F971-444F-8DC1-953AE77F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02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C7C75-6409-4FD0-988F-DF1A9E7C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4D9678-977A-436A-A138-C7193B04D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FC2778-4FA0-4458-9018-0C4A43CE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6562B6-3BAA-474E-9C92-D00EB309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FF4CB0-9AFA-4CA9-9282-4C587099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E1E5C10-4620-4B80-8C76-875E967DB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877D91-4660-485C-8E09-9F5647B3D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03DD66-9F6F-44B7-9D9E-AA68E43C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F02417-FD78-4B68-935C-263C4FC9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74B364-3ECE-4597-BA07-8E0BFF4F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97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7DB9C-2C67-4020-9030-C780AD34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0A8FCD-24E1-4A25-BF66-29E9A0E5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4E53E-A5F9-4C9E-9FCE-86F5985C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397B5B-6BCE-4EA9-AAEB-7B9952B0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889F87-9A0D-4B78-9A2C-9DF20C7F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04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B3762-161F-4870-AFCD-0C55E422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776669-0E1C-4F1A-B305-2045DC03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E4B2E4-1806-484B-8734-D44EDE8F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9BD049-C7BC-42CC-95A4-02BC2C39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844DD-207C-444D-98BB-1243D9C1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82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FAFE2-B1B8-4B5F-A4E2-6992BF5C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274950-6D38-483E-A67F-68041996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8F132A-7FB0-4353-8D90-E669BFC53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1B3EFD-DA5B-43D8-BAD2-AE72C716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FFC6E-5218-46D7-AD10-BCEE5C68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DC5872-D0B7-4308-8CDB-45857EFD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5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343EF-DB07-471A-9DE1-49437CE0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66B02E-4845-46A1-A0BF-D54AA680B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CB9A1D-95D9-49D5-A750-3E962DBC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E6526E-AFB7-4AB1-9A29-F6D5BC1B1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4AC19B-36FC-435F-961B-375A5D5A8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40C0D5-C67C-4E4D-BB56-004DCF72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C733469-C126-439F-A723-13E4C709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103EFD-FA29-45AC-8345-A5FD690F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CC04F-63CD-4B60-950C-D3A78EE0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DE52EE-95CB-414B-BC33-C1A3133B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F1CC34-A47A-4DAC-B53A-CF97CB47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08BD12-95A0-4B61-BEFA-D0302B53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09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C528E84-C8F6-4BF6-BE42-554AECDB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CC6BE0B-9AB4-44C9-9DB1-2FBCBD4D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8926EE-FE92-4DCB-836A-2523B8A4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49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189735-48EF-4777-857C-286B8A7A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0E3811-A225-4740-A39F-2C56382E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A32742-443F-4655-9295-F20C5651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416C0A-E405-4C64-ACEA-847555D6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AE51D9-B0E4-431D-9A9B-FB8C8F3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53401D-AE39-4DBA-BDEB-8B2A7A78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9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22657-DB4F-4FAC-A0B7-9451D5BE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CE7279-CE80-4346-A4CC-BA04161AB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01461D-72A1-4EFE-8E41-95CC3274D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AEB252-81A2-45B3-B37C-34FD3BB9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1351E0-B2C0-4796-8D8A-A777000B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A331F2-C321-4AB8-9A08-B7695099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1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057B094-C36B-4959-B820-EF5F2357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D9AA28-1E2B-405D-9529-759C0256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BEC349-9826-4015-98C8-6338B4A5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5978-87C2-482E-9DE5-278DAC8E7504}" type="datetimeFigureOut">
              <a:rPr lang="pl-PL" smtClean="0"/>
              <a:t>17.04.2023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FDB562-CA9C-4FB8-BFFD-15EA43CFF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FD385F-A89C-48E0-B68D-5481E04E2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A19F-DE36-4754-BB68-33B2501E7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4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89E94-3598-4DD2-9EEE-AC11517A7D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34702D-3333-4BAF-8E7D-B29FBC428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F4D3E6-4B3D-4F2E-8044-723B6076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516839D-B73A-4D01-863A-8B7E2DC4B049}"/>
              </a:ext>
            </a:extLst>
          </p:cNvPr>
          <p:cNvSpPr/>
          <p:nvPr/>
        </p:nvSpPr>
        <p:spPr>
          <a:xfrm>
            <a:off x="3623417" y="512748"/>
            <a:ext cx="230736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3F1C9BC-30DC-4E30-96D0-EB849EA2417F}"/>
              </a:ext>
            </a:extLst>
          </p:cNvPr>
          <p:cNvSpPr/>
          <p:nvPr/>
        </p:nvSpPr>
        <p:spPr>
          <a:xfrm>
            <a:off x="342899" y="1255683"/>
            <a:ext cx="1374805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65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83167E-02C4-47CE-99D2-99D9EA79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351C7-4C11-4FF7-AD48-5229AEBEC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6F9485-1C95-499D-85BB-6D445855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FF70E3C-D21B-43BA-A278-14B4032294E3}"/>
              </a:ext>
            </a:extLst>
          </p:cNvPr>
          <p:cNvSpPr/>
          <p:nvPr/>
        </p:nvSpPr>
        <p:spPr>
          <a:xfrm>
            <a:off x="3987324" y="3716872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45FC8EF-1493-409F-9BD4-7ABBB93B255D}"/>
              </a:ext>
            </a:extLst>
          </p:cNvPr>
          <p:cNvSpPr/>
          <p:nvPr/>
        </p:nvSpPr>
        <p:spPr>
          <a:xfrm>
            <a:off x="4346247" y="4246711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96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5ABDD7-3E72-4975-86E4-E982C5D6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E5148-1B10-43FC-B82E-AB6DEA50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FAE3AC-9DEC-48AD-A118-8FC052A2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DAA3156-873A-4BF3-B92C-4BE78AAA5037}"/>
              </a:ext>
            </a:extLst>
          </p:cNvPr>
          <p:cNvSpPr/>
          <p:nvPr/>
        </p:nvSpPr>
        <p:spPr>
          <a:xfrm>
            <a:off x="5329014" y="3682688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61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5C555-03AB-41E5-B461-84FCB586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7DF062-DEFD-4DA5-83B2-778C2F3E1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9A7ADC-598F-4691-83F3-BCC55BB8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7CBD4E2-3266-419D-9FF3-03CECFBCC22D}"/>
              </a:ext>
            </a:extLst>
          </p:cNvPr>
          <p:cNvSpPr/>
          <p:nvPr/>
        </p:nvSpPr>
        <p:spPr>
          <a:xfrm>
            <a:off x="4722262" y="3779104"/>
            <a:ext cx="1251248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14F78-D082-41E8-BBEF-F5BEE610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7F0CD-149A-41A7-90ED-E53C3DD0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68ED51-F48B-4992-8C3F-78056FA2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07B6D-B8D7-4EEC-B817-FDEDFF5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1DB222-1946-4626-9183-780E2268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1BBEB0-2D26-4E56-BE8F-E6B93C0F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1A75EB-F65A-43BE-99C4-AE88E7E8EBEF}"/>
              </a:ext>
            </a:extLst>
          </p:cNvPr>
          <p:cNvSpPr/>
          <p:nvPr/>
        </p:nvSpPr>
        <p:spPr>
          <a:xfrm>
            <a:off x="4691641" y="4001294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5181C64-F860-40E4-BCDD-D1F4F303D192}"/>
              </a:ext>
            </a:extLst>
          </p:cNvPr>
          <p:cNvSpPr/>
          <p:nvPr/>
        </p:nvSpPr>
        <p:spPr>
          <a:xfrm>
            <a:off x="4691641" y="415325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474E04-2171-4F66-8F4E-FF479AD83CA6}"/>
              </a:ext>
            </a:extLst>
          </p:cNvPr>
          <p:cNvSpPr txBox="1"/>
          <p:nvPr/>
        </p:nvSpPr>
        <p:spPr>
          <a:xfrm>
            <a:off x="5520583" y="3938775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CD1A2AA-03DF-4E43-BECE-752E60F6011C}"/>
              </a:ext>
            </a:extLst>
          </p:cNvPr>
          <p:cNvSpPr txBox="1"/>
          <p:nvPr/>
        </p:nvSpPr>
        <p:spPr>
          <a:xfrm>
            <a:off x="5520583" y="4090738"/>
            <a:ext cx="19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366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F2786-B315-4A93-BB9F-0747958C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A6DF5-9035-4260-B4C8-370C601F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B3E811-7602-40C2-A738-B88D15B6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F8E6614-F640-49A7-B062-0DBBB3E68AAA}"/>
              </a:ext>
            </a:extLst>
          </p:cNvPr>
          <p:cNvSpPr/>
          <p:nvPr/>
        </p:nvSpPr>
        <p:spPr>
          <a:xfrm>
            <a:off x="7585103" y="2933070"/>
            <a:ext cx="1353797" cy="382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47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7FAA2-D9F3-4EA9-8760-B90A72BD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EC051-9D62-45F1-B5E8-3313106B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2EAA59-C292-4C87-AB44-E6EF1309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6E42082-F648-467D-9CE8-BEC59AA43E29}"/>
              </a:ext>
            </a:extLst>
          </p:cNvPr>
          <p:cNvSpPr/>
          <p:nvPr/>
        </p:nvSpPr>
        <p:spPr>
          <a:xfrm>
            <a:off x="3794333" y="2745062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04BA2C3-E688-415B-8346-4FF3C19FD512}"/>
              </a:ext>
            </a:extLst>
          </p:cNvPr>
          <p:cNvSpPr/>
          <p:nvPr/>
        </p:nvSpPr>
        <p:spPr>
          <a:xfrm>
            <a:off x="4717279" y="2915978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92D24B6-1FBF-42BE-80C3-C1FEF7D24CBA}"/>
              </a:ext>
            </a:extLst>
          </p:cNvPr>
          <p:cNvSpPr/>
          <p:nvPr/>
        </p:nvSpPr>
        <p:spPr>
          <a:xfrm>
            <a:off x="6384421" y="3129623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57ECF9-802B-4041-B136-FEDDDFDE058B}"/>
              </a:ext>
            </a:extLst>
          </p:cNvPr>
          <p:cNvSpPr/>
          <p:nvPr/>
        </p:nvSpPr>
        <p:spPr>
          <a:xfrm>
            <a:off x="4127618" y="3740480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FDE7EB5-0E1D-40D0-B272-5D36026A4B99}"/>
              </a:ext>
            </a:extLst>
          </p:cNvPr>
          <p:cNvSpPr/>
          <p:nvPr/>
        </p:nvSpPr>
        <p:spPr>
          <a:xfrm>
            <a:off x="5267058" y="3740480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92981D2-4608-4540-B949-5D78511B5B9A}"/>
              </a:ext>
            </a:extLst>
          </p:cNvPr>
          <p:cNvSpPr/>
          <p:nvPr/>
        </p:nvSpPr>
        <p:spPr>
          <a:xfrm>
            <a:off x="4127618" y="4031102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3D65F6B-B5C0-46C2-82C8-79E58627C9E8}"/>
              </a:ext>
            </a:extLst>
          </p:cNvPr>
          <p:cNvSpPr/>
          <p:nvPr/>
        </p:nvSpPr>
        <p:spPr>
          <a:xfrm>
            <a:off x="5267058" y="4043818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452D256-D6BF-42AA-ACC8-5878A9B8C711}"/>
              </a:ext>
            </a:extLst>
          </p:cNvPr>
          <p:cNvSpPr/>
          <p:nvPr/>
        </p:nvSpPr>
        <p:spPr>
          <a:xfrm>
            <a:off x="5267058" y="3925313"/>
            <a:ext cx="279163" cy="102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5C1B0A8-552E-4CB8-8AB8-C3639E01A756}"/>
              </a:ext>
            </a:extLst>
          </p:cNvPr>
          <p:cNvSpPr txBox="1"/>
          <p:nvPr/>
        </p:nvSpPr>
        <p:spPr>
          <a:xfrm>
            <a:off x="4940181" y="365156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994A349-DE0D-478B-8887-743AE258D45C}"/>
              </a:ext>
            </a:extLst>
          </p:cNvPr>
          <p:cNvSpPr txBox="1"/>
          <p:nvPr/>
        </p:nvSpPr>
        <p:spPr>
          <a:xfrm>
            <a:off x="4928073" y="395596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A2B648F-3E51-4B37-B0DC-2739AA0614D7}"/>
              </a:ext>
            </a:extLst>
          </p:cNvPr>
          <p:cNvSpPr txBox="1"/>
          <p:nvPr/>
        </p:nvSpPr>
        <p:spPr>
          <a:xfrm>
            <a:off x="6063243" y="3677961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AD50512-0EE4-477A-9300-6B755C4A2CEA}"/>
              </a:ext>
            </a:extLst>
          </p:cNvPr>
          <p:cNvSpPr txBox="1"/>
          <p:nvPr/>
        </p:nvSpPr>
        <p:spPr>
          <a:xfrm>
            <a:off x="5477140" y="3825806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6337A79-FF1D-48D0-BF67-4A9DCCC3AE4A}"/>
              </a:ext>
            </a:extLst>
          </p:cNvPr>
          <p:cNvSpPr txBox="1"/>
          <p:nvPr/>
        </p:nvSpPr>
        <p:spPr>
          <a:xfrm>
            <a:off x="6061460" y="3981299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736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3135D-0E4C-47E8-B29A-B7F63BBA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EB96AF-450B-4018-A495-E12BAAF8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985C4A-7754-48B3-A95E-CC6C32F9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31580A-2F8A-4A7E-9023-6C974F844632}"/>
              </a:ext>
            </a:extLst>
          </p:cNvPr>
          <p:cNvSpPr/>
          <p:nvPr/>
        </p:nvSpPr>
        <p:spPr>
          <a:xfrm>
            <a:off x="4762856" y="213810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9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961D8-79EE-4563-930F-41EA2795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DFD563-3708-43BA-9511-FE5CD6CE0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D6BAC1-B298-4FB5-AA1C-EFAADEF4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728779-FCA4-44B2-AA3A-9886E44C9C84}"/>
              </a:ext>
            </a:extLst>
          </p:cNvPr>
          <p:cNvSpPr/>
          <p:nvPr/>
        </p:nvSpPr>
        <p:spPr>
          <a:xfrm>
            <a:off x="4027918" y="3770353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0DED998-8388-4D0B-B344-49006036C17C}"/>
              </a:ext>
            </a:extLst>
          </p:cNvPr>
          <p:cNvSpPr/>
          <p:nvPr/>
        </p:nvSpPr>
        <p:spPr>
          <a:xfrm>
            <a:off x="4309928" y="4300192"/>
            <a:ext cx="937189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4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75221-7768-41CC-A769-A79C3C5F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7B7275-E42F-44C4-AC2A-85ADD45F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FB0480-1C66-4922-96FB-0500CF560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AFD4DAC-EC83-4CCC-8947-E08DBA8B04EF}"/>
              </a:ext>
            </a:extLst>
          </p:cNvPr>
          <p:cNvSpPr/>
          <p:nvPr/>
        </p:nvSpPr>
        <p:spPr>
          <a:xfrm>
            <a:off x="5343970" y="3719078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9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D89FA-B3A3-4389-85C9-4C276908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3E471-C8B1-46A4-89B3-C059783D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01810C-E95D-4C11-BD4E-9E231C98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2D89473-8EE6-4536-A3F0-105A7A42345F}"/>
              </a:ext>
            </a:extLst>
          </p:cNvPr>
          <p:cNvSpPr/>
          <p:nvPr/>
        </p:nvSpPr>
        <p:spPr>
          <a:xfrm>
            <a:off x="11353800" y="1144588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61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81A3F-3B29-4EF9-B8E0-0B96BF87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2D622E-0929-461E-B021-59FA3D77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9708E7-B0B0-400B-B920-32038EEA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1F86271-0F30-461B-9DA2-14C15B81C327}"/>
              </a:ext>
            </a:extLst>
          </p:cNvPr>
          <p:cNvSpPr/>
          <p:nvPr/>
        </p:nvSpPr>
        <p:spPr>
          <a:xfrm>
            <a:off x="8223903" y="406945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175AC78-F8A6-4DAE-AF43-739DA1DBBE09}"/>
              </a:ext>
            </a:extLst>
          </p:cNvPr>
          <p:cNvSpPr/>
          <p:nvPr/>
        </p:nvSpPr>
        <p:spPr>
          <a:xfrm>
            <a:off x="8638374" y="4221418"/>
            <a:ext cx="727817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9146342-179A-4210-827D-CF3FB54DDAAA}"/>
              </a:ext>
            </a:extLst>
          </p:cNvPr>
          <p:cNvSpPr/>
          <p:nvPr/>
        </p:nvSpPr>
        <p:spPr>
          <a:xfrm>
            <a:off x="8638374" y="4373380"/>
            <a:ext cx="727817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A7A87DE-5C7A-4C2E-9E1F-0F346E4EB90D}"/>
              </a:ext>
            </a:extLst>
          </p:cNvPr>
          <p:cNvSpPr txBox="1"/>
          <p:nvPr/>
        </p:nvSpPr>
        <p:spPr>
          <a:xfrm>
            <a:off x="9035751" y="4001294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0C24E7-1244-4FBF-BC0B-3334987AE47F}"/>
              </a:ext>
            </a:extLst>
          </p:cNvPr>
          <p:cNvSpPr txBox="1"/>
          <p:nvPr/>
        </p:nvSpPr>
        <p:spPr>
          <a:xfrm>
            <a:off x="9345539" y="4316505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606D681-31EE-41A4-96FB-02FC20825D2F}"/>
              </a:ext>
            </a:extLst>
          </p:cNvPr>
          <p:cNvSpPr txBox="1"/>
          <p:nvPr/>
        </p:nvSpPr>
        <p:spPr>
          <a:xfrm>
            <a:off x="9332003" y="4139793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2418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C6A98-37D2-44E9-A214-D72BF0AD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A28893-D872-4C88-B166-FD4ED0C6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6C807F-A520-4634-B397-2D70B58A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69C028E-5EC3-4E77-8CB2-1CBA6DB262F0}"/>
              </a:ext>
            </a:extLst>
          </p:cNvPr>
          <p:cNvSpPr/>
          <p:nvPr/>
        </p:nvSpPr>
        <p:spPr>
          <a:xfrm>
            <a:off x="6657174" y="3281584"/>
            <a:ext cx="290557" cy="147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0C7EE9F-F2FB-4D3B-AF50-8A5098AAA372}"/>
              </a:ext>
            </a:extLst>
          </p:cNvPr>
          <p:cNvSpPr/>
          <p:nvPr/>
        </p:nvSpPr>
        <p:spPr>
          <a:xfrm>
            <a:off x="5267058" y="3153916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729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67C4BE-A8E0-4872-9B99-26CF631E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C6704-7800-429D-B08C-7C785F10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C5AF72-1419-4C51-A6DA-823162D2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8C23923-789F-4573-929C-20F406AA0A99}"/>
              </a:ext>
            </a:extLst>
          </p:cNvPr>
          <p:cNvSpPr/>
          <p:nvPr/>
        </p:nvSpPr>
        <p:spPr>
          <a:xfrm>
            <a:off x="4839768" y="2146651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46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1A052-234F-47A2-8937-B97F1CD2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89DDF-C7F5-42F5-B710-26C9FD5E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6B5E7A-7BAB-4A71-94CD-958428EE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E814AF-4E3D-4C82-A9E4-6CB3D5AA0249}"/>
              </a:ext>
            </a:extLst>
          </p:cNvPr>
          <p:cNvSpPr/>
          <p:nvPr/>
        </p:nvSpPr>
        <p:spPr>
          <a:xfrm>
            <a:off x="4070647" y="3787445"/>
            <a:ext cx="828942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D015137-C90C-44D3-BD5A-925E26B94DD2}"/>
              </a:ext>
            </a:extLst>
          </p:cNvPr>
          <p:cNvSpPr/>
          <p:nvPr/>
        </p:nvSpPr>
        <p:spPr>
          <a:xfrm>
            <a:off x="4344112" y="4308737"/>
            <a:ext cx="971371" cy="151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5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BFD93E-3FEE-43D3-93C0-489EB779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04747-A932-4131-85B2-C7C35877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96F319-7C6D-46C1-94AE-8E001DAA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BB97D28-5479-4801-98DA-752E6B771CE9}"/>
              </a:ext>
            </a:extLst>
          </p:cNvPr>
          <p:cNvSpPr/>
          <p:nvPr/>
        </p:nvSpPr>
        <p:spPr>
          <a:xfrm>
            <a:off x="4302362" y="4129632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74E94B1-6479-49BA-B850-B83BC4C7A04D}"/>
              </a:ext>
            </a:extLst>
          </p:cNvPr>
          <p:cNvSpPr/>
          <p:nvPr/>
        </p:nvSpPr>
        <p:spPr>
          <a:xfrm>
            <a:off x="5045312" y="3857672"/>
            <a:ext cx="1412638" cy="142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77022B-0367-4FCD-ABF1-0546E2295D9E}"/>
              </a:ext>
            </a:extLst>
          </p:cNvPr>
          <p:cNvSpPr txBox="1"/>
          <p:nvPr/>
        </p:nvSpPr>
        <p:spPr>
          <a:xfrm>
            <a:off x="4886325" y="4062943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54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DCE448-2C5A-4A66-A16A-B961863F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9319D5-004C-454D-8DBF-E224819B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B2C7BC-F8E8-44B9-BFAA-4B58F29B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5F1198F-3AFA-4CB4-9C0D-080652E292D4}"/>
              </a:ext>
            </a:extLst>
          </p:cNvPr>
          <p:cNvSpPr/>
          <p:nvPr/>
        </p:nvSpPr>
        <p:spPr>
          <a:xfrm>
            <a:off x="5512037" y="3710532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105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4C216-B5D9-4CE5-9DFA-50B20337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0A8C07-7A28-4BCA-BDD5-AE5E3267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D1DE0F-AECC-4ACB-9292-49EEBAEF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BBFE76-EC1C-4B5E-9C6B-18BBD91B6F47}"/>
              </a:ext>
            </a:extLst>
          </p:cNvPr>
          <p:cNvSpPr/>
          <p:nvPr/>
        </p:nvSpPr>
        <p:spPr>
          <a:xfrm>
            <a:off x="4600486" y="4402742"/>
            <a:ext cx="774819" cy="169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FE5231E-D730-4EA0-9B61-6839E6B6C83F}"/>
              </a:ext>
            </a:extLst>
          </p:cNvPr>
          <p:cNvSpPr txBox="1"/>
          <p:nvPr/>
        </p:nvSpPr>
        <p:spPr>
          <a:xfrm>
            <a:off x="5375305" y="4348871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44218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F1FC8-2F1A-46EF-BC97-D6A73195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5F25D5-6FF8-4E4C-80EE-CC37287A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38AC65-089E-402A-97C1-3A6F955F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15CDB98-1BDA-4E58-AC36-3913E982E666}"/>
              </a:ext>
            </a:extLst>
          </p:cNvPr>
          <p:cNvSpPr/>
          <p:nvPr/>
        </p:nvSpPr>
        <p:spPr>
          <a:xfrm>
            <a:off x="546218" y="1405482"/>
            <a:ext cx="1092082" cy="128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5579D09-9DD7-4211-850A-5C706F5A484C}"/>
              </a:ext>
            </a:extLst>
          </p:cNvPr>
          <p:cNvSpPr/>
          <p:nvPr/>
        </p:nvSpPr>
        <p:spPr>
          <a:xfrm>
            <a:off x="3400425" y="537414"/>
            <a:ext cx="333375" cy="143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97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A2F34-6E19-431A-8553-30FBFCD9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F682AA-5EDB-4EC7-964E-5E5163CA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15FF84-0896-4006-969E-075D7BE5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2D0DB-FCBC-4397-B8AC-7C1409C4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A4B1A-4C60-473B-8A0E-93F8853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E84FD2F-5133-432E-9E78-2CE6806F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E99A59D-3A7B-4061-9410-49122838BA24}"/>
              </a:ext>
            </a:extLst>
          </p:cNvPr>
          <p:cNvSpPr/>
          <p:nvPr/>
        </p:nvSpPr>
        <p:spPr>
          <a:xfrm>
            <a:off x="4007087" y="1405482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D0BB538-BBE3-497F-902A-20C130853E2D}"/>
              </a:ext>
            </a:extLst>
          </p:cNvPr>
          <p:cNvSpPr/>
          <p:nvPr/>
        </p:nvSpPr>
        <p:spPr>
          <a:xfrm>
            <a:off x="4692887" y="3285377"/>
            <a:ext cx="1603138" cy="210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E528DB5-6654-40E0-9EED-07ADFEBC0EE3}"/>
              </a:ext>
            </a:extLst>
          </p:cNvPr>
          <p:cNvSpPr/>
          <p:nvPr/>
        </p:nvSpPr>
        <p:spPr>
          <a:xfrm>
            <a:off x="4188062" y="3764381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1EC30DB-282C-401E-A7FA-8F814A557135}"/>
              </a:ext>
            </a:extLst>
          </p:cNvPr>
          <p:cNvSpPr/>
          <p:nvPr/>
        </p:nvSpPr>
        <p:spPr>
          <a:xfrm>
            <a:off x="5102462" y="3742948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E2D2313-BF2B-44CA-B4CE-C93C9D5066F8}"/>
              </a:ext>
            </a:extLst>
          </p:cNvPr>
          <p:cNvSpPr/>
          <p:nvPr/>
        </p:nvSpPr>
        <p:spPr>
          <a:xfrm>
            <a:off x="4188062" y="3979861"/>
            <a:ext cx="583963" cy="143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BBE06F-BC68-4EFA-849E-08F124C67404}"/>
              </a:ext>
            </a:extLst>
          </p:cNvPr>
          <p:cNvSpPr txBox="1"/>
          <p:nvPr/>
        </p:nvSpPr>
        <p:spPr>
          <a:xfrm>
            <a:off x="4721461" y="3697692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DF4A67-C726-4D25-B749-486CDEF70B8F}"/>
              </a:ext>
            </a:extLst>
          </p:cNvPr>
          <p:cNvSpPr txBox="1"/>
          <p:nvPr/>
        </p:nvSpPr>
        <p:spPr>
          <a:xfrm>
            <a:off x="5648325" y="3676259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F5566EA-2E44-48E6-915A-94F221B09244}"/>
              </a:ext>
            </a:extLst>
          </p:cNvPr>
          <p:cNvSpPr txBox="1"/>
          <p:nvPr/>
        </p:nvSpPr>
        <p:spPr>
          <a:xfrm>
            <a:off x="4718168" y="3899710"/>
            <a:ext cx="4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1062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3DAE6-9920-4DD2-A759-B8AFA78C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745EB1-E059-454B-96F2-05BD5CD3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149ABC-60C0-4B77-AF69-6B99DCA2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8F59E72-5C62-42C3-BD8A-349513FA5ECE}"/>
              </a:ext>
            </a:extLst>
          </p:cNvPr>
          <p:cNvSpPr/>
          <p:nvPr/>
        </p:nvSpPr>
        <p:spPr>
          <a:xfrm>
            <a:off x="6721979" y="1205455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F2B52A9-3317-4892-9639-66D61F8A8B7C}"/>
              </a:ext>
            </a:extLst>
          </p:cNvPr>
          <p:cNvSpPr/>
          <p:nvPr/>
        </p:nvSpPr>
        <p:spPr>
          <a:xfrm>
            <a:off x="7378581" y="2843776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DD06959-7B0C-473E-8C99-504485B1BE24}"/>
              </a:ext>
            </a:extLst>
          </p:cNvPr>
          <p:cNvSpPr/>
          <p:nvPr/>
        </p:nvSpPr>
        <p:spPr>
          <a:xfrm>
            <a:off x="6721979" y="2704699"/>
            <a:ext cx="656602" cy="139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0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2DA43-B5AB-4E64-BD46-76286844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13C26D-B336-41C2-8298-A48E5EC8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7C0E2-2EF6-4CEE-9D5A-C64E9753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284EA22-807E-49DB-8756-E06A55F48C93}"/>
              </a:ext>
            </a:extLst>
          </p:cNvPr>
          <p:cNvSpPr/>
          <p:nvPr/>
        </p:nvSpPr>
        <p:spPr>
          <a:xfrm>
            <a:off x="6999006" y="2503369"/>
            <a:ext cx="48711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A3E6FB7-2DB9-4D3D-A2A6-F494BB72A0DB}"/>
              </a:ext>
            </a:extLst>
          </p:cNvPr>
          <p:cNvSpPr/>
          <p:nvPr/>
        </p:nvSpPr>
        <p:spPr>
          <a:xfrm>
            <a:off x="7486116" y="2638306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C013F7B-0D1B-4F15-BCAE-70CA209687A6}"/>
              </a:ext>
            </a:extLst>
          </p:cNvPr>
          <p:cNvSpPr/>
          <p:nvPr/>
        </p:nvSpPr>
        <p:spPr>
          <a:xfrm>
            <a:off x="8759439" y="2930659"/>
            <a:ext cx="32474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1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26B67-ACA9-44D6-88F0-41CDA174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FB368-6E00-4624-855A-213424A0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5C07BC-F85D-4AF0-AE1D-F6CF0150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CBB47AC-F11D-4313-AAF1-25B872FD10CB}"/>
              </a:ext>
            </a:extLst>
          </p:cNvPr>
          <p:cNvSpPr/>
          <p:nvPr/>
        </p:nvSpPr>
        <p:spPr>
          <a:xfrm>
            <a:off x="4764992" y="2127355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4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B4706B-9344-42D5-98E4-CB9A3F4D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9DB810-0786-4900-83B6-6E063CD3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3704F1-DB35-475E-AF41-1201DF50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F83F60-EEB7-44DE-8C18-F73004939BE4}"/>
              </a:ext>
            </a:extLst>
          </p:cNvPr>
          <p:cNvSpPr/>
          <p:nvPr/>
        </p:nvSpPr>
        <p:spPr>
          <a:xfrm>
            <a:off x="4055691" y="3708327"/>
            <a:ext cx="838200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B3972F-4C0C-4E57-BC82-DB5CE6DB5DBD}"/>
              </a:ext>
            </a:extLst>
          </p:cNvPr>
          <p:cNvSpPr/>
          <p:nvPr/>
        </p:nvSpPr>
        <p:spPr>
          <a:xfrm>
            <a:off x="4346247" y="4246711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87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EEC5C-5305-46BA-A6A0-B2517DB3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546B19-7E56-49D9-A070-92C8C2F7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3888FB-258E-49E1-B34F-C4C75ACE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3787DB1-C35E-4631-B676-2D6B4612F3DD}"/>
              </a:ext>
            </a:extLst>
          </p:cNvPr>
          <p:cNvSpPr/>
          <p:nvPr/>
        </p:nvSpPr>
        <p:spPr>
          <a:xfrm>
            <a:off x="5286284" y="3674143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6C9C15F-F232-4C84-922C-53ADE48D40AC}"/>
              </a:ext>
            </a:extLst>
          </p:cNvPr>
          <p:cNvSpPr/>
          <p:nvPr/>
        </p:nvSpPr>
        <p:spPr>
          <a:xfrm>
            <a:off x="5286284" y="3913491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8113847-9A08-4C61-97D1-BC06C160B35F}"/>
              </a:ext>
            </a:extLst>
          </p:cNvPr>
          <p:cNvSpPr txBox="1"/>
          <p:nvPr/>
        </p:nvSpPr>
        <p:spPr>
          <a:xfrm>
            <a:off x="6221337" y="3920175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432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D5234-AABF-4597-90A1-A8868371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A194E4C-E703-14BA-9941-18A17B19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A94A3-1DE7-4142-A690-4811F68E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6536E1D-A00F-49B7-9459-1E37816714AC}"/>
              </a:ext>
            </a:extLst>
          </p:cNvPr>
          <p:cNvSpPr/>
          <p:nvPr/>
        </p:nvSpPr>
        <p:spPr>
          <a:xfrm>
            <a:off x="3850590" y="2055813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4318637-3207-4462-91F5-4F906F53E4AD}"/>
              </a:ext>
            </a:extLst>
          </p:cNvPr>
          <p:cNvSpPr/>
          <p:nvPr/>
        </p:nvSpPr>
        <p:spPr>
          <a:xfrm>
            <a:off x="4279661" y="2301845"/>
            <a:ext cx="1044370" cy="11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6C3F70E-3157-4E36-B7B2-B086475BC06F}"/>
              </a:ext>
            </a:extLst>
          </p:cNvPr>
          <p:cNvSpPr txBox="1"/>
          <p:nvPr/>
        </p:nvSpPr>
        <p:spPr>
          <a:xfrm>
            <a:off x="4785643" y="2028408"/>
            <a:ext cx="247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47C9643-A95F-4100-99F3-001BE2B013DC}"/>
              </a:ext>
            </a:extLst>
          </p:cNvPr>
          <p:cNvSpPr txBox="1"/>
          <p:nvPr/>
        </p:nvSpPr>
        <p:spPr>
          <a:xfrm rot="10800000" flipH="1" flipV="1">
            <a:off x="5291625" y="2218892"/>
            <a:ext cx="37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D0EFCCF-C05F-38B3-B89E-BD3CEA17EB6A}"/>
              </a:ext>
            </a:extLst>
          </p:cNvPr>
          <p:cNvSpPr/>
          <p:nvPr/>
        </p:nvSpPr>
        <p:spPr>
          <a:xfrm>
            <a:off x="4279661" y="2451878"/>
            <a:ext cx="1044370" cy="11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0F887F-18A3-A775-E9D3-60546238A114}"/>
              </a:ext>
            </a:extLst>
          </p:cNvPr>
          <p:cNvSpPr txBox="1"/>
          <p:nvPr/>
        </p:nvSpPr>
        <p:spPr>
          <a:xfrm rot="10800000" flipH="1" flipV="1">
            <a:off x="5291625" y="2368925"/>
            <a:ext cx="37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3a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4810686-BD85-E6F9-9421-793FD6EDE824}"/>
              </a:ext>
            </a:extLst>
          </p:cNvPr>
          <p:cNvSpPr/>
          <p:nvPr/>
        </p:nvSpPr>
        <p:spPr>
          <a:xfrm>
            <a:off x="4279661" y="2628844"/>
            <a:ext cx="1044370" cy="11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F031FE-3816-7836-3CB4-4EE9B309323C}"/>
              </a:ext>
            </a:extLst>
          </p:cNvPr>
          <p:cNvSpPr txBox="1"/>
          <p:nvPr/>
        </p:nvSpPr>
        <p:spPr>
          <a:xfrm rot="10800000" flipH="1" flipV="1">
            <a:off x="5291625" y="2545891"/>
            <a:ext cx="37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327219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EFF60-A374-4AC5-8098-1303F37F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CD47F8-543A-49C4-849E-BAE09283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316CCB-35DB-45FA-B6E7-CAD28730B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4239581-EC18-44A0-8027-4887B0E90A9E}"/>
              </a:ext>
            </a:extLst>
          </p:cNvPr>
          <p:cNvSpPr/>
          <p:nvPr/>
        </p:nvSpPr>
        <p:spPr>
          <a:xfrm>
            <a:off x="6807435" y="2494823"/>
            <a:ext cx="935053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708E32-8CF5-4DEB-B2F3-71E682454142}"/>
              </a:ext>
            </a:extLst>
          </p:cNvPr>
          <p:cNvSpPr/>
          <p:nvPr/>
        </p:nvSpPr>
        <p:spPr>
          <a:xfrm>
            <a:off x="7426295" y="2717013"/>
            <a:ext cx="1546789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73CD68E-2117-443C-AD93-7FFC9600021F}"/>
              </a:ext>
            </a:extLst>
          </p:cNvPr>
          <p:cNvSpPr/>
          <p:nvPr/>
        </p:nvSpPr>
        <p:spPr>
          <a:xfrm>
            <a:off x="8767985" y="3087378"/>
            <a:ext cx="307649" cy="222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8156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D10FCF3E95CE48A3799634C5E95CCC" ma:contentTypeVersion="5" ma:contentTypeDescription="Utwórz nowy dokument." ma:contentTypeScope="" ma:versionID="7299ec6830e5af5277fe565455819a59">
  <xsd:schema xmlns:xsd="http://www.w3.org/2001/XMLSchema" xmlns:xs="http://www.w3.org/2001/XMLSchema" xmlns:p="http://schemas.microsoft.com/office/2006/metadata/properties" xmlns:ns2="d08a7179-3560-4a17-a79f-f56c643a2a92" targetNamespace="http://schemas.microsoft.com/office/2006/metadata/properties" ma:root="true" ma:fieldsID="51dc420b628972e50ac86e5160ddd39e" ns2:_="">
    <xsd:import namespace="d08a7179-3560-4a17-a79f-f56c643a2a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7179-3560-4a17-a79f-f56c643a2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6CA5CF-6D03-43AA-9135-05AB9A9906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2676DC-E159-4B86-9DDE-967603872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a7179-3560-4a17-a79f-f56c643a2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D32C8A-6503-4807-A06D-F1949926E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20</Words>
  <Application>Microsoft Office PowerPoint</Application>
  <PresentationFormat>Panoramiczny</PresentationFormat>
  <Paragraphs>20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Demczuk</dc:creator>
  <cp:lastModifiedBy>Demczuk Piotr</cp:lastModifiedBy>
  <cp:revision>8</cp:revision>
  <dcterms:created xsi:type="dcterms:W3CDTF">2022-01-18T11:04:04Z</dcterms:created>
  <dcterms:modified xsi:type="dcterms:W3CDTF">2023-04-17T09:36:05Z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0x01010053D10FCF3E95CE48A3799634C5E95CCC</vt:lpwstr>
  </property>
</Properties>
</file>