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07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4911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87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Łącznik prostoliniowy 8"/>
          <p:cNvCxnSpPr/>
          <p:nvPr userDrawn="1"/>
        </p:nvCxnSpPr>
        <p:spPr>
          <a:xfrm flipV="1">
            <a:off x="467544" y="6093296"/>
            <a:ext cx="828092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9" y="6357460"/>
            <a:ext cx="989260" cy="38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2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123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99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33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7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83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37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6ADC-6457-48A1-AB1A-F306DA516C9B}" type="datetimeFigureOut">
              <a:rPr lang="pl-PL" smtClean="0"/>
              <a:t>2020-04-10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C148F-5D8B-49AF-A515-CA3E3FF825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651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6048672" cy="5611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60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b="1" dirty="0" smtClean="0">
                <a:solidFill>
                  <a:schemeClr val="tx2"/>
                </a:solidFill>
              </a:rPr>
              <a:t>MODERATOR</a:t>
            </a:r>
          </a:p>
          <a:p>
            <a:pPr marL="0" indent="0">
              <a:buNone/>
            </a:pPr>
            <a:r>
              <a:rPr lang="pl-PL" sz="2000" dirty="0" smtClean="0">
                <a:solidFill>
                  <a:schemeClr val="tx2"/>
                </a:solidFill>
              </a:rPr>
              <a:t>MOŻE WGRAĆ I PREZENTOWAĆ</a:t>
            </a:r>
            <a:br>
              <a:rPr lang="pl-PL" sz="2000" dirty="0" smtClean="0">
                <a:solidFill>
                  <a:schemeClr val="tx2"/>
                </a:solidFill>
              </a:rPr>
            </a:br>
            <a:r>
              <a:rPr lang="pl-PL" sz="2000" dirty="0" smtClean="0">
                <a:solidFill>
                  <a:schemeClr val="tx2"/>
                </a:solidFill>
              </a:rPr>
              <a:t>WŁASNY MATERIAŁ </a:t>
            </a:r>
            <a:endParaRPr lang="pl-PL" sz="20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23528" y="4213381"/>
            <a:ext cx="51041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chemeClr val="tx2"/>
                </a:solidFill>
              </a:rPr>
              <a:t>UDOSTĘPNIAĆ EKRAN SWOJEGO KOMPUTERA </a:t>
            </a:r>
            <a:endParaRPr lang="pl-PL" sz="2000" dirty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59" y="4918885"/>
            <a:ext cx="7977968" cy="598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68" y="1196752"/>
            <a:ext cx="25241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197" y="4184836"/>
            <a:ext cx="466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18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11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05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48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</Words>
  <Application>Microsoft Office PowerPoint</Application>
  <PresentationFormat>Pokaz na ekranie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Małgosia Grad-Grudzińska</dc:creator>
  <cp:lastModifiedBy>Małgosia Grad-Grudzińska</cp:lastModifiedBy>
  <cp:revision>6</cp:revision>
  <dcterms:created xsi:type="dcterms:W3CDTF">2020-04-10T08:35:40Z</dcterms:created>
  <dcterms:modified xsi:type="dcterms:W3CDTF">2020-04-10T09:39:39Z</dcterms:modified>
</cp:coreProperties>
</file>